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6" r:id="rId4"/>
    <p:sldId id="264" r:id="rId5"/>
    <p:sldId id="259" r:id="rId6"/>
    <p:sldId id="265" r:id="rId7"/>
    <p:sldId id="262" r:id="rId8"/>
    <p:sldId id="263" r:id="rId9"/>
    <p:sldId id="261" r:id="rId10"/>
    <p:sldId id="260" r:id="rId11"/>
    <p:sldId id="257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F03-50B1-4C64-B21D-229C4B48EC72}" type="datetimeFigureOut">
              <a:rPr lang="zh-CN" altLang="en-US" smtClean="0"/>
              <a:pPr/>
              <a:t>2014-7-8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ABA9-1C3D-48CB-8B42-60A71C804F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F03-50B1-4C64-B21D-229C4B48EC72}" type="datetimeFigureOut">
              <a:rPr lang="zh-CN" altLang="en-US" smtClean="0"/>
              <a:pPr/>
              <a:t>2014-7-8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ABA9-1C3D-48CB-8B42-60A71C804F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F03-50B1-4C64-B21D-229C4B48EC72}" type="datetimeFigureOut">
              <a:rPr lang="zh-CN" altLang="en-US" smtClean="0"/>
              <a:pPr/>
              <a:t>2014-7-8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ABA9-1C3D-48CB-8B42-60A71C804F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F03-50B1-4C64-B21D-229C4B48EC72}" type="datetimeFigureOut">
              <a:rPr lang="zh-CN" altLang="en-US" smtClean="0"/>
              <a:pPr/>
              <a:t>2014-7-8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ABA9-1C3D-48CB-8B42-60A71C804F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F03-50B1-4C64-B21D-229C4B48EC72}" type="datetimeFigureOut">
              <a:rPr lang="zh-CN" altLang="en-US" smtClean="0"/>
              <a:pPr/>
              <a:t>2014-7-8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ABA9-1C3D-48CB-8B42-60A71C804F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F03-50B1-4C64-B21D-229C4B48EC72}" type="datetimeFigureOut">
              <a:rPr lang="zh-CN" altLang="en-US" smtClean="0"/>
              <a:pPr/>
              <a:t>2014-7-8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ABA9-1C3D-48CB-8B42-60A71C804F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F03-50B1-4C64-B21D-229C4B48EC72}" type="datetimeFigureOut">
              <a:rPr lang="zh-CN" altLang="en-US" smtClean="0"/>
              <a:pPr/>
              <a:t>2014-7-8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ABA9-1C3D-48CB-8B42-60A71C804F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F03-50B1-4C64-B21D-229C4B48EC72}" type="datetimeFigureOut">
              <a:rPr lang="zh-CN" altLang="en-US" smtClean="0"/>
              <a:pPr/>
              <a:t>2014-7-8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ABA9-1C3D-48CB-8B42-60A71C804F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F03-50B1-4C64-B21D-229C4B48EC72}" type="datetimeFigureOut">
              <a:rPr lang="zh-CN" altLang="en-US" smtClean="0"/>
              <a:pPr/>
              <a:t>2014-7-8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ABA9-1C3D-48CB-8B42-60A71C804F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F03-50B1-4C64-B21D-229C4B48EC72}" type="datetimeFigureOut">
              <a:rPr lang="zh-CN" altLang="en-US" smtClean="0"/>
              <a:pPr/>
              <a:t>2014-7-8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ABA9-1C3D-48CB-8B42-60A71C804F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3F03-50B1-4C64-B21D-229C4B48EC72}" type="datetimeFigureOut">
              <a:rPr lang="zh-CN" altLang="en-US" smtClean="0"/>
              <a:pPr/>
              <a:t>2014-7-8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ABA9-1C3D-48CB-8B42-60A71C804F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C3F03-50B1-4C64-B21D-229C4B48EC72}" type="datetimeFigureOut">
              <a:rPr lang="zh-CN" altLang="en-US" smtClean="0"/>
              <a:pPr/>
              <a:t>2014-7-8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AABA9-1C3D-48CB-8B42-60A71C804F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6500826" y="4357694"/>
            <a:ext cx="9573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latin typeface="方正正粗黑简体"/>
                <a:ea typeface="方正正粗黑简体"/>
                <a:cs typeface="方正正粗黑简体"/>
              </a:rPr>
              <a:t>小班</a:t>
            </a:r>
            <a:endParaRPr lang="zh-CN" altLang="en-US" sz="3000" b="1" dirty="0">
              <a:latin typeface="方正正粗黑简体"/>
              <a:ea typeface="方正正粗黑简体"/>
              <a:cs typeface="方正正粗黑简体"/>
            </a:endParaRPr>
          </a:p>
        </p:txBody>
      </p:sp>
      <p:sp>
        <p:nvSpPr>
          <p:cNvPr id="8" name="矩形 7"/>
          <p:cNvSpPr/>
          <p:nvPr/>
        </p:nvSpPr>
        <p:spPr>
          <a:xfrm flipV="1">
            <a:off x="-15875" y="-44450"/>
            <a:ext cx="9159875" cy="8302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V="1">
            <a:off x="0" y="5429250"/>
            <a:ext cx="9144000" cy="14287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110"/>
          <p:cNvGrpSpPr>
            <a:grpSpLocks/>
          </p:cNvGrpSpPr>
          <p:nvPr/>
        </p:nvGrpSpPr>
        <p:grpSpPr bwMode="auto">
          <a:xfrm>
            <a:off x="6786563" y="71438"/>
            <a:ext cx="2000250" cy="652462"/>
            <a:chOff x="194507" y="774167"/>
            <a:chExt cx="3196883" cy="1042363"/>
          </a:xfrm>
        </p:grpSpPr>
        <p:grpSp>
          <p:nvGrpSpPr>
            <p:cNvPr id="3" name="Group 280"/>
            <p:cNvGrpSpPr>
              <a:grpSpLocks/>
            </p:cNvGrpSpPr>
            <p:nvPr/>
          </p:nvGrpSpPr>
          <p:grpSpPr bwMode="auto">
            <a:xfrm rot="900000">
              <a:off x="1818119" y="774167"/>
              <a:ext cx="668438" cy="1013969"/>
              <a:chOff x="3530911" y="2620785"/>
              <a:chExt cx="859355" cy="1303577"/>
            </a:xfrm>
          </p:grpSpPr>
          <p:sp>
            <p:nvSpPr>
              <p:cNvPr id="11" name="Freeform 671"/>
              <p:cNvSpPr>
                <a:spLocks/>
              </p:cNvSpPr>
              <p:nvPr/>
            </p:nvSpPr>
            <p:spPr bwMode="auto">
              <a:xfrm>
                <a:off x="4226319" y="2970718"/>
                <a:ext cx="133738" cy="166286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" name="Freeform 672"/>
              <p:cNvSpPr>
                <a:spLocks/>
              </p:cNvSpPr>
              <p:nvPr/>
            </p:nvSpPr>
            <p:spPr bwMode="auto">
              <a:xfrm>
                <a:off x="3559425" y="3385018"/>
                <a:ext cx="136999" cy="15650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" name="Freeform 673"/>
              <p:cNvSpPr>
                <a:spLocks/>
              </p:cNvSpPr>
              <p:nvPr/>
            </p:nvSpPr>
            <p:spPr bwMode="auto">
              <a:xfrm>
                <a:off x="4152205" y="3542325"/>
                <a:ext cx="212023" cy="273885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Freeform 674"/>
              <p:cNvSpPr>
                <a:spLocks/>
              </p:cNvSpPr>
              <p:nvPr/>
            </p:nvSpPr>
            <p:spPr bwMode="auto">
              <a:xfrm>
                <a:off x="4253837" y="3726730"/>
                <a:ext cx="123951" cy="120639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" name="Freeform 675"/>
              <p:cNvSpPr>
                <a:spLocks/>
              </p:cNvSpPr>
              <p:nvPr/>
            </p:nvSpPr>
            <p:spPr bwMode="auto">
              <a:xfrm>
                <a:off x="3924848" y="3597927"/>
                <a:ext cx="81546" cy="32279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" name="Freeform 676"/>
              <p:cNvSpPr>
                <a:spLocks/>
              </p:cNvSpPr>
              <p:nvPr/>
            </p:nvSpPr>
            <p:spPr bwMode="auto">
              <a:xfrm>
                <a:off x="3892691" y="3849101"/>
                <a:ext cx="153307" cy="7499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" name="Freeform 677"/>
              <p:cNvSpPr>
                <a:spLocks/>
              </p:cNvSpPr>
              <p:nvPr/>
            </p:nvSpPr>
            <p:spPr bwMode="auto">
              <a:xfrm>
                <a:off x="3671142" y="3028169"/>
                <a:ext cx="623020" cy="430391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" name="Freeform 678"/>
              <p:cNvSpPr>
                <a:spLocks/>
              </p:cNvSpPr>
              <p:nvPr/>
            </p:nvSpPr>
            <p:spPr bwMode="auto">
              <a:xfrm>
                <a:off x="3876816" y="3197512"/>
                <a:ext cx="414258" cy="469518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Freeform 679"/>
              <p:cNvSpPr>
                <a:spLocks noEditPoints="1"/>
              </p:cNvSpPr>
              <p:nvPr/>
            </p:nvSpPr>
            <p:spPr bwMode="auto">
              <a:xfrm>
                <a:off x="3834599" y="3121380"/>
                <a:ext cx="472972" cy="551032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" name="Freeform 680"/>
              <p:cNvSpPr>
                <a:spLocks/>
              </p:cNvSpPr>
              <p:nvPr/>
            </p:nvSpPr>
            <p:spPr bwMode="auto">
              <a:xfrm>
                <a:off x="3559667" y="2700062"/>
                <a:ext cx="534948" cy="518427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" name="Freeform 681"/>
              <p:cNvSpPr>
                <a:spLocks/>
              </p:cNvSpPr>
              <p:nvPr/>
            </p:nvSpPr>
            <p:spPr bwMode="auto">
              <a:xfrm>
                <a:off x="3710144" y="2904233"/>
                <a:ext cx="32619" cy="39126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" name="Freeform 682"/>
              <p:cNvSpPr>
                <a:spLocks/>
              </p:cNvSpPr>
              <p:nvPr/>
            </p:nvSpPr>
            <p:spPr bwMode="auto">
              <a:xfrm>
                <a:off x="3938232" y="2790968"/>
                <a:ext cx="42403" cy="26084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Freeform 683"/>
              <p:cNvSpPr>
                <a:spLocks/>
              </p:cNvSpPr>
              <p:nvPr/>
            </p:nvSpPr>
            <p:spPr bwMode="auto">
              <a:xfrm>
                <a:off x="3880829" y="2936415"/>
                <a:ext cx="55453" cy="35865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" name="Freeform 684"/>
              <p:cNvSpPr>
                <a:spLocks/>
              </p:cNvSpPr>
              <p:nvPr/>
            </p:nvSpPr>
            <p:spPr bwMode="auto">
              <a:xfrm>
                <a:off x="3853031" y="3030939"/>
                <a:ext cx="117428" cy="84774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" name="Freeform 685"/>
              <p:cNvSpPr>
                <a:spLocks/>
              </p:cNvSpPr>
              <p:nvPr/>
            </p:nvSpPr>
            <p:spPr bwMode="auto">
              <a:xfrm>
                <a:off x="3723608" y="3014862"/>
                <a:ext cx="65238" cy="65211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" name="Freeform 686"/>
              <p:cNvSpPr>
                <a:spLocks/>
              </p:cNvSpPr>
              <p:nvPr/>
            </p:nvSpPr>
            <p:spPr bwMode="auto">
              <a:xfrm>
                <a:off x="4011702" y="2906826"/>
                <a:ext cx="68501" cy="61949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" name="Freeform 687"/>
              <p:cNvSpPr>
                <a:spLocks/>
              </p:cNvSpPr>
              <p:nvPr/>
            </p:nvSpPr>
            <p:spPr bwMode="auto">
              <a:xfrm>
                <a:off x="3964543" y="2861640"/>
                <a:ext cx="45666" cy="55428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8" name="Freeform 688"/>
              <p:cNvSpPr>
                <a:spLocks/>
              </p:cNvSpPr>
              <p:nvPr/>
            </p:nvSpPr>
            <p:spPr bwMode="auto">
              <a:xfrm>
                <a:off x="3963921" y="2866698"/>
                <a:ext cx="32619" cy="4238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" name="Freeform 689"/>
              <p:cNvSpPr>
                <a:spLocks/>
              </p:cNvSpPr>
              <p:nvPr/>
            </p:nvSpPr>
            <p:spPr bwMode="auto">
              <a:xfrm>
                <a:off x="3970022" y="2873275"/>
                <a:ext cx="19571" cy="26084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0" name="Freeform 690"/>
              <p:cNvSpPr>
                <a:spLocks/>
              </p:cNvSpPr>
              <p:nvPr/>
            </p:nvSpPr>
            <p:spPr bwMode="auto">
              <a:xfrm>
                <a:off x="3966140" y="2878335"/>
                <a:ext cx="13048" cy="1304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" name="Freeform 691"/>
              <p:cNvSpPr>
                <a:spLocks/>
              </p:cNvSpPr>
              <p:nvPr/>
            </p:nvSpPr>
            <p:spPr bwMode="auto">
              <a:xfrm>
                <a:off x="3722956" y="2957803"/>
                <a:ext cx="61975" cy="48907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" name="Freeform 692"/>
              <p:cNvSpPr>
                <a:spLocks/>
              </p:cNvSpPr>
              <p:nvPr/>
            </p:nvSpPr>
            <p:spPr bwMode="auto">
              <a:xfrm>
                <a:off x="3752239" y="2972225"/>
                <a:ext cx="45666" cy="39126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" name="Freeform 693"/>
              <p:cNvSpPr>
                <a:spLocks/>
              </p:cNvSpPr>
              <p:nvPr/>
            </p:nvSpPr>
            <p:spPr bwMode="auto">
              <a:xfrm>
                <a:off x="3754934" y="2980967"/>
                <a:ext cx="22834" cy="1956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" name="Freeform 694"/>
              <p:cNvSpPr>
                <a:spLocks/>
              </p:cNvSpPr>
              <p:nvPr/>
            </p:nvSpPr>
            <p:spPr bwMode="auto">
              <a:xfrm>
                <a:off x="3743538" y="2981780"/>
                <a:ext cx="13048" cy="978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" name="Freeform 695"/>
              <p:cNvSpPr>
                <a:spLocks/>
              </p:cNvSpPr>
              <p:nvPr/>
            </p:nvSpPr>
            <p:spPr bwMode="auto">
              <a:xfrm>
                <a:off x="3522071" y="2614054"/>
                <a:ext cx="629542" cy="57385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" name="Freeform 696"/>
              <p:cNvSpPr>
                <a:spLocks/>
              </p:cNvSpPr>
              <p:nvPr/>
            </p:nvSpPr>
            <p:spPr bwMode="auto">
              <a:xfrm>
                <a:off x="3561227" y="2979269"/>
                <a:ext cx="71761" cy="3260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" name="Freeform 697"/>
              <p:cNvSpPr>
                <a:spLocks/>
              </p:cNvSpPr>
              <p:nvPr/>
            </p:nvSpPr>
            <p:spPr bwMode="auto">
              <a:xfrm>
                <a:off x="3614860" y="2993491"/>
                <a:ext cx="6524" cy="978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" name="Freeform 698"/>
              <p:cNvSpPr>
                <a:spLocks/>
              </p:cNvSpPr>
              <p:nvPr/>
            </p:nvSpPr>
            <p:spPr bwMode="auto">
              <a:xfrm>
                <a:off x="3612133" y="2994279"/>
                <a:ext cx="6524" cy="1304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" name="Freeform 699"/>
              <p:cNvSpPr>
                <a:spLocks/>
              </p:cNvSpPr>
              <p:nvPr/>
            </p:nvSpPr>
            <p:spPr bwMode="auto">
              <a:xfrm>
                <a:off x="3598208" y="2994138"/>
                <a:ext cx="9785" cy="978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" name="Freeform 700"/>
              <p:cNvSpPr>
                <a:spLocks/>
              </p:cNvSpPr>
              <p:nvPr/>
            </p:nvSpPr>
            <p:spPr bwMode="auto">
              <a:xfrm>
                <a:off x="3581664" y="2995631"/>
                <a:ext cx="6524" cy="9781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" name="Freeform 701"/>
              <p:cNvSpPr>
                <a:spLocks/>
              </p:cNvSpPr>
              <p:nvPr/>
            </p:nvSpPr>
            <p:spPr bwMode="auto">
              <a:xfrm>
                <a:off x="3564168" y="2993130"/>
                <a:ext cx="9785" cy="978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4" name="Group 404"/>
            <p:cNvGrpSpPr>
              <a:grpSpLocks/>
            </p:cNvGrpSpPr>
            <p:nvPr/>
          </p:nvGrpSpPr>
          <p:grpSpPr bwMode="auto">
            <a:xfrm rot="-5400000">
              <a:off x="868565" y="901138"/>
              <a:ext cx="1026916" cy="796227"/>
              <a:chOff x="6400516" y="3801233"/>
              <a:chExt cx="1240180" cy="961582"/>
            </a:xfrm>
          </p:grpSpPr>
          <p:sp>
            <p:nvSpPr>
              <p:cNvPr id="43" name="Freeform 727"/>
              <p:cNvSpPr>
                <a:spLocks/>
              </p:cNvSpPr>
              <p:nvPr/>
            </p:nvSpPr>
            <p:spPr bwMode="auto">
              <a:xfrm>
                <a:off x="7017660" y="3800831"/>
                <a:ext cx="189897" cy="159334"/>
              </a:xfrm>
              <a:custGeom>
                <a:avLst/>
                <a:gdLst/>
                <a:ahLst/>
                <a:cxnLst>
                  <a:cxn ang="0">
                    <a:pos x="60" y="63"/>
                  </a:cxn>
                  <a:cxn ang="0">
                    <a:pos x="60" y="63"/>
                  </a:cxn>
                  <a:cxn ang="0">
                    <a:pos x="74" y="49"/>
                  </a:cxn>
                  <a:cxn ang="0">
                    <a:pos x="82" y="42"/>
                  </a:cxn>
                  <a:cxn ang="0">
                    <a:pos x="69" y="38"/>
                  </a:cxn>
                  <a:cxn ang="0">
                    <a:pos x="57" y="39"/>
                  </a:cxn>
                  <a:cxn ang="0">
                    <a:pos x="70" y="13"/>
                  </a:cxn>
                  <a:cxn ang="0">
                    <a:pos x="63" y="9"/>
                  </a:cxn>
                  <a:cxn ang="0">
                    <a:pos x="49" y="21"/>
                  </a:cxn>
                  <a:cxn ang="0">
                    <a:pos x="45" y="17"/>
                  </a:cxn>
                  <a:cxn ang="0">
                    <a:pos x="41" y="3"/>
                  </a:cxn>
                  <a:cxn ang="0">
                    <a:pos x="33" y="3"/>
                  </a:cxn>
                  <a:cxn ang="0">
                    <a:pos x="32" y="15"/>
                  </a:cxn>
                  <a:cxn ang="0">
                    <a:pos x="25" y="12"/>
                  </a:cxn>
                  <a:cxn ang="0">
                    <a:pos x="15" y="9"/>
                  </a:cxn>
                  <a:cxn ang="0">
                    <a:pos x="13" y="15"/>
                  </a:cxn>
                  <a:cxn ang="0">
                    <a:pos x="20" y="25"/>
                  </a:cxn>
                  <a:cxn ang="0">
                    <a:pos x="8" y="25"/>
                  </a:cxn>
                  <a:cxn ang="0">
                    <a:pos x="4" y="30"/>
                  </a:cxn>
                  <a:cxn ang="0">
                    <a:pos x="14" y="40"/>
                  </a:cxn>
                  <a:cxn ang="0">
                    <a:pos x="16" y="54"/>
                  </a:cxn>
                  <a:cxn ang="0">
                    <a:pos x="30" y="68"/>
                  </a:cxn>
                  <a:cxn ang="0">
                    <a:pos x="60" y="63"/>
                  </a:cxn>
                  <a:cxn ang="0">
                    <a:pos x="60" y="63"/>
                  </a:cxn>
                </a:cxnLst>
                <a:rect l="0" t="0" r="r" b="b"/>
                <a:pathLst>
                  <a:path w="85" h="72">
                    <a:moveTo>
                      <a:pt x="60" y="63"/>
                    </a:moveTo>
                    <a:cubicBezTo>
                      <a:pt x="60" y="63"/>
                      <a:pt x="53" y="70"/>
                      <a:pt x="60" y="63"/>
                    </a:cubicBezTo>
                    <a:cubicBezTo>
                      <a:pt x="66" y="57"/>
                      <a:pt x="64" y="52"/>
                      <a:pt x="74" y="49"/>
                    </a:cubicBezTo>
                    <a:cubicBezTo>
                      <a:pt x="84" y="47"/>
                      <a:pt x="85" y="45"/>
                      <a:pt x="82" y="42"/>
                    </a:cubicBezTo>
                    <a:cubicBezTo>
                      <a:pt x="79" y="38"/>
                      <a:pt x="75" y="37"/>
                      <a:pt x="69" y="38"/>
                    </a:cubicBezTo>
                    <a:cubicBezTo>
                      <a:pt x="63" y="40"/>
                      <a:pt x="60" y="41"/>
                      <a:pt x="57" y="39"/>
                    </a:cubicBezTo>
                    <a:cubicBezTo>
                      <a:pt x="54" y="36"/>
                      <a:pt x="69" y="19"/>
                      <a:pt x="70" y="13"/>
                    </a:cubicBezTo>
                    <a:cubicBezTo>
                      <a:pt x="70" y="8"/>
                      <a:pt x="65" y="6"/>
                      <a:pt x="63" y="9"/>
                    </a:cubicBezTo>
                    <a:cubicBezTo>
                      <a:pt x="60" y="11"/>
                      <a:pt x="52" y="17"/>
                      <a:pt x="49" y="21"/>
                    </a:cubicBezTo>
                    <a:cubicBezTo>
                      <a:pt x="46" y="24"/>
                      <a:pt x="45" y="24"/>
                      <a:pt x="45" y="17"/>
                    </a:cubicBezTo>
                    <a:cubicBezTo>
                      <a:pt x="45" y="10"/>
                      <a:pt x="47" y="6"/>
                      <a:pt x="41" y="3"/>
                    </a:cubicBezTo>
                    <a:cubicBezTo>
                      <a:pt x="36" y="0"/>
                      <a:pt x="34" y="0"/>
                      <a:pt x="33" y="3"/>
                    </a:cubicBezTo>
                    <a:cubicBezTo>
                      <a:pt x="31" y="5"/>
                      <a:pt x="31" y="12"/>
                      <a:pt x="32" y="15"/>
                    </a:cubicBezTo>
                    <a:cubicBezTo>
                      <a:pt x="32" y="19"/>
                      <a:pt x="27" y="15"/>
                      <a:pt x="25" y="12"/>
                    </a:cubicBezTo>
                    <a:cubicBezTo>
                      <a:pt x="22" y="9"/>
                      <a:pt x="19" y="6"/>
                      <a:pt x="15" y="9"/>
                    </a:cubicBezTo>
                    <a:cubicBezTo>
                      <a:pt x="11" y="12"/>
                      <a:pt x="11" y="10"/>
                      <a:pt x="13" y="15"/>
                    </a:cubicBezTo>
                    <a:cubicBezTo>
                      <a:pt x="16" y="20"/>
                      <a:pt x="20" y="25"/>
                      <a:pt x="20" y="25"/>
                    </a:cubicBezTo>
                    <a:cubicBezTo>
                      <a:pt x="20" y="25"/>
                      <a:pt x="12" y="25"/>
                      <a:pt x="8" y="25"/>
                    </a:cubicBezTo>
                    <a:cubicBezTo>
                      <a:pt x="4" y="26"/>
                      <a:pt x="0" y="28"/>
                      <a:pt x="4" y="30"/>
                    </a:cubicBezTo>
                    <a:cubicBezTo>
                      <a:pt x="8" y="33"/>
                      <a:pt x="11" y="36"/>
                      <a:pt x="14" y="40"/>
                    </a:cubicBezTo>
                    <a:cubicBezTo>
                      <a:pt x="17" y="44"/>
                      <a:pt x="13" y="47"/>
                      <a:pt x="16" y="54"/>
                    </a:cubicBezTo>
                    <a:cubicBezTo>
                      <a:pt x="19" y="61"/>
                      <a:pt x="23" y="66"/>
                      <a:pt x="30" y="68"/>
                    </a:cubicBezTo>
                    <a:cubicBezTo>
                      <a:pt x="37" y="71"/>
                      <a:pt x="53" y="72"/>
                      <a:pt x="60" y="63"/>
                    </a:cubicBezTo>
                    <a:cubicBezTo>
                      <a:pt x="66" y="55"/>
                      <a:pt x="60" y="63"/>
                      <a:pt x="60" y="63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" name="Freeform 728"/>
              <p:cNvSpPr>
                <a:spLocks/>
              </p:cNvSpPr>
              <p:nvPr/>
            </p:nvSpPr>
            <p:spPr bwMode="auto">
              <a:xfrm>
                <a:off x="7379078" y="4609759"/>
                <a:ext cx="156207" cy="153206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2" y="29"/>
                  </a:cxn>
                  <a:cxn ang="0">
                    <a:pos x="8" y="48"/>
                  </a:cxn>
                  <a:cxn ang="0">
                    <a:pos x="23" y="65"/>
                  </a:cxn>
                  <a:cxn ang="0">
                    <a:pos x="36" y="63"/>
                  </a:cxn>
                  <a:cxn ang="0">
                    <a:pos x="46" y="63"/>
                  </a:cxn>
                  <a:cxn ang="0">
                    <a:pos x="50" y="53"/>
                  </a:cxn>
                  <a:cxn ang="0">
                    <a:pos x="58" y="49"/>
                  </a:cxn>
                  <a:cxn ang="0">
                    <a:pos x="52" y="35"/>
                  </a:cxn>
                  <a:cxn ang="0">
                    <a:pos x="66" y="34"/>
                  </a:cxn>
                  <a:cxn ang="0">
                    <a:pos x="67" y="26"/>
                  </a:cxn>
                  <a:cxn ang="0">
                    <a:pos x="52" y="19"/>
                  </a:cxn>
                  <a:cxn ang="0">
                    <a:pos x="9" y="11"/>
                  </a:cxn>
                </a:cxnLst>
                <a:rect l="0" t="0" r="r" b="b"/>
                <a:pathLst>
                  <a:path w="70" h="69">
                    <a:moveTo>
                      <a:pt x="9" y="11"/>
                    </a:moveTo>
                    <a:cubicBezTo>
                      <a:pt x="2" y="18"/>
                      <a:pt x="0" y="21"/>
                      <a:pt x="2" y="29"/>
                    </a:cubicBezTo>
                    <a:cubicBezTo>
                      <a:pt x="5" y="36"/>
                      <a:pt x="3" y="42"/>
                      <a:pt x="8" y="48"/>
                    </a:cubicBezTo>
                    <a:cubicBezTo>
                      <a:pt x="13" y="55"/>
                      <a:pt x="16" y="63"/>
                      <a:pt x="23" y="65"/>
                    </a:cubicBezTo>
                    <a:cubicBezTo>
                      <a:pt x="31" y="66"/>
                      <a:pt x="33" y="69"/>
                      <a:pt x="36" y="63"/>
                    </a:cubicBezTo>
                    <a:cubicBezTo>
                      <a:pt x="39" y="56"/>
                      <a:pt x="41" y="66"/>
                      <a:pt x="46" y="63"/>
                    </a:cubicBezTo>
                    <a:cubicBezTo>
                      <a:pt x="50" y="61"/>
                      <a:pt x="52" y="58"/>
                      <a:pt x="50" y="53"/>
                    </a:cubicBezTo>
                    <a:cubicBezTo>
                      <a:pt x="48" y="47"/>
                      <a:pt x="54" y="56"/>
                      <a:pt x="58" y="49"/>
                    </a:cubicBezTo>
                    <a:cubicBezTo>
                      <a:pt x="61" y="41"/>
                      <a:pt x="53" y="36"/>
                      <a:pt x="52" y="35"/>
                    </a:cubicBezTo>
                    <a:cubicBezTo>
                      <a:pt x="51" y="33"/>
                      <a:pt x="62" y="38"/>
                      <a:pt x="66" y="34"/>
                    </a:cubicBezTo>
                    <a:cubicBezTo>
                      <a:pt x="70" y="31"/>
                      <a:pt x="69" y="27"/>
                      <a:pt x="67" y="26"/>
                    </a:cubicBezTo>
                    <a:cubicBezTo>
                      <a:pt x="64" y="25"/>
                      <a:pt x="60" y="23"/>
                      <a:pt x="52" y="19"/>
                    </a:cubicBezTo>
                    <a:cubicBezTo>
                      <a:pt x="44" y="15"/>
                      <a:pt x="22" y="0"/>
                      <a:pt x="9" y="11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5" name="Freeform 729"/>
              <p:cNvSpPr>
                <a:spLocks/>
              </p:cNvSpPr>
              <p:nvPr/>
            </p:nvSpPr>
            <p:spPr bwMode="auto">
              <a:xfrm>
                <a:off x="6794073" y="3914205"/>
                <a:ext cx="612572" cy="772159"/>
              </a:xfrm>
              <a:custGeom>
                <a:avLst/>
                <a:gdLst/>
                <a:ahLst/>
                <a:cxnLst>
                  <a:cxn ang="0">
                    <a:pos x="157" y="220"/>
                  </a:cxn>
                  <a:cxn ang="0">
                    <a:pos x="187" y="262"/>
                  </a:cxn>
                  <a:cxn ang="0">
                    <a:pos x="223" y="291"/>
                  </a:cxn>
                  <a:cxn ang="0">
                    <a:pos x="270" y="319"/>
                  </a:cxn>
                  <a:cxn ang="0">
                    <a:pos x="263" y="334"/>
                  </a:cxn>
                  <a:cxn ang="0">
                    <a:pos x="252" y="342"/>
                  </a:cxn>
                  <a:cxn ang="0">
                    <a:pos x="196" y="312"/>
                  </a:cxn>
                  <a:cxn ang="0">
                    <a:pos x="158" y="283"/>
                  </a:cxn>
                  <a:cxn ang="0">
                    <a:pos x="127" y="262"/>
                  </a:cxn>
                  <a:cxn ang="0">
                    <a:pos x="70" y="262"/>
                  </a:cxn>
                  <a:cxn ang="0">
                    <a:pos x="27" y="270"/>
                  </a:cxn>
                  <a:cxn ang="0">
                    <a:pos x="11" y="151"/>
                  </a:cxn>
                  <a:cxn ang="0">
                    <a:pos x="57" y="143"/>
                  </a:cxn>
                  <a:cxn ang="0">
                    <a:pos x="104" y="143"/>
                  </a:cxn>
                  <a:cxn ang="0">
                    <a:pos x="113" y="37"/>
                  </a:cxn>
                  <a:cxn ang="0">
                    <a:pos x="123" y="5"/>
                  </a:cxn>
                  <a:cxn ang="0">
                    <a:pos x="132" y="2"/>
                  </a:cxn>
                  <a:cxn ang="0">
                    <a:pos x="150" y="8"/>
                  </a:cxn>
                  <a:cxn ang="0">
                    <a:pos x="140" y="53"/>
                  </a:cxn>
                  <a:cxn ang="0">
                    <a:pos x="136" y="134"/>
                  </a:cxn>
                  <a:cxn ang="0">
                    <a:pos x="157" y="220"/>
                  </a:cxn>
                </a:cxnLst>
                <a:rect l="0" t="0" r="r" b="b"/>
                <a:pathLst>
                  <a:path w="276" h="348">
                    <a:moveTo>
                      <a:pt x="157" y="220"/>
                    </a:moveTo>
                    <a:cubicBezTo>
                      <a:pt x="167" y="239"/>
                      <a:pt x="162" y="242"/>
                      <a:pt x="187" y="262"/>
                    </a:cubicBezTo>
                    <a:cubicBezTo>
                      <a:pt x="212" y="281"/>
                      <a:pt x="202" y="280"/>
                      <a:pt x="223" y="291"/>
                    </a:cubicBezTo>
                    <a:cubicBezTo>
                      <a:pt x="244" y="303"/>
                      <a:pt x="264" y="317"/>
                      <a:pt x="270" y="319"/>
                    </a:cubicBezTo>
                    <a:cubicBezTo>
                      <a:pt x="276" y="322"/>
                      <a:pt x="265" y="323"/>
                      <a:pt x="263" y="334"/>
                    </a:cubicBezTo>
                    <a:cubicBezTo>
                      <a:pt x="262" y="345"/>
                      <a:pt x="266" y="348"/>
                      <a:pt x="252" y="342"/>
                    </a:cubicBezTo>
                    <a:cubicBezTo>
                      <a:pt x="238" y="335"/>
                      <a:pt x="219" y="329"/>
                      <a:pt x="196" y="312"/>
                    </a:cubicBezTo>
                    <a:cubicBezTo>
                      <a:pt x="174" y="294"/>
                      <a:pt x="173" y="293"/>
                      <a:pt x="158" y="283"/>
                    </a:cubicBezTo>
                    <a:cubicBezTo>
                      <a:pt x="144" y="272"/>
                      <a:pt x="132" y="263"/>
                      <a:pt x="127" y="262"/>
                    </a:cubicBezTo>
                    <a:cubicBezTo>
                      <a:pt x="103" y="259"/>
                      <a:pt x="101" y="259"/>
                      <a:pt x="70" y="262"/>
                    </a:cubicBezTo>
                    <a:cubicBezTo>
                      <a:pt x="37" y="265"/>
                      <a:pt x="39" y="269"/>
                      <a:pt x="27" y="270"/>
                    </a:cubicBezTo>
                    <a:cubicBezTo>
                      <a:pt x="15" y="270"/>
                      <a:pt x="0" y="155"/>
                      <a:pt x="11" y="151"/>
                    </a:cubicBezTo>
                    <a:cubicBezTo>
                      <a:pt x="25" y="145"/>
                      <a:pt x="41" y="143"/>
                      <a:pt x="57" y="143"/>
                    </a:cubicBezTo>
                    <a:cubicBezTo>
                      <a:pt x="71" y="143"/>
                      <a:pt x="104" y="146"/>
                      <a:pt x="104" y="143"/>
                    </a:cubicBezTo>
                    <a:cubicBezTo>
                      <a:pt x="107" y="128"/>
                      <a:pt x="106" y="62"/>
                      <a:pt x="113" y="37"/>
                    </a:cubicBezTo>
                    <a:cubicBezTo>
                      <a:pt x="120" y="13"/>
                      <a:pt x="121" y="8"/>
                      <a:pt x="123" y="5"/>
                    </a:cubicBezTo>
                    <a:cubicBezTo>
                      <a:pt x="124" y="2"/>
                      <a:pt x="125" y="0"/>
                      <a:pt x="132" y="2"/>
                    </a:cubicBezTo>
                    <a:cubicBezTo>
                      <a:pt x="148" y="7"/>
                      <a:pt x="146" y="5"/>
                      <a:pt x="150" y="8"/>
                    </a:cubicBezTo>
                    <a:cubicBezTo>
                      <a:pt x="154" y="11"/>
                      <a:pt x="144" y="36"/>
                      <a:pt x="140" y="53"/>
                    </a:cubicBezTo>
                    <a:cubicBezTo>
                      <a:pt x="137" y="70"/>
                      <a:pt x="136" y="114"/>
                      <a:pt x="136" y="134"/>
                    </a:cubicBezTo>
                    <a:cubicBezTo>
                      <a:pt x="137" y="155"/>
                      <a:pt x="136" y="181"/>
                      <a:pt x="157" y="22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6" name="Freeform 730"/>
              <p:cNvSpPr>
                <a:spLocks/>
              </p:cNvSpPr>
              <p:nvPr/>
            </p:nvSpPr>
            <p:spPr bwMode="auto">
              <a:xfrm>
                <a:off x="6895146" y="4321732"/>
                <a:ext cx="15315" cy="15322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5" y="7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cubicBezTo>
                      <a:pt x="3" y="7"/>
                      <a:pt x="1" y="6"/>
                      <a:pt x="1" y="4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7" y="4"/>
                      <a:pt x="6" y="6"/>
                      <a:pt x="5" y="7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7" name="Freeform 731"/>
              <p:cNvSpPr>
                <a:spLocks/>
              </p:cNvSpPr>
              <p:nvPr/>
            </p:nvSpPr>
            <p:spPr bwMode="auto">
              <a:xfrm>
                <a:off x="6402027" y="4481066"/>
                <a:ext cx="128640" cy="205297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1"/>
                  </a:cxn>
                  <a:cxn ang="0">
                    <a:pos x="20" y="2"/>
                  </a:cxn>
                  <a:cxn ang="0">
                    <a:pos x="14" y="14"/>
                  </a:cxn>
                  <a:cxn ang="0">
                    <a:pos x="6" y="31"/>
                  </a:cxn>
                  <a:cxn ang="0">
                    <a:pos x="0" y="44"/>
                  </a:cxn>
                  <a:cxn ang="0">
                    <a:pos x="11" y="71"/>
                  </a:cxn>
                  <a:cxn ang="0">
                    <a:pos x="29" y="92"/>
                  </a:cxn>
                  <a:cxn ang="0">
                    <a:pos x="43" y="75"/>
                  </a:cxn>
                  <a:cxn ang="0">
                    <a:pos x="51" y="52"/>
                  </a:cxn>
                  <a:cxn ang="0">
                    <a:pos x="55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2">
                    <a:moveTo>
                      <a:pt x="50" y="6"/>
                    </a:moveTo>
                    <a:cubicBezTo>
                      <a:pt x="42" y="5"/>
                      <a:pt x="42" y="0"/>
                      <a:pt x="34" y="1"/>
                    </a:cubicBezTo>
                    <a:cubicBezTo>
                      <a:pt x="26" y="2"/>
                      <a:pt x="23" y="0"/>
                      <a:pt x="20" y="2"/>
                    </a:cubicBezTo>
                    <a:cubicBezTo>
                      <a:pt x="16" y="5"/>
                      <a:pt x="15" y="9"/>
                      <a:pt x="14" y="14"/>
                    </a:cubicBezTo>
                    <a:cubicBezTo>
                      <a:pt x="12" y="19"/>
                      <a:pt x="11" y="26"/>
                      <a:pt x="6" y="31"/>
                    </a:cubicBezTo>
                    <a:cubicBezTo>
                      <a:pt x="2" y="35"/>
                      <a:pt x="0" y="38"/>
                      <a:pt x="0" y="44"/>
                    </a:cubicBezTo>
                    <a:cubicBezTo>
                      <a:pt x="1" y="49"/>
                      <a:pt x="6" y="62"/>
                      <a:pt x="11" y="71"/>
                    </a:cubicBezTo>
                    <a:cubicBezTo>
                      <a:pt x="17" y="79"/>
                      <a:pt x="25" y="92"/>
                      <a:pt x="29" y="92"/>
                    </a:cubicBezTo>
                    <a:cubicBezTo>
                      <a:pt x="32" y="91"/>
                      <a:pt x="41" y="85"/>
                      <a:pt x="43" y="75"/>
                    </a:cubicBezTo>
                    <a:cubicBezTo>
                      <a:pt x="45" y="65"/>
                      <a:pt x="48" y="61"/>
                      <a:pt x="51" y="52"/>
                    </a:cubicBezTo>
                    <a:cubicBezTo>
                      <a:pt x="53" y="44"/>
                      <a:pt x="58" y="33"/>
                      <a:pt x="55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8" name="Freeform 732"/>
              <p:cNvSpPr>
                <a:spLocks/>
              </p:cNvSpPr>
              <p:nvPr/>
            </p:nvSpPr>
            <p:spPr bwMode="auto">
              <a:xfrm>
                <a:off x="6420404" y="4471875"/>
                <a:ext cx="128640" cy="199167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2"/>
                  </a:cxn>
                  <a:cxn ang="0">
                    <a:pos x="19" y="4"/>
                  </a:cxn>
                  <a:cxn ang="0">
                    <a:pos x="14" y="15"/>
                  </a:cxn>
                  <a:cxn ang="0">
                    <a:pos x="6" y="32"/>
                  </a:cxn>
                  <a:cxn ang="0">
                    <a:pos x="0" y="45"/>
                  </a:cxn>
                  <a:cxn ang="0">
                    <a:pos x="12" y="70"/>
                  </a:cxn>
                  <a:cxn ang="0">
                    <a:pos x="29" y="90"/>
                  </a:cxn>
                  <a:cxn ang="0">
                    <a:pos x="43" y="73"/>
                  </a:cxn>
                  <a:cxn ang="0">
                    <a:pos x="51" y="51"/>
                  </a:cxn>
                  <a:cxn ang="0">
                    <a:pos x="54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0">
                    <a:moveTo>
                      <a:pt x="50" y="6"/>
                    </a:moveTo>
                    <a:cubicBezTo>
                      <a:pt x="41" y="5"/>
                      <a:pt x="42" y="0"/>
                      <a:pt x="34" y="2"/>
                    </a:cubicBezTo>
                    <a:cubicBezTo>
                      <a:pt x="25" y="3"/>
                      <a:pt x="23" y="2"/>
                      <a:pt x="19" y="4"/>
                    </a:cubicBezTo>
                    <a:cubicBezTo>
                      <a:pt x="16" y="6"/>
                      <a:pt x="15" y="10"/>
                      <a:pt x="14" y="15"/>
                    </a:cubicBezTo>
                    <a:cubicBezTo>
                      <a:pt x="12" y="21"/>
                      <a:pt x="11" y="28"/>
                      <a:pt x="6" y="32"/>
                    </a:cubicBezTo>
                    <a:cubicBezTo>
                      <a:pt x="2" y="36"/>
                      <a:pt x="0" y="39"/>
                      <a:pt x="0" y="45"/>
                    </a:cubicBezTo>
                    <a:cubicBezTo>
                      <a:pt x="1" y="50"/>
                      <a:pt x="6" y="62"/>
                      <a:pt x="12" y="70"/>
                    </a:cubicBezTo>
                    <a:cubicBezTo>
                      <a:pt x="17" y="78"/>
                      <a:pt x="26" y="90"/>
                      <a:pt x="29" y="90"/>
                    </a:cubicBezTo>
                    <a:cubicBezTo>
                      <a:pt x="32" y="90"/>
                      <a:pt x="41" y="83"/>
                      <a:pt x="43" y="73"/>
                    </a:cubicBezTo>
                    <a:cubicBezTo>
                      <a:pt x="45" y="63"/>
                      <a:pt x="48" y="59"/>
                      <a:pt x="51" y="51"/>
                    </a:cubicBezTo>
                    <a:cubicBezTo>
                      <a:pt x="53" y="43"/>
                      <a:pt x="58" y="33"/>
                      <a:pt x="54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9" name="Freeform 733"/>
              <p:cNvSpPr>
                <a:spLocks/>
              </p:cNvSpPr>
              <p:nvPr/>
            </p:nvSpPr>
            <p:spPr bwMode="auto">
              <a:xfrm>
                <a:off x="6478598" y="4064347"/>
                <a:ext cx="428801" cy="548479"/>
              </a:xfrm>
              <a:custGeom>
                <a:avLst/>
                <a:gdLst/>
                <a:ahLst/>
                <a:cxnLst>
                  <a:cxn ang="0">
                    <a:pos x="133" y="78"/>
                  </a:cxn>
                  <a:cxn ang="0">
                    <a:pos x="108" y="51"/>
                  </a:cxn>
                  <a:cxn ang="0">
                    <a:pos x="73" y="17"/>
                  </a:cxn>
                  <a:cxn ang="0">
                    <a:pos x="53" y="4"/>
                  </a:cxn>
                  <a:cxn ang="0">
                    <a:pos x="27" y="31"/>
                  </a:cxn>
                  <a:cxn ang="0">
                    <a:pos x="17" y="44"/>
                  </a:cxn>
                  <a:cxn ang="0">
                    <a:pos x="20" y="62"/>
                  </a:cxn>
                  <a:cxn ang="0">
                    <a:pos x="61" y="97"/>
                  </a:cxn>
                  <a:cxn ang="0">
                    <a:pos x="94" y="129"/>
                  </a:cxn>
                  <a:cxn ang="0">
                    <a:pos x="97" y="144"/>
                  </a:cxn>
                  <a:cxn ang="0">
                    <a:pos x="98" y="164"/>
                  </a:cxn>
                  <a:cxn ang="0">
                    <a:pos x="69" y="178"/>
                  </a:cxn>
                  <a:cxn ang="0">
                    <a:pos x="28" y="180"/>
                  </a:cxn>
                  <a:cxn ang="0">
                    <a:pos x="2" y="188"/>
                  </a:cxn>
                  <a:cxn ang="0">
                    <a:pos x="6" y="214"/>
                  </a:cxn>
                  <a:cxn ang="0">
                    <a:pos x="15" y="243"/>
                  </a:cxn>
                  <a:cxn ang="0">
                    <a:pos x="58" y="242"/>
                  </a:cxn>
                  <a:cxn ang="0">
                    <a:pos x="84" y="242"/>
                  </a:cxn>
                  <a:cxn ang="0">
                    <a:pos x="122" y="226"/>
                  </a:cxn>
                  <a:cxn ang="0">
                    <a:pos x="152" y="210"/>
                  </a:cxn>
                  <a:cxn ang="0">
                    <a:pos x="182" y="211"/>
                  </a:cxn>
                  <a:cxn ang="0">
                    <a:pos x="164" y="79"/>
                  </a:cxn>
                  <a:cxn ang="0">
                    <a:pos x="133" y="78"/>
                  </a:cxn>
                </a:cxnLst>
                <a:rect l="0" t="0" r="r" b="b"/>
                <a:pathLst>
                  <a:path w="194" h="247">
                    <a:moveTo>
                      <a:pt x="133" y="78"/>
                    </a:moveTo>
                    <a:cubicBezTo>
                      <a:pt x="123" y="70"/>
                      <a:pt x="124" y="68"/>
                      <a:pt x="108" y="51"/>
                    </a:cubicBezTo>
                    <a:cubicBezTo>
                      <a:pt x="92" y="35"/>
                      <a:pt x="87" y="31"/>
                      <a:pt x="73" y="17"/>
                    </a:cubicBezTo>
                    <a:cubicBezTo>
                      <a:pt x="59" y="4"/>
                      <a:pt x="58" y="0"/>
                      <a:pt x="53" y="4"/>
                    </a:cubicBezTo>
                    <a:cubicBezTo>
                      <a:pt x="47" y="8"/>
                      <a:pt x="35" y="22"/>
                      <a:pt x="27" y="31"/>
                    </a:cubicBezTo>
                    <a:cubicBezTo>
                      <a:pt x="20" y="40"/>
                      <a:pt x="20" y="38"/>
                      <a:pt x="17" y="44"/>
                    </a:cubicBezTo>
                    <a:cubicBezTo>
                      <a:pt x="14" y="50"/>
                      <a:pt x="10" y="53"/>
                      <a:pt x="20" y="62"/>
                    </a:cubicBezTo>
                    <a:cubicBezTo>
                      <a:pt x="31" y="72"/>
                      <a:pt x="35" y="77"/>
                      <a:pt x="61" y="97"/>
                    </a:cubicBezTo>
                    <a:cubicBezTo>
                      <a:pt x="86" y="116"/>
                      <a:pt x="92" y="125"/>
                      <a:pt x="94" y="129"/>
                    </a:cubicBezTo>
                    <a:cubicBezTo>
                      <a:pt x="97" y="133"/>
                      <a:pt x="96" y="133"/>
                      <a:pt x="97" y="144"/>
                    </a:cubicBezTo>
                    <a:cubicBezTo>
                      <a:pt x="97" y="156"/>
                      <a:pt x="97" y="160"/>
                      <a:pt x="98" y="164"/>
                    </a:cubicBezTo>
                    <a:cubicBezTo>
                      <a:pt x="99" y="168"/>
                      <a:pt x="77" y="176"/>
                      <a:pt x="69" y="178"/>
                    </a:cubicBezTo>
                    <a:cubicBezTo>
                      <a:pt x="62" y="180"/>
                      <a:pt x="43" y="179"/>
                      <a:pt x="28" y="180"/>
                    </a:cubicBezTo>
                    <a:cubicBezTo>
                      <a:pt x="13" y="181"/>
                      <a:pt x="4" y="183"/>
                      <a:pt x="2" y="188"/>
                    </a:cubicBezTo>
                    <a:cubicBezTo>
                      <a:pt x="0" y="192"/>
                      <a:pt x="4" y="204"/>
                      <a:pt x="6" y="214"/>
                    </a:cubicBezTo>
                    <a:cubicBezTo>
                      <a:pt x="9" y="224"/>
                      <a:pt x="9" y="239"/>
                      <a:pt x="15" y="243"/>
                    </a:cubicBezTo>
                    <a:cubicBezTo>
                      <a:pt x="21" y="247"/>
                      <a:pt x="48" y="241"/>
                      <a:pt x="58" y="242"/>
                    </a:cubicBezTo>
                    <a:cubicBezTo>
                      <a:pt x="68" y="244"/>
                      <a:pt x="74" y="246"/>
                      <a:pt x="84" y="242"/>
                    </a:cubicBezTo>
                    <a:cubicBezTo>
                      <a:pt x="94" y="238"/>
                      <a:pt x="108" y="233"/>
                      <a:pt x="122" y="226"/>
                    </a:cubicBezTo>
                    <a:cubicBezTo>
                      <a:pt x="137" y="219"/>
                      <a:pt x="145" y="210"/>
                      <a:pt x="152" y="210"/>
                    </a:cubicBezTo>
                    <a:cubicBezTo>
                      <a:pt x="159" y="209"/>
                      <a:pt x="170" y="214"/>
                      <a:pt x="182" y="211"/>
                    </a:cubicBezTo>
                    <a:cubicBezTo>
                      <a:pt x="194" y="208"/>
                      <a:pt x="167" y="87"/>
                      <a:pt x="164" y="79"/>
                    </a:cubicBezTo>
                    <a:cubicBezTo>
                      <a:pt x="161" y="71"/>
                      <a:pt x="133" y="78"/>
                      <a:pt x="133" y="78"/>
                    </a:cubicBezTo>
                    <a:close/>
                  </a:path>
                </a:pathLst>
              </a:custGeom>
              <a:solidFill>
                <a:srgbClr val="E43C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" name="Freeform 734"/>
              <p:cNvSpPr>
                <a:spLocks/>
              </p:cNvSpPr>
              <p:nvPr/>
            </p:nvSpPr>
            <p:spPr bwMode="auto">
              <a:xfrm>
                <a:off x="6487787" y="3975487"/>
                <a:ext cx="156205" cy="193039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71" y="29"/>
                  </a:cxn>
                  <a:cxn ang="0">
                    <a:pos x="63" y="50"/>
                  </a:cxn>
                  <a:cxn ang="0">
                    <a:pos x="45" y="70"/>
                  </a:cxn>
                  <a:cxn ang="0">
                    <a:pos x="30" y="83"/>
                  </a:cxn>
                  <a:cxn ang="0">
                    <a:pos x="19" y="83"/>
                  </a:cxn>
                  <a:cxn ang="0">
                    <a:pos x="7" y="77"/>
                  </a:cxn>
                  <a:cxn ang="0">
                    <a:pos x="1" y="67"/>
                  </a:cxn>
                  <a:cxn ang="0">
                    <a:pos x="29" y="12"/>
                  </a:cxn>
                  <a:cxn ang="0">
                    <a:pos x="49" y="1"/>
                  </a:cxn>
                  <a:cxn ang="0">
                    <a:pos x="65" y="7"/>
                  </a:cxn>
                </a:cxnLst>
                <a:rect l="0" t="0" r="r" b="b"/>
                <a:pathLst>
                  <a:path w="71" h="86">
                    <a:moveTo>
                      <a:pt x="65" y="7"/>
                    </a:moveTo>
                    <a:cubicBezTo>
                      <a:pt x="69" y="13"/>
                      <a:pt x="70" y="21"/>
                      <a:pt x="71" y="29"/>
                    </a:cubicBezTo>
                    <a:cubicBezTo>
                      <a:pt x="71" y="37"/>
                      <a:pt x="68" y="42"/>
                      <a:pt x="63" y="50"/>
                    </a:cubicBezTo>
                    <a:cubicBezTo>
                      <a:pt x="58" y="59"/>
                      <a:pt x="51" y="62"/>
                      <a:pt x="45" y="70"/>
                    </a:cubicBezTo>
                    <a:cubicBezTo>
                      <a:pt x="38" y="77"/>
                      <a:pt x="31" y="80"/>
                      <a:pt x="30" y="83"/>
                    </a:cubicBezTo>
                    <a:cubicBezTo>
                      <a:pt x="28" y="85"/>
                      <a:pt x="25" y="86"/>
                      <a:pt x="19" y="83"/>
                    </a:cubicBezTo>
                    <a:cubicBezTo>
                      <a:pt x="14" y="81"/>
                      <a:pt x="12" y="83"/>
                      <a:pt x="7" y="77"/>
                    </a:cubicBezTo>
                    <a:cubicBezTo>
                      <a:pt x="2" y="72"/>
                      <a:pt x="2" y="73"/>
                      <a:pt x="1" y="67"/>
                    </a:cubicBezTo>
                    <a:cubicBezTo>
                      <a:pt x="0" y="61"/>
                      <a:pt x="25" y="20"/>
                      <a:pt x="29" y="12"/>
                    </a:cubicBezTo>
                    <a:cubicBezTo>
                      <a:pt x="34" y="5"/>
                      <a:pt x="44" y="1"/>
                      <a:pt x="49" y="1"/>
                    </a:cubicBezTo>
                    <a:cubicBezTo>
                      <a:pt x="55" y="0"/>
                      <a:pt x="65" y="7"/>
                      <a:pt x="65" y="7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1" name="Freeform 735"/>
              <p:cNvSpPr>
                <a:spLocks/>
              </p:cNvSpPr>
              <p:nvPr/>
            </p:nvSpPr>
            <p:spPr bwMode="auto">
              <a:xfrm>
                <a:off x="6469410" y="3972422"/>
                <a:ext cx="153143" cy="168528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63" y="32"/>
                  </a:cxn>
                  <a:cxn ang="0">
                    <a:pos x="48" y="52"/>
                  </a:cxn>
                  <a:cxn ang="0">
                    <a:pos x="29" y="67"/>
                  </a:cxn>
                  <a:cxn ang="0">
                    <a:pos x="17" y="75"/>
                  </a:cxn>
                  <a:cxn ang="0">
                    <a:pos x="10" y="75"/>
                  </a:cxn>
                  <a:cxn ang="0">
                    <a:pos x="3" y="72"/>
                  </a:cxn>
                  <a:cxn ang="0">
                    <a:pos x="0" y="65"/>
                  </a:cxn>
                  <a:cxn ang="0">
                    <a:pos x="28" y="20"/>
                  </a:cxn>
                  <a:cxn ang="0">
                    <a:pos x="50" y="3"/>
                  </a:cxn>
                  <a:cxn ang="0">
                    <a:pos x="66" y="7"/>
                  </a:cxn>
                </a:cxnLst>
                <a:rect l="0" t="0" r="r" b="b"/>
                <a:pathLst>
                  <a:path w="68" h="76">
                    <a:moveTo>
                      <a:pt x="66" y="7"/>
                    </a:moveTo>
                    <a:cubicBezTo>
                      <a:pt x="68" y="14"/>
                      <a:pt x="65" y="23"/>
                      <a:pt x="63" y="32"/>
                    </a:cubicBezTo>
                    <a:cubicBezTo>
                      <a:pt x="60" y="40"/>
                      <a:pt x="55" y="44"/>
                      <a:pt x="48" y="52"/>
                    </a:cubicBezTo>
                    <a:cubicBezTo>
                      <a:pt x="41" y="59"/>
                      <a:pt x="35" y="62"/>
                      <a:pt x="29" y="67"/>
                    </a:cubicBezTo>
                    <a:cubicBezTo>
                      <a:pt x="23" y="71"/>
                      <a:pt x="18" y="73"/>
                      <a:pt x="17" y="75"/>
                    </a:cubicBezTo>
                    <a:cubicBezTo>
                      <a:pt x="16" y="76"/>
                      <a:pt x="13" y="76"/>
                      <a:pt x="10" y="75"/>
                    </a:cubicBezTo>
                    <a:cubicBezTo>
                      <a:pt x="7" y="74"/>
                      <a:pt x="6" y="75"/>
                      <a:pt x="3" y="72"/>
                    </a:cubicBezTo>
                    <a:cubicBezTo>
                      <a:pt x="0" y="69"/>
                      <a:pt x="1" y="69"/>
                      <a:pt x="0" y="65"/>
                    </a:cubicBezTo>
                    <a:cubicBezTo>
                      <a:pt x="0" y="62"/>
                      <a:pt x="22" y="28"/>
                      <a:pt x="28" y="20"/>
                    </a:cubicBezTo>
                    <a:cubicBezTo>
                      <a:pt x="34" y="10"/>
                      <a:pt x="45" y="4"/>
                      <a:pt x="50" y="3"/>
                    </a:cubicBezTo>
                    <a:cubicBezTo>
                      <a:pt x="57" y="0"/>
                      <a:pt x="66" y="7"/>
                      <a:pt x="66" y="7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2" name="Freeform 736"/>
              <p:cNvSpPr>
                <a:spLocks/>
              </p:cNvSpPr>
              <p:nvPr/>
            </p:nvSpPr>
            <p:spPr bwMode="auto">
              <a:xfrm>
                <a:off x="6797134" y="4101114"/>
                <a:ext cx="496184" cy="514772"/>
              </a:xfrm>
              <a:custGeom>
                <a:avLst/>
                <a:gdLst/>
                <a:ahLst/>
                <a:cxnLst>
                  <a:cxn ang="0">
                    <a:pos x="158" y="139"/>
                  </a:cxn>
                  <a:cxn ang="0">
                    <a:pos x="192" y="179"/>
                  </a:cxn>
                  <a:cxn ang="0">
                    <a:pos x="220" y="198"/>
                  </a:cxn>
                  <a:cxn ang="0">
                    <a:pos x="190" y="232"/>
                  </a:cxn>
                  <a:cxn ang="0">
                    <a:pos x="152" y="205"/>
                  </a:cxn>
                  <a:cxn ang="0">
                    <a:pos x="129" y="192"/>
                  </a:cxn>
                  <a:cxn ang="0">
                    <a:pos x="81" y="211"/>
                  </a:cxn>
                  <a:cxn ang="0">
                    <a:pos x="27" y="222"/>
                  </a:cxn>
                  <a:cxn ang="0">
                    <a:pos x="11" y="31"/>
                  </a:cxn>
                  <a:cxn ang="0">
                    <a:pos x="43" y="44"/>
                  </a:cxn>
                  <a:cxn ang="0">
                    <a:pos x="90" y="52"/>
                  </a:cxn>
                  <a:cxn ang="0">
                    <a:pos x="98" y="2"/>
                  </a:cxn>
                  <a:cxn ang="0">
                    <a:pos x="146" y="18"/>
                  </a:cxn>
                  <a:cxn ang="0">
                    <a:pos x="158" y="139"/>
                  </a:cxn>
                </a:cxnLst>
                <a:rect l="0" t="0" r="r" b="b"/>
                <a:pathLst>
                  <a:path w="223" h="232">
                    <a:moveTo>
                      <a:pt x="158" y="139"/>
                    </a:moveTo>
                    <a:cubicBezTo>
                      <a:pt x="168" y="157"/>
                      <a:pt x="166" y="159"/>
                      <a:pt x="192" y="179"/>
                    </a:cubicBezTo>
                    <a:cubicBezTo>
                      <a:pt x="217" y="198"/>
                      <a:pt x="210" y="183"/>
                      <a:pt x="220" y="198"/>
                    </a:cubicBezTo>
                    <a:cubicBezTo>
                      <a:pt x="223" y="203"/>
                      <a:pt x="191" y="232"/>
                      <a:pt x="190" y="232"/>
                    </a:cubicBezTo>
                    <a:cubicBezTo>
                      <a:pt x="179" y="231"/>
                      <a:pt x="166" y="215"/>
                      <a:pt x="152" y="205"/>
                    </a:cubicBezTo>
                    <a:cubicBezTo>
                      <a:pt x="138" y="194"/>
                      <a:pt x="134" y="190"/>
                      <a:pt x="129" y="192"/>
                    </a:cubicBezTo>
                    <a:cubicBezTo>
                      <a:pt x="125" y="195"/>
                      <a:pt x="110" y="200"/>
                      <a:pt x="81" y="211"/>
                    </a:cubicBezTo>
                    <a:cubicBezTo>
                      <a:pt x="52" y="222"/>
                      <a:pt x="39" y="222"/>
                      <a:pt x="27" y="222"/>
                    </a:cubicBezTo>
                    <a:cubicBezTo>
                      <a:pt x="15" y="222"/>
                      <a:pt x="0" y="27"/>
                      <a:pt x="11" y="31"/>
                    </a:cubicBezTo>
                    <a:cubicBezTo>
                      <a:pt x="24" y="36"/>
                      <a:pt x="28" y="41"/>
                      <a:pt x="43" y="44"/>
                    </a:cubicBezTo>
                    <a:cubicBezTo>
                      <a:pt x="57" y="48"/>
                      <a:pt x="90" y="55"/>
                      <a:pt x="90" y="52"/>
                    </a:cubicBezTo>
                    <a:cubicBezTo>
                      <a:pt x="93" y="37"/>
                      <a:pt x="91" y="26"/>
                      <a:pt x="98" y="2"/>
                    </a:cubicBezTo>
                    <a:cubicBezTo>
                      <a:pt x="98" y="2"/>
                      <a:pt x="154" y="0"/>
                      <a:pt x="146" y="18"/>
                    </a:cubicBezTo>
                    <a:cubicBezTo>
                      <a:pt x="138" y="37"/>
                      <a:pt x="137" y="100"/>
                      <a:pt x="158" y="1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50">
                      <a:lumMod val="75000"/>
                    </a:srgbClr>
                  </a:gs>
                  <a:gs pos="100000">
                    <a:srgbClr val="00EA1C">
                      <a:lumMod val="75000"/>
                    </a:srgbClr>
                  </a:gs>
                </a:gsLst>
                <a:lin ang="8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" name="Freeform 737"/>
              <p:cNvSpPr>
                <a:spLocks/>
              </p:cNvSpPr>
              <p:nvPr/>
            </p:nvSpPr>
            <p:spPr bwMode="auto">
              <a:xfrm>
                <a:off x="7137113" y="4088859"/>
                <a:ext cx="425737" cy="428977"/>
              </a:xfrm>
              <a:custGeom>
                <a:avLst/>
                <a:gdLst/>
                <a:ahLst/>
                <a:cxnLst>
                  <a:cxn ang="0">
                    <a:pos x="150" y="15"/>
                  </a:cxn>
                  <a:cxn ang="0">
                    <a:pos x="90" y="10"/>
                  </a:cxn>
                  <a:cxn ang="0">
                    <a:pos x="57" y="2"/>
                  </a:cxn>
                  <a:cxn ang="0">
                    <a:pos x="17" y="27"/>
                  </a:cxn>
                  <a:cxn ang="0">
                    <a:pos x="1" y="84"/>
                  </a:cxn>
                  <a:cxn ang="0">
                    <a:pos x="19" y="138"/>
                  </a:cxn>
                  <a:cxn ang="0">
                    <a:pos x="54" y="177"/>
                  </a:cxn>
                  <a:cxn ang="0">
                    <a:pos x="96" y="193"/>
                  </a:cxn>
                  <a:cxn ang="0">
                    <a:pos x="135" y="186"/>
                  </a:cxn>
                  <a:cxn ang="0">
                    <a:pos x="176" y="161"/>
                  </a:cxn>
                  <a:cxn ang="0">
                    <a:pos x="191" y="108"/>
                  </a:cxn>
                  <a:cxn ang="0">
                    <a:pos x="182" y="55"/>
                  </a:cxn>
                  <a:cxn ang="0">
                    <a:pos x="150" y="15"/>
                  </a:cxn>
                </a:cxnLst>
                <a:rect l="0" t="0" r="r" b="b"/>
                <a:pathLst>
                  <a:path w="192" h="193">
                    <a:moveTo>
                      <a:pt x="150" y="15"/>
                    </a:moveTo>
                    <a:cubicBezTo>
                      <a:pt x="138" y="7"/>
                      <a:pt x="100" y="13"/>
                      <a:pt x="90" y="10"/>
                    </a:cubicBezTo>
                    <a:cubicBezTo>
                      <a:pt x="85" y="9"/>
                      <a:pt x="74" y="0"/>
                      <a:pt x="57" y="2"/>
                    </a:cubicBezTo>
                    <a:cubicBezTo>
                      <a:pt x="49" y="3"/>
                      <a:pt x="25" y="16"/>
                      <a:pt x="17" y="27"/>
                    </a:cubicBezTo>
                    <a:cubicBezTo>
                      <a:pt x="9" y="39"/>
                      <a:pt x="0" y="65"/>
                      <a:pt x="1" y="84"/>
                    </a:cubicBezTo>
                    <a:cubicBezTo>
                      <a:pt x="3" y="102"/>
                      <a:pt x="11" y="124"/>
                      <a:pt x="19" y="138"/>
                    </a:cubicBezTo>
                    <a:cubicBezTo>
                      <a:pt x="27" y="152"/>
                      <a:pt x="41" y="169"/>
                      <a:pt x="54" y="177"/>
                    </a:cubicBezTo>
                    <a:cubicBezTo>
                      <a:pt x="66" y="184"/>
                      <a:pt x="81" y="193"/>
                      <a:pt x="96" y="193"/>
                    </a:cubicBezTo>
                    <a:cubicBezTo>
                      <a:pt x="111" y="192"/>
                      <a:pt x="122" y="190"/>
                      <a:pt x="135" y="186"/>
                    </a:cubicBezTo>
                    <a:cubicBezTo>
                      <a:pt x="148" y="183"/>
                      <a:pt x="169" y="169"/>
                      <a:pt x="176" y="161"/>
                    </a:cubicBezTo>
                    <a:cubicBezTo>
                      <a:pt x="183" y="152"/>
                      <a:pt x="192" y="124"/>
                      <a:pt x="191" y="108"/>
                    </a:cubicBezTo>
                    <a:cubicBezTo>
                      <a:pt x="189" y="92"/>
                      <a:pt x="188" y="68"/>
                      <a:pt x="182" y="55"/>
                    </a:cubicBezTo>
                    <a:cubicBezTo>
                      <a:pt x="174" y="35"/>
                      <a:pt x="150" y="15"/>
                      <a:pt x="150" y="15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4" name="Freeform 738"/>
              <p:cNvSpPr>
                <a:spLocks/>
              </p:cNvSpPr>
              <p:nvPr/>
            </p:nvSpPr>
            <p:spPr bwMode="auto">
              <a:xfrm>
                <a:off x="7363764" y="4306412"/>
                <a:ext cx="52068" cy="58217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3" y="16"/>
                  </a:cxn>
                  <a:cxn ang="0">
                    <a:pos x="7" y="2"/>
                  </a:cxn>
                  <a:cxn ang="0">
                    <a:pos x="20" y="9"/>
                  </a:cxn>
                  <a:cxn ang="0">
                    <a:pos x="15" y="24"/>
                  </a:cxn>
                </a:cxnLst>
                <a:rect l="0" t="0" r="r" b="b"/>
                <a:pathLst>
                  <a:path w="23" h="27">
                    <a:moveTo>
                      <a:pt x="15" y="24"/>
                    </a:moveTo>
                    <a:cubicBezTo>
                      <a:pt x="10" y="26"/>
                      <a:pt x="6" y="27"/>
                      <a:pt x="3" y="16"/>
                    </a:cubicBezTo>
                    <a:cubicBezTo>
                      <a:pt x="0" y="4"/>
                      <a:pt x="2" y="3"/>
                      <a:pt x="7" y="2"/>
                    </a:cubicBezTo>
                    <a:cubicBezTo>
                      <a:pt x="12" y="0"/>
                      <a:pt x="18" y="3"/>
                      <a:pt x="20" y="9"/>
                    </a:cubicBezTo>
                    <a:cubicBezTo>
                      <a:pt x="23" y="16"/>
                      <a:pt x="20" y="23"/>
                      <a:pt x="1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" name="Freeform 739"/>
              <p:cNvSpPr>
                <a:spLocks/>
              </p:cNvSpPr>
              <p:nvPr/>
            </p:nvSpPr>
            <p:spPr bwMode="auto">
              <a:xfrm>
                <a:off x="7357639" y="4315604"/>
                <a:ext cx="24503" cy="27578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" y="8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7" y="11"/>
                  </a:cxn>
                </a:cxnLst>
                <a:rect l="0" t="0" r="r" b="b"/>
                <a:pathLst>
                  <a:path w="11" h="12">
                    <a:moveTo>
                      <a:pt x="7" y="11"/>
                    </a:moveTo>
                    <a:cubicBezTo>
                      <a:pt x="5" y="12"/>
                      <a:pt x="2" y="10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7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6" name="Freeform 740"/>
              <p:cNvSpPr>
                <a:spLocks/>
              </p:cNvSpPr>
              <p:nvPr/>
            </p:nvSpPr>
            <p:spPr bwMode="auto">
              <a:xfrm>
                <a:off x="7455651" y="4337054"/>
                <a:ext cx="27565" cy="428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8"/>
                  </a:cxn>
                  <a:cxn ang="0">
                    <a:pos x="7" y="15"/>
                  </a:cxn>
                  <a:cxn ang="0">
                    <a:pos x="0" y="19"/>
                  </a:cxn>
                  <a:cxn ang="0">
                    <a:pos x="12" y="15"/>
                  </a:cxn>
                  <a:cxn ang="0">
                    <a:pos x="12" y="5"/>
                  </a:cxn>
                  <a:cxn ang="0">
                    <a:pos x="8" y="0"/>
                  </a:cxn>
                </a:cxnLst>
                <a:rect l="0" t="0" r="r" b="b"/>
                <a:pathLst>
                  <a:path w="13" h="19">
                    <a:moveTo>
                      <a:pt x="8" y="0"/>
                    </a:moveTo>
                    <a:cubicBezTo>
                      <a:pt x="9" y="2"/>
                      <a:pt x="11" y="5"/>
                      <a:pt x="10" y="8"/>
                    </a:cubicBezTo>
                    <a:cubicBezTo>
                      <a:pt x="10" y="11"/>
                      <a:pt x="10" y="14"/>
                      <a:pt x="7" y="15"/>
                    </a:cubicBezTo>
                    <a:cubicBezTo>
                      <a:pt x="5" y="17"/>
                      <a:pt x="0" y="19"/>
                      <a:pt x="0" y="19"/>
                    </a:cubicBezTo>
                    <a:cubicBezTo>
                      <a:pt x="0" y="19"/>
                      <a:pt x="10" y="18"/>
                      <a:pt x="12" y="15"/>
                    </a:cubicBezTo>
                    <a:cubicBezTo>
                      <a:pt x="13" y="11"/>
                      <a:pt x="13" y="6"/>
                      <a:pt x="12" y="5"/>
                    </a:cubicBezTo>
                    <a:cubicBezTo>
                      <a:pt x="11" y="3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7" name="Freeform 741"/>
              <p:cNvSpPr>
                <a:spLocks/>
              </p:cNvSpPr>
              <p:nvPr/>
            </p:nvSpPr>
            <p:spPr bwMode="auto">
              <a:xfrm>
                <a:off x="7369891" y="4321732"/>
                <a:ext cx="6126" cy="919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2" y="3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8" name="Freeform 742"/>
              <p:cNvSpPr>
                <a:spLocks/>
              </p:cNvSpPr>
              <p:nvPr/>
            </p:nvSpPr>
            <p:spPr bwMode="auto">
              <a:xfrm>
                <a:off x="7320886" y="4113373"/>
                <a:ext cx="49006" cy="58219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2" y="15"/>
                  </a:cxn>
                  <a:cxn ang="0">
                    <a:pos x="6" y="2"/>
                  </a:cxn>
                  <a:cxn ang="0">
                    <a:pos x="19" y="10"/>
                  </a:cxn>
                  <a:cxn ang="0">
                    <a:pos x="14" y="24"/>
                  </a:cxn>
                </a:cxnLst>
                <a:rect l="0" t="0" r="r" b="b"/>
                <a:pathLst>
                  <a:path w="22" h="26">
                    <a:moveTo>
                      <a:pt x="14" y="24"/>
                    </a:moveTo>
                    <a:cubicBezTo>
                      <a:pt x="9" y="26"/>
                      <a:pt x="2" y="24"/>
                      <a:pt x="2" y="15"/>
                    </a:cubicBezTo>
                    <a:cubicBezTo>
                      <a:pt x="0" y="5"/>
                      <a:pt x="1" y="4"/>
                      <a:pt x="6" y="2"/>
                    </a:cubicBezTo>
                    <a:cubicBezTo>
                      <a:pt x="11" y="0"/>
                      <a:pt x="17" y="4"/>
                      <a:pt x="19" y="10"/>
                    </a:cubicBezTo>
                    <a:cubicBezTo>
                      <a:pt x="22" y="16"/>
                      <a:pt x="19" y="22"/>
                      <a:pt x="1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9" name="Freeform 743"/>
              <p:cNvSpPr>
                <a:spLocks/>
              </p:cNvSpPr>
              <p:nvPr/>
            </p:nvSpPr>
            <p:spPr bwMode="auto">
              <a:xfrm>
                <a:off x="7323947" y="4134822"/>
                <a:ext cx="24503" cy="24513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1" y="7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8" y="11"/>
                  </a:cxn>
                </a:cxnLst>
                <a:rect l="0" t="0" r="r" b="b"/>
                <a:pathLst>
                  <a:path w="11" h="12">
                    <a:moveTo>
                      <a:pt x="8" y="11"/>
                    </a:moveTo>
                    <a:cubicBezTo>
                      <a:pt x="5" y="12"/>
                      <a:pt x="2" y="10"/>
                      <a:pt x="1" y="7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8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0" name="Freeform 744"/>
              <p:cNvSpPr>
                <a:spLocks/>
              </p:cNvSpPr>
              <p:nvPr/>
            </p:nvSpPr>
            <p:spPr bwMode="auto">
              <a:xfrm>
                <a:off x="7431148" y="4128693"/>
                <a:ext cx="15313" cy="306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4" y="12"/>
                  </a:cxn>
                  <a:cxn ang="0">
                    <a:pos x="4" y="1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0" y="0"/>
                      <a:pt x="2" y="2"/>
                      <a:pt x="4" y="5"/>
                    </a:cubicBezTo>
                    <a:cubicBezTo>
                      <a:pt x="5" y="7"/>
                      <a:pt x="5" y="11"/>
                      <a:pt x="4" y="12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4" y="14"/>
                      <a:pt x="7" y="9"/>
                      <a:pt x="6" y="6"/>
                    </a:cubicBezTo>
                    <a:cubicBezTo>
                      <a:pt x="5" y="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1" name="Freeform 745"/>
              <p:cNvSpPr>
                <a:spLocks/>
              </p:cNvSpPr>
              <p:nvPr/>
            </p:nvSpPr>
            <p:spPr bwMode="auto">
              <a:xfrm>
                <a:off x="7348450" y="4137885"/>
                <a:ext cx="9190" cy="9193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2" y="4"/>
                      <a:pt x="1" y="4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4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2" name="Freeform 746"/>
              <p:cNvSpPr>
                <a:spLocks/>
              </p:cNvSpPr>
              <p:nvPr/>
            </p:nvSpPr>
            <p:spPr bwMode="auto">
              <a:xfrm>
                <a:off x="7198371" y="4177719"/>
                <a:ext cx="131702" cy="15933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8" y="25"/>
                  </a:cxn>
                  <a:cxn ang="0">
                    <a:pos x="33" y="58"/>
                  </a:cxn>
                  <a:cxn ang="0">
                    <a:pos x="55" y="70"/>
                  </a:cxn>
                  <a:cxn ang="0">
                    <a:pos x="38" y="69"/>
                  </a:cxn>
                  <a:cxn ang="0">
                    <a:pos x="17" y="67"/>
                  </a:cxn>
                  <a:cxn ang="0">
                    <a:pos x="2" y="56"/>
                  </a:cxn>
                  <a:cxn ang="0">
                    <a:pos x="3" y="42"/>
                  </a:cxn>
                  <a:cxn ang="0">
                    <a:pos x="16" y="40"/>
                  </a:cxn>
                  <a:cxn ang="0">
                    <a:pos x="15" y="34"/>
                  </a:cxn>
                  <a:cxn ang="0">
                    <a:pos x="17" y="13"/>
                  </a:cxn>
                  <a:cxn ang="0">
                    <a:pos x="32" y="0"/>
                  </a:cxn>
                </a:cxnLst>
                <a:rect l="0" t="0" r="r" b="b"/>
                <a:pathLst>
                  <a:path w="59" h="72">
                    <a:moveTo>
                      <a:pt x="32" y="0"/>
                    </a:moveTo>
                    <a:cubicBezTo>
                      <a:pt x="32" y="0"/>
                      <a:pt x="18" y="12"/>
                      <a:pt x="18" y="25"/>
                    </a:cubicBezTo>
                    <a:cubicBezTo>
                      <a:pt x="18" y="38"/>
                      <a:pt x="23" y="49"/>
                      <a:pt x="33" y="58"/>
                    </a:cubicBezTo>
                    <a:cubicBezTo>
                      <a:pt x="39" y="63"/>
                      <a:pt x="51" y="69"/>
                      <a:pt x="55" y="70"/>
                    </a:cubicBezTo>
                    <a:cubicBezTo>
                      <a:pt x="59" y="72"/>
                      <a:pt x="43" y="70"/>
                      <a:pt x="38" y="69"/>
                    </a:cubicBezTo>
                    <a:cubicBezTo>
                      <a:pt x="33" y="69"/>
                      <a:pt x="25" y="68"/>
                      <a:pt x="17" y="67"/>
                    </a:cubicBezTo>
                    <a:cubicBezTo>
                      <a:pt x="9" y="67"/>
                      <a:pt x="3" y="60"/>
                      <a:pt x="2" y="56"/>
                    </a:cubicBezTo>
                    <a:cubicBezTo>
                      <a:pt x="1" y="52"/>
                      <a:pt x="0" y="43"/>
                      <a:pt x="3" y="42"/>
                    </a:cubicBezTo>
                    <a:cubicBezTo>
                      <a:pt x="6" y="40"/>
                      <a:pt x="16" y="40"/>
                      <a:pt x="16" y="40"/>
                    </a:cubicBezTo>
                    <a:cubicBezTo>
                      <a:pt x="16" y="40"/>
                      <a:pt x="18" y="42"/>
                      <a:pt x="15" y="34"/>
                    </a:cubicBezTo>
                    <a:cubicBezTo>
                      <a:pt x="13" y="27"/>
                      <a:pt x="14" y="18"/>
                      <a:pt x="17" y="13"/>
                    </a:cubicBezTo>
                    <a:cubicBezTo>
                      <a:pt x="23" y="2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3" name="Freeform 747"/>
              <p:cNvSpPr>
                <a:spLocks/>
              </p:cNvSpPr>
              <p:nvPr/>
            </p:nvSpPr>
            <p:spPr bwMode="auto">
              <a:xfrm>
                <a:off x="7311696" y="4346246"/>
                <a:ext cx="64321" cy="79667"/>
              </a:xfrm>
              <a:custGeom>
                <a:avLst/>
                <a:gdLst/>
                <a:ahLst/>
                <a:cxnLst>
                  <a:cxn ang="0">
                    <a:pos x="20" y="35"/>
                  </a:cxn>
                  <a:cxn ang="0">
                    <a:pos x="3" y="22"/>
                  </a:cxn>
                  <a:cxn ang="0">
                    <a:pos x="8" y="2"/>
                  </a:cxn>
                  <a:cxn ang="0">
                    <a:pos x="25" y="15"/>
                  </a:cxn>
                  <a:cxn ang="0">
                    <a:pos x="20" y="35"/>
                  </a:cxn>
                </a:cxnLst>
                <a:rect l="0" t="0" r="r" b="b"/>
                <a:pathLst>
                  <a:path w="29" h="37">
                    <a:moveTo>
                      <a:pt x="20" y="35"/>
                    </a:moveTo>
                    <a:cubicBezTo>
                      <a:pt x="14" y="37"/>
                      <a:pt x="7" y="32"/>
                      <a:pt x="3" y="22"/>
                    </a:cubicBezTo>
                    <a:cubicBezTo>
                      <a:pt x="0" y="13"/>
                      <a:pt x="2" y="4"/>
                      <a:pt x="8" y="2"/>
                    </a:cubicBezTo>
                    <a:cubicBezTo>
                      <a:pt x="14" y="0"/>
                      <a:pt x="22" y="6"/>
                      <a:pt x="25" y="15"/>
                    </a:cubicBezTo>
                    <a:cubicBezTo>
                      <a:pt x="29" y="24"/>
                      <a:pt x="27" y="33"/>
                      <a:pt x="20" y="35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4" name="Freeform 748"/>
              <p:cNvSpPr>
                <a:spLocks/>
              </p:cNvSpPr>
              <p:nvPr/>
            </p:nvSpPr>
            <p:spPr bwMode="auto">
              <a:xfrm>
                <a:off x="7268815" y="4091924"/>
                <a:ext cx="58195" cy="64346"/>
              </a:xfrm>
              <a:custGeom>
                <a:avLst/>
                <a:gdLst/>
                <a:ahLst/>
                <a:cxnLst>
                  <a:cxn ang="0">
                    <a:pos x="18" y="27"/>
                  </a:cxn>
                  <a:cxn ang="0">
                    <a:pos x="3" y="18"/>
                  </a:cxn>
                  <a:cxn ang="0">
                    <a:pos x="9" y="2"/>
                  </a:cxn>
                  <a:cxn ang="0">
                    <a:pos x="25" y="11"/>
                  </a:cxn>
                  <a:cxn ang="0">
                    <a:pos x="18" y="27"/>
                  </a:cxn>
                </a:cxnLst>
                <a:rect l="0" t="0" r="r" b="b"/>
                <a:pathLst>
                  <a:path w="27" h="29">
                    <a:moveTo>
                      <a:pt x="18" y="27"/>
                    </a:moveTo>
                    <a:cubicBezTo>
                      <a:pt x="12" y="29"/>
                      <a:pt x="5" y="25"/>
                      <a:pt x="3" y="18"/>
                    </a:cubicBezTo>
                    <a:cubicBezTo>
                      <a:pt x="0" y="12"/>
                      <a:pt x="3" y="4"/>
                      <a:pt x="9" y="2"/>
                    </a:cubicBezTo>
                    <a:cubicBezTo>
                      <a:pt x="15" y="0"/>
                      <a:pt x="22" y="4"/>
                      <a:pt x="25" y="11"/>
                    </a:cubicBezTo>
                    <a:cubicBezTo>
                      <a:pt x="27" y="18"/>
                      <a:pt x="24" y="25"/>
                      <a:pt x="18" y="27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5" name="Freeform 749"/>
              <p:cNvSpPr>
                <a:spLocks/>
              </p:cNvSpPr>
              <p:nvPr/>
            </p:nvSpPr>
            <p:spPr bwMode="auto">
              <a:xfrm>
                <a:off x="7274941" y="4189976"/>
                <a:ext cx="49006" cy="58217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22" y="15"/>
                  </a:cxn>
                  <a:cxn ang="0">
                    <a:pos x="19" y="5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12" y="5"/>
                  </a:cxn>
                  <a:cxn ang="0">
                    <a:pos x="18" y="11"/>
                  </a:cxn>
                  <a:cxn ang="0">
                    <a:pos x="17" y="23"/>
                  </a:cxn>
                  <a:cxn ang="0">
                    <a:pos x="17" y="25"/>
                  </a:cxn>
                </a:cxnLst>
                <a:rect l="0" t="0" r="r" b="b"/>
                <a:pathLst>
                  <a:path w="22" h="26">
                    <a:moveTo>
                      <a:pt x="17" y="25"/>
                    </a:moveTo>
                    <a:cubicBezTo>
                      <a:pt x="19" y="25"/>
                      <a:pt x="22" y="20"/>
                      <a:pt x="22" y="15"/>
                    </a:cubicBezTo>
                    <a:cubicBezTo>
                      <a:pt x="22" y="11"/>
                      <a:pt x="22" y="8"/>
                      <a:pt x="19" y="5"/>
                    </a:cubicBezTo>
                    <a:cubicBezTo>
                      <a:pt x="16" y="2"/>
                      <a:pt x="12" y="0"/>
                      <a:pt x="9" y="1"/>
                    </a:cubicBezTo>
                    <a:cubicBezTo>
                      <a:pt x="6" y="2"/>
                      <a:pt x="0" y="5"/>
                      <a:pt x="0" y="6"/>
                    </a:cubicBezTo>
                    <a:cubicBezTo>
                      <a:pt x="0" y="8"/>
                      <a:pt x="2" y="10"/>
                      <a:pt x="2" y="9"/>
                    </a:cubicBezTo>
                    <a:cubicBezTo>
                      <a:pt x="3" y="9"/>
                      <a:pt x="9" y="4"/>
                      <a:pt x="12" y="5"/>
                    </a:cubicBezTo>
                    <a:cubicBezTo>
                      <a:pt x="15" y="6"/>
                      <a:pt x="18" y="8"/>
                      <a:pt x="18" y="11"/>
                    </a:cubicBezTo>
                    <a:cubicBezTo>
                      <a:pt x="19" y="14"/>
                      <a:pt x="18" y="21"/>
                      <a:pt x="17" y="23"/>
                    </a:cubicBezTo>
                    <a:cubicBezTo>
                      <a:pt x="15" y="26"/>
                      <a:pt x="16" y="25"/>
                      <a:pt x="17" y="25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6" name="Freeform 750"/>
              <p:cNvSpPr>
                <a:spLocks noEditPoints="1"/>
              </p:cNvSpPr>
              <p:nvPr/>
            </p:nvSpPr>
            <p:spPr bwMode="auto">
              <a:xfrm>
                <a:off x="7366828" y="4024514"/>
                <a:ext cx="284847" cy="554605"/>
              </a:xfrm>
              <a:custGeom>
                <a:avLst/>
                <a:gdLst/>
                <a:ahLst/>
                <a:cxnLst>
                  <a:cxn ang="0">
                    <a:pos x="111" y="101"/>
                  </a:cxn>
                  <a:cxn ang="0">
                    <a:pos x="97" y="73"/>
                  </a:cxn>
                  <a:cxn ang="0">
                    <a:pos x="80" y="43"/>
                  </a:cxn>
                  <a:cxn ang="0">
                    <a:pos x="53" y="27"/>
                  </a:cxn>
                  <a:cxn ang="0">
                    <a:pos x="59" y="20"/>
                  </a:cxn>
                  <a:cxn ang="0">
                    <a:pos x="62" y="11"/>
                  </a:cxn>
                  <a:cxn ang="0">
                    <a:pos x="25" y="26"/>
                  </a:cxn>
                  <a:cxn ang="0">
                    <a:pos x="50" y="62"/>
                  </a:cxn>
                  <a:cxn ang="0">
                    <a:pos x="69" y="94"/>
                  </a:cxn>
                  <a:cxn ang="0">
                    <a:pos x="74" y="149"/>
                  </a:cxn>
                  <a:cxn ang="0">
                    <a:pos x="54" y="187"/>
                  </a:cxn>
                  <a:cxn ang="0">
                    <a:pos x="9" y="217"/>
                  </a:cxn>
                  <a:cxn ang="0">
                    <a:pos x="6" y="242"/>
                  </a:cxn>
                  <a:cxn ang="0">
                    <a:pos x="30" y="242"/>
                  </a:cxn>
                  <a:cxn ang="0">
                    <a:pos x="45" y="246"/>
                  </a:cxn>
                  <a:cxn ang="0">
                    <a:pos x="72" y="227"/>
                  </a:cxn>
                  <a:cxn ang="0">
                    <a:pos x="90" y="193"/>
                  </a:cxn>
                  <a:cxn ang="0">
                    <a:pos x="108" y="166"/>
                  </a:cxn>
                  <a:cxn ang="0">
                    <a:pos x="115" y="126"/>
                  </a:cxn>
                  <a:cxn ang="0">
                    <a:pos x="121" y="123"/>
                  </a:cxn>
                  <a:cxn ang="0">
                    <a:pos x="124" y="113"/>
                  </a:cxn>
                  <a:cxn ang="0">
                    <a:pos x="95" y="88"/>
                  </a:cxn>
                  <a:cxn ang="0">
                    <a:pos x="79" y="39"/>
                  </a:cxn>
                  <a:cxn ang="0">
                    <a:pos x="76" y="33"/>
                  </a:cxn>
                  <a:cxn ang="0">
                    <a:pos x="109" y="116"/>
                  </a:cxn>
                  <a:cxn ang="0">
                    <a:pos x="71" y="39"/>
                  </a:cxn>
                  <a:cxn ang="0">
                    <a:pos x="76" y="61"/>
                  </a:cxn>
                  <a:cxn ang="0">
                    <a:pos x="107" y="164"/>
                  </a:cxn>
                  <a:cxn ang="0">
                    <a:pos x="96" y="148"/>
                  </a:cxn>
                  <a:cxn ang="0">
                    <a:pos x="37" y="11"/>
                  </a:cxn>
                  <a:cxn ang="0">
                    <a:pos x="96" y="155"/>
                  </a:cxn>
                  <a:cxn ang="0">
                    <a:pos x="94" y="155"/>
                  </a:cxn>
                  <a:cxn ang="0">
                    <a:pos x="98" y="172"/>
                  </a:cxn>
                  <a:cxn ang="0">
                    <a:pos x="36" y="27"/>
                  </a:cxn>
                  <a:cxn ang="0">
                    <a:pos x="72" y="177"/>
                  </a:cxn>
                  <a:cxn ang="0">
                    <a:pos x="82" y="201"/>
                  </a:cxn>
                  <a:cxn ang="0">
                    <a:pos x="82" y="201"/>
                  </a:cxn>
                  <a:cxn ang="0">
                    <a:pos x="74" y="202"/>
                  </a:cxn>
                  <a:cxn ang="0">
                    <a:pos x="52" y="239"/>
                  </a:cxn>
                  <a:cxn ang="0">
                    <a:pos x="41" y="199"/>
                  </a:cxn>
                  <a:cxn ang="0">
                    <a:pos x="46" y="233"/>
                  </a:cxn>
                  <a:cxn ang="0">
                    <a:pos x="20" y="209"/>
                  </a:cxn>
                  <a:cxn ang="0">
                    <a:pos x="29" y="229"/>
                  </a:cxn>
                  <a:cxn ang="0">
                    <a:pos x="15" y="240"/>
                  </a:cxn>
                  <a:cxn ang="0">
                    <a:pos x="10" y="240"/>
                  </a:cxn>
                </a:cxnLst>
                <a:rect l="0" t="0" r="r" b="b"/>
                <a:pathLst>
                  <a:path w="128" h="249">
                    <a:moveTo>
                      <a:pt x="124" y="113"/>
                    </a:moveTo>
                    <a:cubicBezTo>
                      <a:pt x="127" y="111"/>
                      <a:pt x="124" y="107"/>
                      <a:pt x="125" y="104"/>
                    </a:cubicBezTo>
                    <a:cubicBezTo>
                      <a:pt x="121" y="102"/>
                      <a:pt x="116" y="102"/>
                      <a:pt x="111" y="101"/>
                    </a:cubicBezTo>
                    <a:cubicBezTo>
                      <a:pt x="115" y="90"/>
                      <a:pt x="102" y="78"/>
                      <a:pt x="94" y="75"/>
                    </a:cubicBezTo>
                    <a:cubicBezTo>
                      <a:pt x="93" y="69"/>
                      <a:pt x="88" y="61"/>
                      <a:pt x="93" y="58"/>
                    </a:cubicBezTo>
                    <a:cubicBezTo>
                      <a:pt x="98" y="62"/>
                      <a:pt x="95" y="71"/>
                      <a:pt x="97" y="73"/>
                    </a:cubicBezTo>
                    <a:cubicBezTo>
                      <a:pt x="99" y="69"/>
                      <a:pt x="99" y="64"/>
                      <a:pt x="96" y="57"/>
                    </a:cubicBezTo>
                    <a:cubicBezTo>
                      <a:pt x="93" y="56"/>
                      <a:pt x="90" y="54"/>
                      <a:pt x="91" y="50"/>
                    </a:cubicBezTo>
                    <a:cubicBezTo>
                      <a:pt x="87" y="48"/>
                      <a:pt x="84" y="45"/>
                      <a:pt x="80" y="43"/>
                    </a:cubicBezTo>
                    <a:cubicBezTo>
                      <a:pt x="83" y="39"/>
                      <a:pt x="80" y="34"/>
                      <a:pt x="77" y="30"/>
                    </a:cubicBezTo>
                    <a:cubicBezTo>
                      <a:pt x="71" y="29"/>
                      <a:pt x="65" y="28"/>
                      <a:pt x="57" y="30"/>
                    </a:cubicBezTo>
                    <a:cubicBezTo>
                      <a:pt x="56" y="28"/>
                      <a:pt x="54" y="28"/>
                      <a:pt x="53" y="27"/>
                    </a:cubicBezTo>
                    <a:cubicBezTo>
                      <a:pt x="55" y="23"/>
                      <a:pt x="48" y="19"/>
                      <a:pt x="53" y="15"/>
                    </a:cubicBezTo>
                    <a:cubicBezTo>
                      <a:pt x="51" y="15"/>
                      <a:pt x="46" y="13"/>
                      <a:pt x="47" y="11"/>
                    </a:cubicBezTo>
                    <a:cubicBezTo>
                      <a:pt x="53" y="10"/>
                      <a:pt x="56" y="13"/>
                      <a:pt x="59" y="20"/>
                    </a:cubicBezTo>
                    <a:cubicBezTo>
                      <a:pt x="57" y="19"/>
                      <a:pt x="55" y="19"/>
                      <a:pt x="54" y="21"/>
                    </a:cubicBezTo>
                    <a:cubicBezTo>
                      <a:pt x="55" y="25"/>
                      <a:pt x="57" y="24"/>
                      <a:pt x="60" y="24"/>
                    </a:cubicBezTo>
                    <a:cubicBezTo>
                      <a:pt x="64" y="21"/>
                      <a:pt x="60" y="14"/>
                      <a:pt x="62" y="11"/>
                    </a:cubicBezTo>
                    <a:cubicBezTo>
                      <a:pt x="59" y="9"/>
                      <a:pt x="56" y="4"/>
                      <a:pt x="53" y="3"/>
                    </a:cubicBezTo>
                    <a:cubicBezTo>
                      <a:pt x="38" y="0"/>
                      <a:pt x="26" y="10"/>
                      <a:pt x="30" y="24"/>
                    </a:cubicBezTo>
                    <a:cubicBezTo>
                      <a:pt x="28" y="23"/>
                      <a:pt x="26" y="24"/>
                      <a:pt x="25" y="26"/>
                    </a:cubicBezTo>
                    <a:cubicBezTo>
                      <a:pt x="24" y="32"/>
                      <a:pt x="30" y="43"/>
                      <a:pt x="36" y="43"/>
                    </a:cubicBezTo>
                    <a:cubicBezTo>
                      <a:pt x="36" y="50"/>
                      <a:pt x="44" y="51"/>
                      <a:pt x="49" y="53"/>
                    </a:cubicBezTo>
                    <a:cubicBezTo>
                      <a:pt x="47" y="55"/>
                      <a:pt x="49" y="58"/>
                      <a:pt x="50" y="62"/>
                    </a:cubicBezTo>
                    <a:cubicBezTo>
                      <a:pt x="53" y="64"/>
                      <a:pt x="57" y="64"/>
                      <a:pt x="59" y="67"/>
                    </a:cubicBezTo>
                    <a:cubicBezTo>
                      <a:pt x="59" y="72"/>
                      <a:pt x="63" y="74"/>
                      <a:pt x="64" y="77"/>
                    </a:cubicBezTo>
                    <a:cubicBezTo>
                      <a:pt x="63" y="81"/>
                      <a:pt x="65" y="89"/>
                      <a:pt x="69" y="94"/>
                    </a:cubicBezTo>
                    <a:cubicBezTo>
                      <a:pt x="69" y="96"/>
                      <a:pt x="63" y="103"/>
                      <a:pt x="63" y="105"/>
                    </a:cubicBezTo>
                    <a:cubicBezTo>
                      <a:pt x="63" y="113"/>
                      <a:pt x="70" y="118"/>
                      <a:pt x="75" y="123"/>
                    </a:cubicBezTo>
                    <a:cubicBezTo>
                      <a:pt x="71" y="130"/>
                      <a:pt x="74" y="140"/>
                      <a:pt x="74" y="149"/>
                    </a:cubicBezTo>
                    <a:cubicBezTo>
                      <a:pt x="75" y="150"/>
                      <a:pt x="77" y="151"/>
                      <a:pt x="78" y="152"/>
                    </a:cubicBezTo>
                    <a:cubicBezTo>
                      <a:pt x="77" y="154"/>
                      <a:pt x="75" y="156"/>
                      <a:pt x="75" y="159"/>
                    </a:cubicBezTo>
                    <a:cubicBezTo>
                      <a:pt x="59" y="164"/>
                      <a:pt x="59" y="176"/>
                      <a:pt x="54" y="187"/>
                    </a:cubicBezTo>
                    <a:cubicBezTo>
                      <a:pt x="51" y="185"/>
                      <a:pt x="47" y="186"/>
                      <a:pt x="44" y="186"/>
                    </a:cubicBezTo>
                    <a:cubicBezTo>
                      <a:pt x="39" y="192"/>
                      <a:pt x="31" y="197"/>
                      <a:pt x="30" y="205"/>
                    </a:cubicBezTo>
                    <a:cubicBezTo>
                      <a:pt x="17" y="194"/>
                      <a:pt x="15" y="211"/>
                      <a:pt x="9" y="217"/>
                    </a:cubicBezTo>
                    <a:cubicBezTo>
                      <a:pt x="9" y="219"/>
                      <a:pt x="13" y="221"/>
                      <a:pt x="11" y="222"/>
                    </a:cubicBezTo>
                    <a:cubicBezTo>
                      <a:pt x="4" y="221"/>
                      <a:pt x="3" y="228"/>
                      <a:pt x="1" y="231"/>
                    </a:cubicBezTo>
                    <a:cubicBezTo>
                      <a:pt x="2" y="236"/>
                      <a:pt x="4" y="239"/>
                      <a:pt x="6" y="242"/>
                    </a:cubicBezTo>
                    <a:cubicBezTo>
                      <a:pt x="13" y="242"/>
                      <a:pt x="17" y="249"/>
                      <a:pt x="24" y="249"/>
                    </a:cubicBezTo>
                    <a:cubicBezTo>
                      <a:pt x="26" y="244"/>
                      <a:pt x="16" y="245"/>
                      <a:pt x="18" y="240"/>
                    </a:cubicBezTo>
                    <a:cubicBezTo>
                      <a:pt x="23" y="239"/>
                      <a:pt x="27" y="246"/>
                      <a:pt x="30" y="242"/>
                    </a:cubicBezTo>
                    <a:cubicBezTo>
                      <a:pt x="26" y="242"/>
                      <a:pt x="20" y="237"/>
                      <a:pt x="22" y="232"/>
                    </a:cubicBezTo>
                    <a:cubicBezTo>
                      <a:pt x="23" y="231"/>
                      <a:pt x="24" y="231"/>
                      <a:pt x="25" y="231"/>
                    </a:cubicBezTo>
                    <a:cubicBezTo>
                      <a:pt x="31" y="236"/>
                      <a:pt x="39" y="240"/>
                      <a:pt x="45" y="246"/>
                    </a:cubicBezTo>
                    <a:cubicBezTo>
                      <a:pt x="50" y="246"/>
                      <a:pt x="55" y="246"/>
                      <a:pt x="61" y="243"/>
                    </a:cubicBezTo>
                    <a:cubicBezTo>
                      <a:pt x="63" y="239"/>
                      <a:pt x="68" y="235"/>
                      <a:pt x="68" y="230"/>
                    </a:cubicBezTo>
                    <a:cubicBezTo>
                      <a:pt x="70" y="229"/>
                      <a:pt x="71" y="228"/>
                      <a:pt x="72" y="227"/>
                    </a:cubicBezTo>
                    <a:cubicBezTo>
                      <a:pt x="71" y="223"/>
                      <a:pt x="68" y="224"/>
                      <a:pt x="67" y="222"/>
                    </a:cubicBezTo>
                    <a:cubicBezTo>
                      <a:pt x="70" y="217"/>
                      <a:pt x="77" y="217"/>
                      <a:pt x="82" y="214"/>
                    </a:cubicBezTo>
                    <a:cubicBezTo>
                      <a:pt x="90" y="211"/>
                      <a:pt x="96" y="199"/>
                      <a:pt x="90" y="193"/>
                    </a:cubicBezTo>
                    <a:cubicBezTo>
                      <a:pt x="92" y="192"/>
                      <a:pt x="93" y="190"/>
                      <a:pt x="95" y="189"/>
                    </a:cubicBezTo>
                    <a:cubicBezTo>
                      <a:pt x="94" y="181"/>
                      <a:pt x="101" y="180"/>
                      <a:pt x="106" y="178"/>
                    </a:cubicBezTo>
                    <a:cubicBezTo>
                      <a:pt x="108" y="175"/>
                      <a:pt x="107" y="170"/>
                      <a:pt x="108" y="166"/>
                    </a:cubicBezTo>
                    <a:cubicBezTo>
                      <a:pt x="112" y="165"/>
                      <a:pt x="113" y="163"/>
                      <a:pt x="116" y="162"/>
                    </a:cubicBezTo>
                    <a:cubicBezTo>
                      <a:pt x="118" y="156"/>
                      <a:pt x="113" y="151"/>
                      <a:pt x="109" y="148"/>
                    </a:cubicBezTo>
                    <a:cubicBezTo>
                      <a:pt x="108" y="139"/>
                      <a:pt x="114" y="134"/>
                      <a:pt x="115" y="126"/>
                    </a:cubicBezTo>
                    <a:cubicBezTo>
                      <a:pt x="117" y="132"/>
                      <a:pt x="112" y="134"/>
                      <a:pt x="114" y="139"/>
                    </a:cubicBezTo>
                    <a:cubicBezTo>
                      <a:pt x="123" y="132"/>
                      <a:pt x="113" y="121"/>
                      <a:pt x="112" y="112"/>
                    </a:cubicBezTo>
                    <a:cubicBezTo>
                      <a:pt x="117" y="112"/>
                      <a:pt x="122" y="118"/>
                      <a:pt x="121" y="123"/>
                    </a:cubicBezTo>
                    <a:cubicBezTo>
                      <a:pt x="128" y="113"/>
                      <a:pt x="112" y="111"/>
                      <a:pt x="107" y="105"/>
                    </a:cubicBezTo>
                    <a:cubicBezTo>
                      <a:pt x="114" y="102"/>
                      <a:pt x="119" y="102"/>
                      <a:pt x="123" y="105"/>
                    </a:cubicBezTo>
                    <a:cubicBezTo>
                      <a:pt x="125" y="108"/>
                      <a:pt x="124" y="115"/>
                      <a:pt x="124" y="113"/>
                    </a:cubicBezTo>
                    <a:close/>
                    <a:moveTo>
                      <a:pt x="107" y="95"/>
                    </a:moveTo>
                    <a:cubicBezTo>
                      <a:pt x="105" y="98"/>
                      <a:pt x="103" y="102"/>
                      <a:pt x="98" y="103"/>
                    </a:cubicBezTo>
                    <a:cubicBezTo>
                      <a:pt x="98" y="99"/>
                      <a:pt x="95" y="93"/>
                      <a:pt x="95" y="88"/>
                    </a:cubicBezTo>
                    <a:cubicBezTo>
                      <a:pt x="100" y="87"/>
                      <a:pt x="105" y="88"/>
                      <a:pt x="107" y="95"/>
                    </a:cubicBezTo>
                    <a:close/>
                    <a:moveTo>
                      <a:pt x="76" y="33"/>
                    </a:moveTo>
                    <a:cubicBezTo>
                      <a:pt x="77" y="35"/>
                      <a:pt x="78" y="37"/>
                      <a:pt x="79" y="39"/>
                    </a:cubicBezTo>
                    <a:cubicBezTo>
                      <a:pt x="77" y="40"/>
                      <a:pt x="76" y="38"/>
                      <a:pt x="74" y="40"/>
                    </a:cubicBezTo>
                    <a:cubicBezTo>
                      <a:pt x="72" y="35"/>
                      <a:pt x="69" y="33"/>
                      <a:pt x="65" y="33"/>
                    </a:cubicBezTo>
                    <a:cubicBezTo>
                      <a:pt x="67" y="30"/>
                      <a:pt x="74" y="32"/>
                      <a:pt x="76" y="33"/>
                    </a:cubicBezTo>
                    <a:close/>
                    <a:moveTo>
                      <a:pt x="109" y="116"/>
                    </a:moveTo>
                    <a:cubicBezTo>
                      <a:pt x="105" y="116"/>
                      <a:pt x="101" y="112"/>
                      <a:pt x="105" y="109"/>
                    </a:cubicBezTo>
                    <a:cubicBezTo>
                      <a:pt x="107" y="110"/>
                      <a:pt x="107" y="113"/>
                      <a:pt x="109" y="116"/>
                    </a:cubicBezTo>
                    <a:close/>
                    <a:moveTo>
                      <a:pt x="71" y="39"/>
                    </a:moveTo>
                    <a:cubicBezTo>
                      <a:pt x="67" y="38"/>
                      <a:pt x="63" y="39"/>
                      <a:pt x="60" y="35"/>
                    </a:cubicBezTo>
                    <a:cubicBezTo>
                      <a:pt x="64" y="35"/>
                      <a:pt x="68" y="35"/>
                      <a:pt x="71" y="39"/>
                    </a:cubicBezTo>
                    <a:close/>
                    <a:moveTo>
                      <a:pt x="79" y="60"/>
                    </a:moveTo>
                    <a:cubicBezTo>
                      <a:pt x="79" y="61"/>
                      <a:pt x="80" y="62"/>
                      <a:pt x="80" y="64"/>
                    </a:cubicBezTo>
                    <a:cubicBezTo>
                      <a:pt x="79" y="63"/>
                      <a:pt x="77" y="63"/>
                      <a:pt x="76" y="61"/>
                    </a:cubicBezTo>
                    <a:cubicBezTo>
                      <a:pt x="77" y="61"/>
                      <a:pt x="78" y="60"/>
                      <a:pt x="79" y="60"/>
                    </a:cubicBezTo>
                    <a:close/>
                    <a:moveTo>
                      <a:pt x="110" y="156"/>
                    </a:moveTo>
                    <a:cubicBezTo>
                      <a:pt x="111" y="160"/>
                      <a:pt x="108" y="161"/>
                      <a:pt x="107" y="164"/>
                    </a:cubicBezTo>
                    <a:cubicBezTo>
                      <a:pt x="103" y="164"/>
                      <a:pt x="107" y="155"/>
                      <a:pt x="110" y="156"/>
                    </a:cubicBezTo>
                    <a:close/>
                    <a:moveTo>
                      <a:pt x="102" y="143"/>
                    </a:moveTo>
                    <a:cubicBezTo>
                      <a:pt x="103" y="147"/>
                      <a:pt x="99" y="147"/>
                      <a:pt x="96" y="148"/>
                    </a:cubicBezTo>
                    <a:cubicBezTo>
                      <a:pt x="96" y="146"/>
                      <a:pt x="98" y="144"/>
                      <a:pt x="102" y="143"/>
                    </a:cubicBezTo>
                    <a:close/>
                    <a:moveTo>
                      <a:pt x="43" y="5"/>
                    </a:moveTo>
                    <a:cubicBezTo>
                      <a:pt x="42" y="8"/>
                      <a:pt x="41" y="10"/>
                      <a:pt x="37" y="11"/>
                    </a:cubicBezTo>
                    <a:cubicBezTo>
                      <a:pt x="38" y="16"/>
                      <a:pt x="36" y="18"/>
                      <a:pt x="33" y="21"/>
                    </a:cubicBezTo>
                    <a:cubicBezTo>
                      <a:pt x="30" y="15"/>
                      <a:pt x="35" y="5"/>
                      <a:pt x="43" y="5"/>
                    </a:cubicBezTo>
                    <a:close/>
                    <a:moveTo>
                      <a:pt x="96" y="155"/>
                    </a:moveTo>
                    <a:cubicBezTo>
                      <a:pt x="96" y="156"/>
                      <a:pt x="95" y="157"/>
                      <a:pt x="96" y="158"/>
                    </a:cubicBezTo>
                    <a:cubicBezTo>
                      <a:pt x="95" y="158"/>
                      <a:pt x="95" y="158"/>
                      <a:pt x="94" y="157"/>
                    </a:cubicBezTo>
                    <a:cubicBezTo>
                      <a:pt x="94" y="157"/>
                      <a:pt x="94" y="156"/>
                      <a:pt x="94" y="155"/>
                    </a:cubicBezTo>
                    <a:cubicBezTo>
                      <a:pt x="94" y="155"/>
                      <a:pt x="95" y="155"/>
                      <a:pt x="96" y="155"/>
                    </a:cubicBezTo>
                    <a:close/>
                    <a:moveTo>
                      <a:pt x="101" y="169"/>
                    </a:moveTo>
                    <a:cubicBezTo>
                      <a:pt x="100" y="170"/>
                      <a:pt x="100" y="173"/>
                      <a:pt x="98" y="172"/>
                    </a:cubicBezTo>
                    <a:cubicBezTo>
                      <a:pt x="97" y="170"/>
                      <a:pt x="99" y="169"/>
                      <a:pt x="101" y="169"/>
                    </a:cubicBezTo>
                    <a:close/>
                    <a:moveTo>
                      <a:pt x="34" y="23"/>
                    </a:moveTo>
                    <a:cubicBezTo>
                      <a:pt x="36" y="22"/>
                      <a:pt x="36" y="26"/>
                      <a:pt x="36" y="27"/>
                    </a:cubicBezTo>
                    <a:cubicBezTo>
                      <a:pt x="33" y="27"/>
                      <a:pt x="35" y="24"/>
                      <a:pt x="34" y="23"/>
                    </a:cubicBezTo>
                    <a:close/>
                    <a:moveTo>
                      <a:pt x="74" y="171"/>
                    </a:moveTo>
                    <a:cubicBezTo>
                      <a:pt x="75" y="174"/>
                      <a:pt x="72" y="175"/>
                      <a:pt x="72" y="177"/>
                    </a:cubicBezTo>
                    <a:cubicBezTo>
                      <a:pt x="70" y="177"/>
                      <a:pt x="68" y="176"/>
                      <a:pt x="65" y="178"/>
                    </a:cubicBezTo>
                    <a:cubicBezTo>
                      <a:pt x="64" y="173"/>
                      <a:pt x="70" y="169"/>
                      <a:pt x="74" y="171"/>
                    </a:cubicBezTo>
                    <a:close/>
                    <a:moveTo>
                      <a:pt x="82" y="201"/>
                    </a:moveTo>
                    <a:cubicBezTo>
                      <a:pt x="82" y="202"/>
                      <a:pt x="82" y="202"/>
                      <a:pt x="83" y="203"/>
                    </a:cubicBezTo>
                    <a:cubicBezTo>
                      <a:pt x="81" y="204"/>
                      <a:pt x="80" y="202"/>
                      <a:pt x="80" y="201"/>
                    </a:cubicBezTo>
                    <a:cubicBezTo>
                      <a:pt x="81" y="201"/>
                      <a:pt x="81" y="201"/>
                      <a:pt x="82" y="201"/>
                    </a:cubicBezTo>
                    <a:close/>
                    <a:moveTo>
                      <a:pt x="74" y="202"/>
                    </a:moveTo>
                    <a:cubicBezTo>
                      <a:pt x="74" y="203"/>
                      <a:pt x="73" y="204"/>
                      <a:pt x="70" y="205"/>
                    </a:cubicBezTo>
                    <a:cubicBezTo>
                      <a:pt x="69" y="201"/>
                      <a:pt x="72" y="202"/>
                      <a:pt x="74" y="202"/>
                    </a:cubicBezTo>
                    <a:close/>
                    <a:moveTo>
                      <a:pt x="65" y="231"/>
                    </a:moveTo>
                    <a:cubicBezTo>
                      <a:pt x="66" y="241"/>
                      <a:pt x="45" y="247"/>
                      <a:pt x="42" y="237"/>
                    </a:cubicBezTo>
                    <a:cubicBezTo>
                      <a:pt x="43" y="233"/>
                      <a:pt x="48" y="240"/>
                      <a:pt x="52" y="239"/>
                    </a:cubicBezTo>
                    <a:cubicBezTo>
                      <a:pt x="58" y="238"/>
                      <a:pt x="59" y="232"/>
                      <a:pt x="65" y="231"/>
                    </a:cubicBezTo>
                    <a:close/>
                    <a:moveTo>
                      <a:pt x="48" y="191"/>
                    </a:moveTo>
                    <a:cubicBezTo>
                      <a:pt x="46" y="194"/>
                      <a:pt x="45" y="199"/>
                      <a:pt x="41" y="199"/>
                    </a:cubicBezTo>
                    <a:cubicBezTo>
                      <a:pt x="42" y="195"/>
                      <a:pt x="44" y="193"/>
                      <a:pt x="48" y="191"/>
                    </a:cubicBezTo>
                    <a:close/>
                    <a:moveTo>
                      <a:pt x="58" y="231"/>
                    </a:moveTo>
                    <a:cubicBezTo>
                      <a:pt x="57" y="236"/>
                      <a:pt x="49" y="237"/>
                      <a:pt x="46" y="233"/>
                    </a:cubicBezTo>
                    <a:cubicBezTo>
                      <a:pt x="48" y="230"/>
                      <a:pt x="54" y="233"/>
                      <a:pt x="58" y="231"/>
                    </a:cubicBezTo>
                    <a:close/>
                    <a:moveTo>
                      <a:pt x="26" y="210"/>
                    </a:moveTo>
                    <a:cubicBezTo>
                      <a:pt x="24" y="210"/>
                      <a:pt x="22" y="209"/>
                      <a:pt x="20" y="209"/>
                    </a:cubicBezTo>
                    <a:cubicBezTo>
                      <a:pt x="21" y="206"/>
                      <a:pt x="25" y="207"/>
                      <a:pt x="26" y="210"/>
                    </a:cubicBezTo>
                    <a:close/>
                    <a:moveTo>
                      <a:pt x="33" y="232"/>
                    </a:moveTo>
                    <a:cubicBezTo>
                      <a:pt x="31" y="234"/>
                      <a:pt x="31" y="230"/>
                      <a:pt x="29" y="229"/>
                    </a:cubicBezTo>
                    <a:cubicBezTo>
                      <a:pt x="29" y="227"/>
                      <a:pt x="33" y="230"/>
                      <a:pt x="33" y="232"/>
                    </a:cubicBezTo>
                    <a:close/>
                    <a:moveTo>
                      <a:pt x="18" y="235"/>
                    </a:moveTo>
                    <a:cubicBezTo>
                      <a:pt x="18" y="237"/>
                      <a:pt x="18" y="239"/>
                      <a:pt x="15" y="240"/>
                    </a:cubicBezTo>
                    <a:cubicBezTo>
                      <a:pt x="15" y="239"/>
                      <a:pt x="14" y="239"/>
                      <a:pt x="13" y="237"/>
                    </a:cubicBezTo>
                    <a:cubicBezTo>
                      <a:pt x="16" y="237"/>
                      <a:pt x="16" y="237"/>
                      <a:pt x="18" y="235"/>
                    </a:cubicBezTo>
                    <a:close/>
                    <a:moveTo>
                      <a:pt x="10" y="240"/>
                    </a:moveTo>
                    <a:cubicBezTo>
                      <a:pt x="3" y="242"/>
                      <a:pt x="0" y="219"/>
                      <a:pt x="12" y="225"/>
                    </a:cubicBezTo>
                    <a:cubicBezTo>
                      <a:pt x="7" y="227"/>
                      <a:pt x="6" y="235"/>
                      <a:pt x="10" y="240"/>
                    </a:cubicBez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7" name="Freeform 751"/>
              <p:cNvSpPr>
                <a:spLocks/>
              </p:cNvSpPr>
              <p:nvPr/>
            </p:nvSpPr>
            <p:spPr bwMode="auto">
              <a:xfrm>
                <a:off x="7118736" y="4318669"/>
                <a:ext cx="76571" cy="76602"/>
              </a:xfrm>
              <a:custGeom>
                <a:avLst/>
                <a:gdLst/>
                <a:ahLst/>
                <a:cxnLst>
                  <a:cxn ang="0">
                    <a:pos x="27" y="30"/>
                  </a:cxn>
                  <a:cxn ang="0">
                    <a:pos x="11" y="34"/>
                  </a:cxn>
                  <a:cxn ang="0">
                    <a:pos x="2" y="22"/>
                  </a:cxn>
                  <a:cxn ang="0">
                    <a:pos x="1" y="7"/>
                  </a:cxn>
                  <a:cxn ang="0">
                    <a:pos x="17" y="2"/>
                  </a:cxn>
                  <a:cxn ang="0">
                    <a:pos x="28" y="13"/>
                  </a:cxn>
                  <a:cxn ang="0">
                    <a:pos x="27" y="30"/>
                  </a:cxn>
                </a:cxnLst>
                <a:rect l="0" t="0" r="r" b="b"/>
                <a:pathLst>
                  <a:path w="34" h="35">
                    <a:moveTo>
                      <a:pt x="27" y="30"/>
                    </a:moveTo>
                    <a:cubicBezTo>
                      <a:pt x="24" y="31"/>
                      <a:pt x="14" y="35"/>
                      <a:pt x="11" y="34"/>
                    </a:cubicBezTo>
                    <a:cubicBezTo>
                      <a:pt x="7" y="32"/>
                      <a:pt x="4" y="27"/>
                      <a:pt x="2" y="22"/>
                    </a:cubicBezTo>
                    <a:cubicBezTo>
                      <a:pt x="1" y="18"/>
                      <a:pt x="0" y="11"/>
                      <a:pt x="1" y="7"/>
                    </a:cubicBezTo>
                    <a:cubicBezTo>
                      <a:pt x="2" y="4"/>
                      <a:pt x="13" y="3"/>
                      <a:pt x="17" y="2"/>
                    </a:cubicBezTo>
                    <a:cubicBezTo>
                      <a:pt x="24" y="0"/>
                      <a:pt x="25" y="5"/>
                      <a:pt x="28" y="13"/>
                    </a:cubicBezTo>
                    <a:cubicBezTo>
                      <a:pt x="31" y="22"/>
                      <a:pt x="34" y="27"/>
                      <a:pt x="27" y="3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5" name="Group 431"/>
            <p:cNvGrpSpPr>
              <a:grpSpLocks/>
            </p:cNvGrpSpPr>
            <p:nvPr/>
          </p:nvGrpSpPr>
          <p:grpSpPr bwMode="auto">
            <a:xfrm rot="1800000" flipH="1">
              <a:off x="194507" y="798185"/>
              <a:ext cx="809177" cy="994973"/>
              <a:chOff x="5256929" y="1451684"/>
              <a:chExt cx="1083632" cy="1332447"/>
            </a:xfrm>
          </p:grpSpPr>
          <p:sp>
            <p:nvSpPr>
              <p:cNvPr id="69" name="Freeform 607"/>
              <p:cNvSpPr>
                <a:spLocks/>
              </p:cNvSpPr>
              <p:nvPr/>
            </p:nvSpPr>
            <p:spPr bwMode="auto">
              <a:xfrm>
                <a:off x="5496160" y="1580022"/>
                <a:ext cx="315994" cy="190197"/>
              </a:xfrm>
              <a:custGeom>
                <a:avLst/>
                <a:gdLst/>
                <a:ahLst/>
                <a:cxnLst>
                  <a:cxn ang="0">
                    <a:pos x="115" y="16"/>
                  </a:cxn>
                  <a:cxn ang="0">
                    <a:pos x="63" y="2"/>
                  </a:cxn>
                  <a:cxn ang="0">
                    <a:pos x="13" y="16"/>
                  </a:cxn>
                  <a:cxn ang="0">
                    <a:pos x="4" y="30"/>
                  </a:cxn>
                  <a:cxn ang="0">
                    <a:pos x="12" y="30"/>
                  </a:cxn>
                  <a:cxn ang="0">
                    <a:pos x="7" y="35"/>
                  </a:cxn>
                  <a:cxn ang="0">
                    <a:pos x="15" y="37"/>
                  </a:cxn>
                  <a:cxn ang="0">
                    <a:pos x="10" y="42"/>
                  </a:cxn>
                  <a:cxn ang="0">
                    <a:pos x="38" y="35"/>
                  </a:cxn>
                  <a:cxn ang="0">
                    <a:pos x="20" y="46"/>
                  </a:cxn>
                  <a:cxn ang="0">
                    <a:pos x="21" y="52"/>
                  </a:cxn>
                  <a:cxn ang="0">
                    <a:pos x="33" y="52"/>
                  </a:cxn>
                  <a:cxn ang="0">
                    <a:pos x="28" y="59"/>
                  </a:cxn>
                  <a:cxn ang="0">
                    <a:pos x="35" y="62"/>
                  </a:cxn>
                  <a:cxn ang="0">
                    <a:pos x="37" y="67"/>
                  </a:cxn>
                  <a:cxn ang="0">
                    <a:pos x="46" y="68"/>
                  </a:cxn>
                  <a:cxn ang="0">
                    <a:pos x="63" y="67"/>
                  </a:cxn>
                  <a:cxn ang="0">
                    <a:pos x="48" y="76"/>
                  </a:cxn>
                  <a:cxn ang="0">
                    <a:pos x="46" y="80"/>
                  </a:cxn>
                  <a:cxn ang="0">
                    <a:pos x="55" y="79"/>
                  </a:cxn>
                  <a:cxn ang="0">
                    <a:pos x="92" y="68"/>
                  </a:cxn>
                  <a:cxn ang="0">
                    <a:pos x="125" y="38"/>
                  </a:cxn>
                  <a:cxn ang="0">
                    <a:pos x="139" y="23"/>
                  </a:cxn>
                  <a:cxn ang="0">
                    <a:pos x="115" y="16"/>
                  </a:cxn>
                </a:cxnLst>
                <a:rect l="0" t="0" r="r" b="b"/>
                <a:pathLst>
                  <a:path w="140" h="84">
                    <a:moveTo>
                      <a:pt x="115" y="16"/>
                    </a:moveTo>
                    <a:cubicBezTo>
                      <a:pt x="115" y="16"/>
                      <a:pt x="92" y="0"/>
                      <a:pt x="63" y="2"/>
                    </a:cubicBezTo>
                    <a:cubicBezTo>
                      <a:pt x="33" y="3"/>
                      <a:pt x="26" y="6"/>
                      <a:pt x="13" y="16"/>
                    </a:cubicBezTo>
                    <a:cubicBezTo>
                      <a:pt x="0" y="25"/>
                      <a:pt x="4" y="30"/>
                      <a:pt x="4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32" y="34"/>
                      <a:pt x="38" y="35"/>
                    </a:cubicBezTo>
                    <a:cubicBezTo>
                      <a:pt x="43" y="35"/>
                      <a:pt x="26" y="44"/>
                      <a:pt x="20" y="46"/>
                    </a:cubicBezTo>
                    <a:cubicBezTo>
                      <a:pt x="14" y="48"/>
                      <a:pt x="18" y="53"/>
                      <a:pt x="21" y="52"/>
                    </a:cubicBezTo>
                    <a:cubicBezTo>
                      <a:pt x="24" y="51"/>
                      <a:pt x="29" y="53"/>
                      <a:pt x="33" y="52"/>
                    </a:cubicBezTo>
                    <a:cubicBezTo>
                      <a:pt x="37" y="51"/>
                      <a:pt x="28" y="59"/>
                      <a:pt x="28" y="59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7"/>
                      <a:pt x="27" y="72"/>
                      <a:pt x="46" y="68"/>
                    </a:cubicBezTo>
                    <a:cubicBezTo>
                      <a:pt x="66" y="64"/>
                      <a:pt x="63" y="67"/>
                      <a:pt x="63" y="67"/>
                    </a:cubicBezTo>
                    <a:cubicBezTo>
                      <a:pt x="63" y="67"/>
                      <a:pt x="53" y="75"/>
                      <a:pt x="48" y="76"/>
                    </a:cubicBezTo>
                    <a:cubicBezTo>
                      <a:pt x="44" y="78"/>
                      <a:pt x="46" y="80"/>
                      <a:pt x="46" y="80"/>
                    </a:cubicBezTo>
                    <a:cubicBezTo>
                      <a:pt x="46" y="80"/>
                      <a:pt x="43" y="84"/>
                      <a:pt x="55" y="79"/>
                    </a:cubicBezTo>
                    <a:cubicBezTo>
                      <a:pt x="66" y="74"/>
                      <a:pt x="75" y="74"/>
                      <a:pt x="92" y="68"/>
                    </a:cubicBezTo>
                    <a:cubicBezTo>
                      <a:pt x="108" y="61"/>
                      <a:pt x="122" y="43"/>
                      <a:pt x="125" y="38"/>
                    </a:cubicBezTo>
                    <a:cubicBezTo>
                      <a:pt x="129" y="34"/>
                      <a:pt x="140" y="28"/>
                      <a:pt x="139" y="23"/>
                    </a:cubicBezTo>
                    <a:cubicBezTo>
                      <a:pt x="137" y="19"/>
                      <a:pt x="127" y="13"/>
                      <a:pt x="115" y="16"/>
                    </a:cubicBezTo>
                    <a:close/>
                  </a:path>
                </a:pathLst>
              </a:custGeom>
              <a:solidFill>
                <a:srgbClr val="3B23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0" name="Freeform 608"/>
              <p:cNvSpPr>
                <a:spLocks/>
              </p:cNvSpPr>
              <p:nvPr/>
            </p:nvSpPr>
            <p:spPr bwMode="auto">
              <a:xfrm>
                <a:off x="6136716" y="1883255"/>
                <a:ext cx="197071" cy="281899"/>
              </a:xfrm>
              <a:custGeom>
                <a:avLst/>
                <a:gdLst/>
                <a:ahLst/>
                <a:cxnLst>
                  <a:cxn ang="0">
                    <a:pos x="41" y="15"/>
                  </a:cxn>
                  <a:cxn ang="0">
                    <a:pos x="76" y="52"/>
                  </a:cxn>
                  <a:cxn ang="0">
                    <a:pos x="84" y="106"/>
                  </a:cxn>
                  <a:cxn ang="0">
                    <a:pos x="73" y="122"/>
                  </a:cxn>
                  <a:cxn ang="0">
                    <a:pos x="68" y="113"/>
                  </a:cxn>
                  <a:cxn ang="0">
                    <a:pos x="65" y="120"/>
                  </a:cxn>
                  <a:cxn ang="0">
                    <a:pos x="60" y="113"/>
                  </a:cxn>
                  <a:cxn ang="0">
                    <a:pos x="56" y="119"/>
                  </a:cxn>
                  <a:cxn ang="0">
                    <a:pos x="52" y="88"/>
                  </a:cxn>
                  <a:cxn ang="0">
                    <a:pos x="47" y="110"/>
                  </a:cxn>
                  <a:cxn ang="0">
                    <a:pos x="41" y="112"/>
                  </a:cxn>
                  <a:cxn ang="0">
                    <a:pos x="36" y="100"/>
                  </a:cxn>
                  <a:cxn ang="0">
                    <a:pos x="30" y="107"/>
                  </a:cxn>
                  <a:cxn ang="0">
                    <a:pos x="25" y="101"/>
                  </a:cxn>
                  <a:cxn ang="0">
                    <a:pos x="19" y="101"/>
                  </a:cxn>
                  <a:cxn ang="0">
                    <a:pos x="15" y="92"/>
                  </a:cxn>
                  <a:cxn ang="0">
                    <a:pos x="11" y="76"/>
                  </a:cxn>
                  <a:cxn ang="0">
                    <a:pos x="6" y="94"/>
                  </a:cxn>
                  <a:cxn ang="0">
                    <a:pos x="3" y="97"/>
                  </a:cxn>
                  <a:cxn ang="0">
                    <a:pos x="1" y="89"/>
                  </a:cxn>
                  <a:cxn ang="0">
                    <a:pos x="1" y="52"/>
                  </a:cxn>
                  <a:cxn ang="0">
                    <a:pos x="17" y="16"/>
                  </a:cxn>
                  <a:cxn ang="0">
                    <a:pos x="26" y="0"/>
                  </a:cxn>
                  <a:cxn ang="0">
                    <a:pos x="41" y="15"/>
                  </a:cxn>
                </a:cxnLst>
                <a:rect l="0" t="0" r="r" b="b"/>
                <a:pathLst>
                  <a:path w="89" h="125">
                    <a:moveTo>
                      <a:pt x="41" y="15"/>
                    </a:moveTo>
                    <a:cubicBezTo>
                      <a:pt x="41" y="15"/>
                      <a:pt x="64" y="27"/>
                      <a:pt x="76" y="52"/>
                    </a:cubicBezTo>
                    <a:cubicBezTo>
                      <a:pt x="89" y="81"/>
                      <a:pt x="88" y="89"/>
                      <a:pt x="84" y="106"/>
                    </a:cubicBezTo>
                    <a:cubicBezTo>
                      <a:pt x="80" y="125"/>
                      <a:pt x="73" y="122"/>
                      <a:pt x="73" y="122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0" y="113"/>
                      <a:pt x="60" y="113"/>
                      <a:pt x="60" y="113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119"/>
                      <a:pt x="55" y="93"/>
                      <a:pt x="52" y="88"/>
                    </a:cubicBezTo>
                    <a:cubicBezTo>
                      <a:pt x="49" y="83"/>
                      <a:pt x="47" y="103"/>
                      <a:pt x="47" y="110"/>
                    </a:cubicBezTo>
                    <a:cubicBezTo>
                      <a:pt x="48" y="117"/>
                      <a:pt x="41" y="115"/>
                      <a:pt x="41" y="112"/>
                    </a:cubicBezTo>
                    <a:cubicBezTo>
                      <a:pt x="40" y="109"/>
                      <a:pt x="37" y="104"/>
                      <a:pt x="36" y="100"/>
                    </a:cubicBezTo>
                    <a:cubicBezTo>
                      <a:pt x="35" y="95"/>
                      <a:pt x="30" y="107"/>
                      <a:pt x="30" y="107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1"/>
                      <a:pt x="18" y="113"/>
                      <a:pt x="15" y="92"/>
                    </a:cubicBezTo>
                    <a:cubicBezTo>
                      <a:pt x="12" y="73"/>
                      <a:pt x="11" y="76"/>
                      <a:pt x="11" y="76"/>
                    </a:cubicBezTo>
                    <a:cubicBezTo>
                      <a:pt x="11" y="76"/>
                      <a:pt x="6" y="89"/>
                      <a:pt x="6" y="94"/>
                    </a:cubicBezTo>
                    <a:cubicBezTo>
                      <a:pt x="6" y="99"/>
                      <a:pt x="3" y="97"/>
                      <a:pt x="3" y="97"/>
                    </a:cubicBezTo>
                    <a:cubicBezTo>
                      <a:pt x="3" y="97"/>
                      <a:pt x="1" y="101"/>
                      <a:pt x="1" y="89"/>
                    </a:cubicBezTo>
                    <a:cubicBezTo>
                      <a:pt x="2" y="76"/>
                      <a:pt x="0" y="68"/>
                      <a:pt x="1" y="52"/>
                    </a:cubicBezTo>
                    <a:cubicBezTo>
                      <a:pt x="2" y="37"/>
                      <a:pt x="14" y="20"/>
                      <a:pt x="17" y="16"/>
                    </a:cubicBezTo>
                    <a:cubicBezTo>
                      <a:pt x="20" y="11"/>
                      <a:pt x="22" y="1"/>
                      <a:pt x="26" y="0"/>
                    </a:cubicBezTo>
                    <a:cubicBezTo>
                      <a:pt x="30" y="0"/>
                      <a:pt x="40" y="5"/>
                      <a:pt x="41" y="15"/>
                    </a:cubicBezTo>
                    <a:close/>
                  </a:path>
                </a:pathLst>
              </a:custGeom>
              <a:solidFill>
                <a:srgbClr val="3B23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1" name="Freeform 609"/>
              <p:cNvSpPr>
                <a:spLocks/>
              </p:cNvSpPr>
              <p:nvPr/>
            </p:nvSpPr>
            <p:spPr bwMode="auto">
              <a:xfrm>
                <a:off x="5686391" y="1484183"/>
                <a:ext cx="601405" cy="573990"/>
              </a:xfrm>
              <a:custGeom>
                <a:avLst/>
                <a:gdLst/>
                <a:ahLst/>
                <a:cxnLst>
                  <a:cxn ang="0">
                    <a:pos x="240" y="176"/>
                  </a:cxn>
                  <a:cxn ang="0">
                    <a:pos x="90" y="235"/>
                  </a:cxn>
                  <a:cxn ang="0">
                    <a:pos x="65" y="251"/>
                  </a:cxn>
                  <a:cxn ang="0">
                    <a:pos x="63" y="221"/>
                  </a:cxn>
                  <a:cxn ang="0">
                    <a:pos x="1" y="140"/>
                  </a:cxn>
                  <a:cxn ang="0">
                    <a:pos x="40" y="75"/>
                  </a:cxn>
                  <a:cxn ang="0">
                    <a:pos x="89" y="20"/>
                  </a:cxn>
                  <a:cxn ang="0">
                    <a:pos x="197" y="20"/>
                  </a:cxn>
                  <a:cxn ang="0">
                    <a:pos x="240" y="176"/>
                  </a:cxn>
                </a:cxnLst>
                <a:rect l="0" t="0" r="r" b="b"/>
                <a:pathLst>
                  <a:path w="271" h="258">
                    <a:moveTo>
                      <a:pt x="240" y="176"/>
                    </a:moveTo>
                    <a:cubicBezTo>
                      <a:pt x="211" y="232"/>
                      <a:pt x="144" y="258"/>
                      <a:pt x="90" y="235"/>
                    </a:cubicBezTo>
                    <a:cubicBezTo>
                      <a:pt x="88" y="234"/>
                      <a:pt x="87" y="258"/>
                      <a:pt x="65" y="251"/>
                    </a:cubicBezTo>
                    <a:cubicBezTo>
                      <a:pt x="45" y="245"/>
                      <a:pt x="63" y="221"/>
                      <a:pt x="63" y="221"/>
                    </a:cubicBezTo>
                    <a:cubicBezTo>
                      <a:pt x="33" y="202"/>
                      <a:pt x="3" y="175"/>
                      <a:pt x="1" y="140"/>
                    </a:cubicBezTo>
                    <a:cubicBezTo>
                      <a:pt x="0" y="118"/>
                      <a:pt x="10" y="90"/>
                      <a:pt x="40" y="75"/>
                    </a:cubicBezTo>
                    <a:cubicBezTo>
                      <a:pt x="40" y="75"/>
                      <a:pt x="68" y="34"/>
                      <a:pt x="89" y="20"/>
                    </a:cubicBezTo>
                    <a:cubicBezTo>
                      <a:pt x="117" y="0"/>
                      <a:pt x="165" y="4"/>
                      <a:pt x="197" y="20"/>
                    </a:cubicBezTo>
                    <a:cubicBezTo>
                      <a:pt x="251" y="48"/>
                      <a:pt x="271" y="118"/>
                      <a:pt x="240" y="176"/>
                    </a:cubicBezTo>
                    <a:close/>
                  </a:path>
                </a:pathLst>
              </a:custGeom>
              <a:solidFill>
                <a:srgbClr val="E5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2" name="Freeform 610"/>
              <p:cNvSpPr>
                <a:spLocks/>
              </p:cNvSpPr>
              <p:nvPr/>
            </p:nvSpPr>
            <p:spPr bwMode="auto">
              <a:xfrm>
                <a:off x="5759118" y="1634867"/>
                <a:ext cx="105330" cy="78118"/>
              </a:xfrm>
              <a:custGeom>
                <a:avLst/>
                <a:gdLst/>
                <a:ahLst/>
                <a:cxnLst>
                  <a:cxn ang="0">
                    <a:pos x="29" y="34"/>
                  </a:cxn>
                  <a:cxn ang="0">
                    <a:pos x="0" y="26"/>
                  </a:cxn>
                  <a:cxn ang="0">
                    <a:pos x="29" y="34"/>
                  </a:cxn>
                </a:cxnLst>
                <a:rect l="0" t="0" r="r" b="b"/>
                <a:pathLst>
                  <a:path w="48" h="34">
                    <a:moveTo>
                      <a:pt x="29" y="34"/>
                    </a:moveTo>
                    <a:cubicBezTo>
                      <a:pt x="20" y="30"/>
                      <a:pt x="11" y="29"/>
                      <a:pt x="0" y="26"/>
                    </a:cubicBezTo>
                    <a:cubicBezTo>
                      <a:pt x="3" y="0"/>
                      <a:pt x="48" y="19"/>
                      <a:pt x="29" y="34"/>
                    </a:cubicBezTo>
                    <a:close/>
                  </a:path>
                </a:pathLst>
              </a:custGeom>
              <a:solidFill>
                <a:srgbClr val="C594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3" name="Freeform 611"/>
              <p:cNvSpPr>
                <a:spLocks/>
              </p:cNvSpPr>
              <p:nvPr/>
            </p:nvSpPr>
            <p:spPr bwMode="auto">
              <a:xfrm>
                <a:off x="6037856" y="1805747"/>
                <a:ext cx="115524" cy="118872"/>
              </a:xfrm>
              <a:custGeom>
                <a:avLst/>
                <a:gdLst/>
                <a:ahLst/>
                <a:cxnLst>
                  <a:cxn ang="0">
                    <a:pos x="23" y="53"/>
                  </a:cxn>
                  <a:cxn ang="0">
                    <a:pos x="8" y="32"/>
                  </a:cxn>
                  <a:cxn ang="0">
                    <a:pos x="0" y="25"/>
                  </a:cxn>
                  <a:cxn ang="0">
                    <a:pos x="23" y="53"/>
                  </a:cxn>
                </a:cxnLst>
                <a:rect l="0" t="0" r="r" b="b"/>
                <a:pathLst>
                  <a:path w="52" h="53">
                    <a:moveTo>
                      <a:pt x="23" y="53"/>
                    </a:moveTo>
                    <a:cubicBezTo>
                      <a:pt x="20" y="46"/>
                      <a:pt x="16" y="38"/>
                      <a:pt x="8" y="32"/>
                    </a:cubicBezTo>
                    <a:cubicBezTo>
                      <a:pt x="6" y="30"/>
                      <a:pt x="1" y="29"/>
                      <a:pt x="0" y="25"/>
                    </a:cubicBezTo>
                    <a:cubicBezTo>
                      <a:pt x="18" y="0"/>
                      <a:pt x="52" y="41"/>
                      <a:pt x="23" y="53"/>
                    </a:cubicBezTo>
                    <a:close/>
                  </a:path>
                </a:pathLst>
              </a:custGeom>
              <a:solidFill>
                <a:srgbClr val="C594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4" name="Freeform 612"/>
              <p:cNvSpPr>
                <a:spLocks/>
              </p:cNvSpPr>
              <p:nvPr/>
            </p:nvSpPr>
            <p:spPr bwMode="auto">
              <a:xfrm>
                <a:off x="5808226" y="1762848"/>
                <a:ext cx="186879" cy="1494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9" y="48"/>
                  </a:cxn>
                  <a:cxn ang="0">
                    <a:pos x="67" y="55"/>
                  </a:cxn>
                  <a:cxn ang="0">
                    <a:pos x="85" y="48"/>
                  </a:cxn>
                  <a:cxn ang="0">
                    <a:pos x="38" y="63"/>
                  </a:cxn>
                  <a:cxn ang="0">
                    <a:pos x="1" y="23"/>
                  </a:cxn>
                  <a:cxn ang="0">
                    <a:pos x="2" y="0"/>
                  </a:cxn>
                </a:cxnLst>
                <a:rect l="0" t="0" r="r" b="b"/>
                <a:pathLst>
                  <a:path w="85" h="66">
                    <a:moveTo>
                      <a:pt x="2" y="0"/>
                    </a:moveTo>
                    <a:cubicBezTo>
                      <a:pt x="2" y="16"/>
                      <a:pt x="5" y="37"/>
                      <a:pt x="19" y="48"/>
                    </a:cubicBezTo>
                    <a:cubicBezTo>
                      <a:pt x="35" y="62"/>
                      <a:pt x="52" y="59"/>
                      <a:pt x="67" y="55"/>
                    </a:cubicBezTo>
                    <a:cubicBezTo>
                      <a:pt x="74" y="53"/>
                      <a:pt x="80" y="50"/>
                      <a:pt x="85" y="48"/>
                    </a:cubicBezTo>
                    <a:cubicBezTo>
                      <a:pt x="80" y="55"/>
                      <a:pt x="56" y="66"/>
                      <a:pt x="38" y="63"/>
                    </a:cubicBezTo>
                    <a:cubicBezTo>
                      <a:pt x="15" y="59"/>
                      <a:pt x="2" y="31"/>
                      <a:pt x="1" y="23"/>
                    </a:cubicBezTo>
                    <a:cubicBezTo>
                      <a:pt x="0" y="14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BF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5" name="Freeform 613"/>
              <p:cNvSpPr>
                <a:spLocks/>
              </p:cNvSpPr>
              <p:nvPr/>
            </p:nvSpPr>
            <p:spPr bwMode="auto">
              <a:xfrm>
                <a:off x="5902243" y="1738107"/>
                <a:ext cx="50966" cy="4075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9" y="18"/>
                  </a:cxn>
                  <a:cxn ang="0">
                    <a:pos x="0" y="7"/>
                  </a:cxn>
                </a:cxnLst>
                <a:rect l="0" t="0" r="r" b="b"/>
                <a:pathLst>
                  <a:path w="23" h="18">
                    <a:moveTo>
                      <a:pt x="0" y="7"/>
                    </a:moveTo>
                    <a:cubicBezTo>
                      <a:pt x="7" y="0"/>
                      <a:pt x="23" y="8"/>
                      <a:pt x="19" y="18"/>
                    </a:cubicBezTo>
                    <a:cubicBezTo>
                      <a:pt x="21" y="9"/>
                      <a:pt x="7" y="4"/>
                      <a:pt x="0" y="7"/>
                    </a:cubicBezTo>
                    <a:close/>
                  </a:path>
                </a:pathLst>
              </a:custGeom>
              <a:solidFill>
                <a:srgbClr val="C594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6" name="Freeform 614"/>
              <p:cNvSpPr>
                <a:spLocks/>
              </p:cNvSpPr>
              <p:nvPr/>
            </p:nvSpPr>
            <p:spPr bwMode="auto">
              <a:xfrm>
                <a:off x="6130006" y="1711246"/>
                <a:ext cx="30581" cy="4754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21"/>
                  </a:cxn>
                  <a:cxn ang="0">
                    <a:pos x="0" y="2"/>
                  </a:cxn>
                </a:cxnLst>
                <a:rect l="0" t="0" r="r" b="b"/>
                <a:pathLst>
                  <a:path w="15" h="21">
                    <a:moveTo>
                      <a:pt x="0" y="2"/>
                    </a:moveTo>
                    <a:cubicBezTo>
                      <a:pt x="9" y="0"/>
                      <a:pt x="15" y="10"/>
                      <a:pt x="12" y="21"/>
                    </a:cubicBezTo>
                    <a:cubicBezTo>
                      <a:pt x="14" y="13"/>
                      <a:pt x="8" y="3"/>
                      <a:pt x="0" y="2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7" name="Freeform 615"/>
              <p:cNvSpPr>
                <a:spLocks/>
              </p:cNvSpPr>
              <p:nvPr/>
            </p:nvSpPr>
            <p:spPr bwMode="auto">
              <a:xfrm>
                <a:off x="5817319" y="1639357"/>
                <a:ext cx="54364" cy="4415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1" y="20"/>
                  </a:cxn>
                  <a:cxn ang="0">
                    <a:pos x="0" y="7"/>
                  </a:cxn>
                </a:cxnLst>
                <a:rect l="0" t="0" r="r" b="b"/>
                <a:pathLst>
                  <a:path w="25" h="20">
                    <a:moveTo>
                      <a:pt x="0" y="7"/>
                    </a:moveTo>
                    <a:cubicBezTo>
                      <a:pt x="7" y="0"/>
                      <a:pt x="25" y="9"/>
                      <a:pt x="21" y="20"/>
                    </a:cubicBezTo>
                    <a:cubicBezTo>
                      <a:pt x="21" y="11"/>
                      <a:pt x="6" y="5"/>
                      <a:pt x="0" y="7"/>
                    </a:cubicBezTo>
                    <a:close/>
                  </a:path>
                </a:pathLst>
              </a:custGeom>
              <a:solidFill>
                <a:srgbClr val="5B3A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8" name="Freeform 616"/>
              <p:cNvSpPr>
                <a:spLocks/>
              </p:cNvSpPr>
              <p:nvPr/>
            </p:nvSpPr>
            <p:spPr bwMode="auto">
              <a:xfrm>
                <a:off x="6056061" y="1781322"/>
                <a:ext cx="54364" cy="4754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0" y="22"/>
                  </a:cxn>
                  <a:cxn ang="0">
                    <a:pos x="0" y="6"/>
                  </a:cxn>
                </a:cxnLst>
                <a:rect l="0" t="0" r="r" b="b"/>
                <a:pathLst>
                  <a:path w="25" h="22">
                    <a:moveTo>
                      <a:pt x="0" y="6"/>
                    </a:moveTo>
                    <a:cubicBezTo>
                      <a:pt x="8" y="0"/>
                      <a:pt x="25" y="13"/>
                      <a:pt x="20" y="22"/>
                    </a:cubicBezTo>
                    <a:cubicBezTo>
                      <a:pt x="20" y="13"/>
                      <a:pt x="6" y="6"/>
                      <a:pt x="0" y="6"/>
                    </a:cubicBezTo>
                    <a:close/>
                  </a:path>
                </a:pathLst>
              </a:custGeom>
              <a:solidFill>
                <a:srgbClr val="5B3A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9" name="Freeform 617"/>
              <p:cNvSpPr>
                <a:spLocks/>
              </p:cNvSpPr>
              <p:nvPr/>
            </p:nvSpPr>
            <p:spPr bwMode="auto">
              <a:xfrm>
                <a:off x="5760959" y="1443265"/>
                <a:ext cx="587814" cy="502664"/>
              </a:xfrm>
              <a:custGeom>
                <a:avLst/>
                <a:gdLst/>
                <a:ahLst/>
                <a:cxnLst>
                  <a:cxn ang="0">
                    <a:pos x="214" y="61"/>
                  </a:cxn>
                  <a:cxn ang="0">
                    <a:pos x="187" y="1"/>
                  </a:cxn>
                  <a:cxn ang="0">
                    <a:pos x="204" y="52"/>
                  </a:cxn>
                  <a:cxn ang="0">
                    <a:pos x="170" y="21"/>
                  </a:cxn>
                  <a:cxn ang="0">
                    <a:pos x="83" y="13"/>
                  </a:cxn>
                  <a:cxn ang="0">
                    <a:pos x="16" y="58"/>
                  </a:cxn>
                  <a:cxn ang="0">
                    <a:pos x="10" y="74"/>
                  </a:cxn>
                  <a:cxn ang="0">
                    <a:pos x="140" y="59"/>
                  </a:cxn>
                  <a:cxn ang="0">
                    <a:pos x="150" y="59"/>
                  </a:cxn>
                  <a:cxn ang="0">
                    <a:pos x="65" y="84"/>
                  </a:cxn>
                  <a:cxn ang="0">
                    <a:pos x="157" y="65"/>
                  </a:cxn>
                  <a:cxn ang="0">
                    <a:pos x="134" y="89"/>
                  </a:cxn>
                  <a:cxn ang="0">
                    <a:pos x="176" y="64"/>
                  </a:cxn>
                  <a:cxn ang="0">
                    <a:pos x="175" y="148"/>
                  </a:cxn>
                  <a:cxn ang="0">
                    <a:pos x="190" y="77"/>
                  </a:cxn>
                  <a:cxn ang="0">
                    <a:pos x="190" y="181"/>
                  </a:cxn>
                  <a:cxn ang="0">
                    <a:pos x="207" y="179"/>
                  </a:cxn>
                  <a:cxn ang="0">
                    <a:pos x="197" y="202"/>
                  </a:cxn>
                  <a:cxn ang="0">
                    <a:pos x="184" y="222"/>
                  </a:cxn>
                  <a:cxn ang="0">
                    <a:pos x="213" y="213"/>
                  </a:cxn>
                  <a:cxn ang="0">
                    <a:pos x="226" y="76"/>
                  </a:cxn>
                  <a:cxn ang="0">
                    <a:pos x="264" y="127"/>
                  </a:cxn>
                  <a:cxn ang="0">
                    <a:pos x="250" y="88"/>
                  </a:cxn>
                  <a:cxn ang="0">
                    <a:pos x="219" y="65"/>
                  </a:cxn>
                  <a:cxn ang="0">
                    <a:pos x="249" y="60"/>
                  </a:cxn>
                  <a:cxn ang="0">
                    <a:pos x="214" y="61"/>
                  </a:cxn>
                </a:cxnLst>
                <a:rect l="0" t="0" r="r" b="b"/>
                <a:pathLst>
                  <a:path w="264" h="225">
                    <a:moveTo>
                      <a:pt x="214" y="61"/>
                    </a:moveTo>
                    <a:cubicBezTo>
                      <a:pt x="215" y="48"/>
                      <a:pt x="187" y="1"/>
                      <a:pt x="187" y="1"/>
                    </a:cubicBezTo>
                    <a:cubicBezTo>
                      <a:pt x="188" y="23"/>
                      <a:pt x="201" y="32"/>
                      <a:pt x="204" y="52"/>
                    </a:cubicBezTo>
                    <a:cubicBezTo>
                      <a:pt x="205" y="52"/>
                      <a:pt x="203" y="37"/>
                      <a:pt x="170" y="21"/>
                    </a:cubicBezTo>
                    <a:cubicBezTo>
                      <a:pt x="128" y="0"/>
                      <a:pt x="97" y="9"/>
                      <a:pt x="83" y="13"/>
                    </a:cubicBezTo>
                    <a:cubicBezTo>
                      <a:pt x="68" y="17"/>
                      <a:pt x="32" y="37"/>
                      <a:pt x="16" y="58"/>
                    </a:cubicBezTo>
                    <a:cubicBezTo>
                      <a:pt x="0" y="79"/>
                      <a:pt x="10" y="74"/>
                      <a:pt x="10" y="74"/>
                    </a:cubicBezTo>
                    <a:cubicBezTo>
                      <a:pt x="10" y="74"/>
                      <a:pt x="118" y="64"/>
                      <a:pt x="140" y="59"/>
                    </a:cubicBezTo>
                    <a:cubicBezTo>
                      <a:pt x="162" y="54"/>
                      <a:pt x="150" y="59"/>
                      <a:pt x="150" y="59"/>
                    </a:cubicBezTo>
                    <a:cubicBezTo>
                      <a:pt x="65" y="84"/>
                      <a:pt x="65" y="84"/>
                      <a:pt x="65" y="84"/>
                    </a:cubicBezTo>
                    <a:cubicBezTo>
                      <a:pt x="65" y="84"/>
                      <a:pt x="140" y="74"/>
                      <a:pt x="157" y="65"/>
                    </a:cubicBezTo>
                    <a:cubicBezTo>
                      <a:pt x="173" y="56"/>
                      <a:pt x="134" y="89"/>
                      <a:pt x="134" y="89"/>
                    </a:cubicBezTo>
                    <a:cubicBezTo>
                      <a:pt x="134" y="89"/>
                      <a:pt x="175" y="70"/>
                      <a:pt x="176" y="64"/>
                    </a:cubicBezTo>
                    <a:cubicBezTo>
                      <a:pt x="177" y="58"/>
                      <a:pt x="190" y="92"/>
                      <a:pt x="175" y="148"/>
                    </a:cubicBezTo>
                    <a:cubicBezTo>
                      <a:pt x="175" y="148"/>
                      <a:pt x="191" y="97"/>
                      <a:pt x="190" y="77"/>
                    </a:cubicBezTo>
                    <a:cubicBezTo>
                      <a:pt x="190" y="76"/>
                      <a:pt x="211" y="161"/>
                      <a:pt x="190" y="181"/>
                    </a:cubicBezTo>
                    <a:cubicBezTo>
                      <a:pt x="170" y="201"/>
                      <a:pt x="202" y="168"/>
                      <a:pt x="207" y="179"/>
                    </a:cubicBezTo>
                    <a:cubicBezTo>
                      <a:pt x="212" y="189"/>
                      <a:pt x="202" y="199"/>
                      <a:pt x="197" y="202"/>
                    </a:cubicBezTo>
                    <a:cubicBezTo>
                      <a:pt x="185" y="209"/>
                      <a:pt x="184" y="222"/>
                      <a:pt x="184" y="222"/>
                    </a:cubicBezTo>
                    <a:cubicBezTo>
                      <a:pt x="188" y="223"/>
                      <a:pt x="190" y="225"/>
                      <a:pt x="213" y="213"/>
                    </a:cubicBezTo>
                    <a:cubicBezTo>
                      <a:pt x="240" y="199"/>
                      <a:pt x="249" y="101"/>
                      <a:pt x="226" y="76"/>
                    </a:cubicBezTo>
                    <a:cubicBezTo>
                      <a:pt x="226" y="76"/>
                      <a:pt x="247" y="88"/>
                      <a:pt x="264" y="127"/>
                    </a:cubicBezTo>
                    <a:cubicBezTo>
                      <a:pt x="264" y="127"/>
                      <a:pt x="260" y="99"/>
                      <a:pt x="250" y="88"/>
                    </a:cubicBezTo>
                    <a:cubicBezTo>
                      <a:pt x="234" y="71"/>
                      <a:pt x="219" y="65"/>
                      <a:pt x="219" y="65"/>
                    </a:cubicBezTo>
                    <a:cubicBezTo>
                      <a:pt x="219" y="65"/>
                      <a:pt x="237" y="58"/>
                      <a:pt x="249" y="60"/>
                    </a:cubicBezTo>
                    <a:cubicBezTo>
                      <a:pt x="261" y="62"/>
                      <a:pt x="228" y="43"/>
                      <a:pt x="214" y="61"/>
                    </a:cubicBezTo>
                    <a:close/>
                  </a:path>
                </a:pathLst>
              </a:custGeom>
              <a:solidFill>
                <a:srgbClr val="3B23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0" name="Freeform 618"/>
              <p:cNvSpPr>
                <a:spLocks noEditPoints="1"/>
              </p:cNvSpPr>
              <p:nvPr/>
            </p:nvSpPr>
            <p:spPr bwMode="auto">
              <a:xfrm>
                <a:off x="5267859" y="2275878"/>
                <a:ext cx="506267" cy="495872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96" y="63"/>
                  </a:cxn>
                  <a:cxn ang="0">
                    <a:pos x="73" y="82"/>
                  </a:cxn>
                  <a:cxn ang="0">
                    <a:pos x="49" y="97"/>
                  </a:cxn>
                  <a:cxn ang="0">
                    <a:pos x="37" y="100"/>
                  </a:cxn>
                  <a:cxn ang="0">
                    <a:pos x="32" y="99"/>
                  </a:cxn>
                  <a:cxn ang="0">
                    <a:pos x="27" y="94"/>
                  </a:cxn>
                  <a:cxn ang="0">
                    <a:pos x="24" y="87"/>
                  </a:cxn>
                  <a:cxn ang="0">
                    <a:pos x="8" y="87"/>
                  </a:cxn>
                  <a:cxn ang="0">
                    <a:pos x="1" y="97"/>
                  </a:cxn>
                  <a:cxn ang="0">
                    <a:pos x="1" y="101"/>
                  </a:cxn>
                  <a:cxn ang="0">
                    <a:pos x="22" y="131"/>
                  </a:cxn>
                  <a:cxn ang="0">
                    <a:pos x="29" y="134"/>
                  </a:cxn>
                  <a:cxn ang="0">
                    <a:pos x="32" y="137"/>
                  </a:cxn>
                  <a:cxn ang="0">
                    <a:pos x="62" y="123"/>
                  </a:cxn>
                  <a:cxn ang="0">
                    <a:pos x="62" y="122"/>
                  </a:cxn>
                  <a:cxn ang="0">
                    <a:pos x="70" y="115"/>
                  </a:cxn>
                  <a:cxn ang="0">
                    <a:pos x="75" y="110"/>
                  </a:cxn>
                  <a:cxn ang="0">
                    <a:pos x="75" y="110"/>
                  </a:cxn>
                  <a:cxn ang="0">
                    <a:pos x="101" y="87"/>
                  </a:cxn>
                  <a:cxn ang="0">
                    <a:pos x="114" y="75"/>
                  </a:cxn>
                  <a:cxn ang="0">
                    <a:pos x="125" y="62"/>
                  </a:cxn>
                  <a:cxn ang="0">
                    <a:pos x="155" y="23"/>
                  </a:cxn>
                  <a:cxn ang="0">
                    <a:pos x="162" y="8"/>
                  </a:cxn>
                  <a:cxn ang="0">
                    <a:pos x="150" y="4"/>
                  </a:cxn>
                  <a:cxn ang="0">
                    <a:pos x="226" y="207"/>
                  </a:cxn>
                  <a:cxn ang="0">
                    <a:pos x="221" y="201"/>
                  </a:cxn>
                  <a:cxn ang="0">
                    <a:pos x="197" y="198"/>
                  </a:cxn>
                  <a:cxn ang="0">
                    <a:pos x="202" y="169"/>
                  </a:cxn>
                  <a:cxn ang="0">
                    <a:pos x="204" y="162"/>
                  </a:cxn>
                  <a:cxn ang="0">
                    <a:pos x="210" y="119"/>
                  </a:cxn>
                  <a:cxn ang="0">
                    <a:pos x="211" y="113"/>
                  </a:cxn>
                  <a:cxn ang="0">
                    <a:pos x="216" y="74"/>
                  </a:cxn>
                  <a:cxn ang="0">
                    <a:pos x="217" y="63"/>
                  </a:cxn>
                  <a:cxn ang="0">
                    <a:pos x="222" y="29"/>
                  </a:cxn>
                  <a:cxn ang="0">
                    <a:pos x="217" y="24"/>
                  </a:cxn>
                  <a:cxn ang="0">
                    <a:pos x="216" y="22"/>
                  </a:cxn>
                  <a:cxn ang="0">
                    <a:pos x="215" y="8"/>
                  </a:cxn>
                  <a:cxn ang="0">
                    <a:pos x="209" y="8"/>
                  </a:cxn>
                  <a:cxn ang="0">
                    <a:pos x="208" y="23"/>
                  </a:cxn>
                  <a:cxn ang="0">
                    <a:pos x="205" y="28"/>
                  </a:cxn>
                  <a:cxn ang="0">
                    <a:pos x="204" y="48"/>
                  </a:cxn>
                  <a:cxn ang="0">
                    <a:pos x="194" y="95"/>
                  </a:cxn>
                  <a:cxn ang="0">
                    <a:pos x="179" y="160"/>
                  </a:cxn>
                  <a:cxn ang="0">
                    <a:pos x="172" y="200"/>
                  </a:cxn>
                  <a:cxn ang="0">
                    <a:pos x="176" y="211"/>
                  </a:cxn>
                  <a:cxn ang="0">
                    <a:pos x="207" y="222"/>
                  </a:cxn>
                  <a:cxn ang="0">
                    <a:pos x="215" y="219"/>
                  </a:cxn>
                  <a:cxn ang="0">
                    <a:pos x="219" y="219"/>
                  </a:cxn>
                  <a:cxn ang="0">
                    <a:pos x="226" y="207"/>
                  </a:cxn>
                </a:cxnLst>
                <a:rect l="0" t="0" r="r" b="b"/>
                <a:pathLst>
                  <a:path w="228" h="222">
                    <a:moveTo>
                      <a:pt x="150" y="4"/>
                    </a:moveTo>
                    <a:cubicBezTo>
                      <a:pt x="133" y="24"/>
                      <a:pt x="117" y="48"/>
                      <a:pt x="96" y="63"/>
                    </a:cubicBezTo>
                    <a:cubicBezTo>
                      <a:pt x="88" y="69"/>
                      <a:pt x="81" y="76"/>
                      <a:pt x="73" y="82"/>
                    </a:cubicBezTo>
                    <a:cubicBezTo>
                      <a:pt x="65" y="87"/>
                      <a:pt x="57" y="92"/>
                      <a:pt x="49" y="97"/>
                    </a:cubicBezTo>
                    <a:cubicBezTo>
                      <a:pt x="45" y="98"/>
                      <a:pt x="41" y="99"/>
                      <a:pt x="37" y="100"/>
                    </a:cubicBezTo>
                    <a:cubicBezTo>
                      <a:pt x="36" y="100"/>
                      <a:pt x="34" y="99"/>
                      <a:pt x="32" y="99"/>
                    </a:cubicBezTo>
                    <a:cubicBezTo>
                      <a:pt x="31" y="98"/>
                      <a:pt x="29" y="95"/>
                      <a:pt x="27" y="94"/>
                    </a:cubicBezTo>
                    <a:cubicBezTo>
                      <a:pt x="26" y="91"/>
                      <a:pt x="26" y="89"/>
                      <a:pt x="24" y="87"/>
                    </a:cubicBezTo>
                    <a:cubicBezTo>
                      <a:pt x="20" y="83"/>
                      <a:pt x="13" y="83"/>
                      <a:pt x="8" y="87"/>
                    </a:cubicBezTo>
                    <a:cubicBezTo>
                      <a:pt x="4" y="90"/>
                      <a:pt x="2" y="94"/>
                      <a:pt x="1" y="97"/>
                    </a:cubicBezTo>
                    <a:cubicBezTo>
                      <a:pt x="1" y="98"/>
                      <a:pt x="0" y="100"/>
                      <a:pt x="1" y="101"/>
                    </a:cubicBezTo>
                    <a:cubicBezTo>
                      <a:pt x="2" y="117"/>
                      <a:pt x="10" y="124"/>
                      <a:pt x="22" y="131"/>
                    </a:cubicBezTo>
                    <a:cubicBezTo>
                      <a:pt x="24" y="132"/>
                      <a:pt x="27" y="133"/>
                      <a:pt x="29" y="134"/>
                    </a:cubicBezTo>
                    <a:cubicBezTo>
                      <a:pt x="30" y="135"/>
                      <a:pt x="31" y="136"/>
                      <a:pt x="32" y="137"/>
                    </a:cubicBezTo>
                    <a:cubicBezTo>
                      <a:pt x="43" y="146"/>
                      <a:pt x="57" y="134"/>
                      <a:pt x="62" y="123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5" y="120"/>
                      <a:pt x="67" y="118"/>
                      <a:pt x="70" y="115"/>
                    </a:cubicBezTo>
                    <a:cubicBezTo>
                      <a:pt x="72" y="113"/>
                      <a:pt x="74" y="112"/>
                      <a:pt x="75" y="110"/>
                    </a:cubicBezTo>
                    <a:cubicBezTo>
                      <a:pt x="75" y="110"/>
                      <a:pt x="75" y="110"/>
                      <a:pt x="75" y="110"/>
                    </a:cubicBezTo>
                    <a:cubicBezTo>
                      <a:pt x="84" y="103"/>
                      <a:pt x="93" y="95"/>
                      <a:pt x="101" y="87"/>
                    </a:cubicBezTo>
                    <a:cubicBezTo>
                      <a:pt x="105" y="83"/>
                      <a:pt x="110" y="79"/>
                      <a:pt x="114" y="75"/>
                    </a:cubicBezTo>
                    <a:cubicBezTo>
                      <a:pt x="118" y="71"/>
                      <a:pt x="122" y="66"/>
                      <a:pt x="125" y="62"/>
                    </a:cubicBezTo>
                    <a:cubicBezTo>
                      <a:pt x="137" y="50"/>
                      <a:pt x="148" y="39"/>
                      <a:pt x="155" y="23"/>
                    </a:cubicBezTo>
                    <a:cubicBezTo>
                      <a:pt x="159" y="18"/>
                      <a:pt x="162" y="14"/>
                      <a:pt x="162" y="8"/>
                    </a:cubicBezTo>
                    <a:cubicBezTo>
                      <a:pt x="162" y="2"/>
                      <a:pt x="155" y="0"/>
                      <a:pt x="150" y="4"/>
                    </a:cubicBezTo>
                    <a:close/>
                    <a:moveTo>
                      <a:pt x="226" y="207"/>
                    </a:moveTo>
                    <a:cubicBezTo>
                      <a:pt x="226" y="204"/>
                      <a:pt x="224" y="201"/>
                      <a:pt x="221" y="201"/>
                    </a:cubicBezTo>
                    <a:cubicBezTo>
                      <a:pt x="213" y="199"/>
                      <a:pt x="205" y="199"/>
                      <a:pt x="197" y="198"/>
                    </a:cubicBezTo>
                    <a:cubicBezTo>
                      <a:pt x="199" y="188"/>
                      <a:pt x="201" y="178"/>
                      <a:pt x="202" y="169"/>
                    </a:cubicBezTo>
                    <a:cubicBezTo>
                      <a:pt x="203" y="167"/>
                      <a:pt x="203" y="164"/>
                      <a:pt x="204" y="162"/>
                    </a:cubicBezTo>
                    <a:cubicBezTo>
                      <a:pt x="206" y="148"/>
                      <a:pt x="208" y="133"/>
                      <a:pt x="210" y="119"/>
                    </a:cubicBezTo>
                    <a:cubicBezTo>
                      <a:pt x="211" y="117"/>
                      <a:pt x="211" y="115"/>
                      <a:pt x="211" y="113"/>
                    </a:cubicBezTo>
                    <a:cubicBezTo>
                      <a:pt x="214" y="100"/>
                      <a:pt x="215" y="87"/>
                      <a:pt x="216" y="74"/>
                    </a:cubicBezTo>
                    <a:cubicBezTo>
                      <a:pt x="217" y="71"/>
                      <a:pt x="217" y="67"/>
                      <a:pt x="217" y="63"/>
                    </a:cubicBezTo>
                    <a:cubicBezTo>
                      <a:pt x="219" y="52"/>
                      <a:pt x="224" y="39"/>
                      <a:pt x="222" y="29"/>
                    </a:cubicBezTo>
                    <a:cubicBezTo>
                      <a:pt x="221" y="26"/>
                      <a:pt x="219" y="24"/>
                      <a:pt x="217" y="24"/>
                    </a:cubicBezTo>
                    <a:cubicBezTo>
                      <a:pt x="217" y="23"/>
                      <a:pt x="216" y="23"/>
                      <a:pt x="216" y="22"/>
                    </a:cubicBezTo>
                    <a:cubicBezTo>
                      <a:pt x="215" y="18"/>
                      <a:pt x="215" y="13"/>
                      <a:pt x="215" y="8"/>
                    </a:cubicBezTo>
                    <a:cubicBezTo>
                      <a:pt x="215" y="4"/>
                      <a:pt x="209" y="4"/>
                      <a:pt x="209" y="8"/>
                    </a:cubicBezTo>
                    <a:cubicBezTo>
                      <a:pt x="208" y="13"/>
                      <a:pt x="208" y="18"/>
                      <a:pt x="208" y="23"/>
                    </a:cubicBezTo>
                    <a:cubicBezTo>
                      <a:pt x="206" y="24"/>
                      <a:pt x="205" y="26"/>
                      <a:pt x="205" y="28"/>
                    </a:cubicBezTo>
                    <a:cubicBezTo>
                      <a:pt x="204" y="35"/>
                      <a:pt x="204" y="41"/>
                      <a:pt x="204" y="48"/>
                    </a:cubicBezTo>
                    <a:cubicBezTo>
                      <a:pt x="200" y="63"/>
                      <a:pt x="197" y="79"/>
                      <a:pt x="194" y="95"/>
                    </a:cubicBezTo>
                    <a:cubicBezTo>
                      <a:pt x="189" y="116"/>
                      <a:pt x="183" y="138"/>
                      <a:pt x="179" y="160"/>
                    </a:cubicBezTo>
                    <a:cubicBezTo>
                      <a:pt x="178" y="169"/>
                      <a:pt x="170" y="188"/>
                      <a:pt x="172" y="200"/>
                    </a:cubicBezTo>
                    <a:cubicBezTo>
                      <a:pt x="170" y="204"/>
                      <a:pt x="171" y="209"/>
                      <a:pt x="176" y="211"/>
                    </a:cubicBezTo>
                    <a:cubicBezTo>
                      <a:pt x="186" y="215"/>
                      <a:pt x="196" y="220"/>
                      <a:pt x="207" y="222"/>
                    </a:cubicBezTo>
                    <a:cubicBezTo>
                      <a:pt x="210" y="222"/>
                      <a:pt x="213" y="221"/>
                      <a:pt x="215" y="219"/>
                    </a:cubicBezTo>
                    <a:cubicBezTo>
                      <a:pt x="216" y="219"/>
                      <a:pt x="218" y="219"/>
                      <a:pt x="219" y="219"/>
                    </a:cubicBezTo>
                    <a:cubicBezTo>
                      <a:pt x="225" y="219"/>
                      <a:pt x="228" y="211"/>
                      <a:pt x="226" y="207"/>
                    </a:cubicBezTo>
                    <a:close/>
                  </a:path>
                </a:pathLst>
              </a:custGeom>
              <a:solidFill>
                <a:srgbClr val="E5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1" name="Freeform 619"/>
              <p:cNvSpPr>
                <a:spLocks noEditPoints="1"/>
              </p:cNvSpPr>
              <p:nvPr/>
            </p:nvSpPr>
            <p:spPr bwMode="auto">
              <a:xfrm>
                <a:off x="5264595" y="2446954"/>
                <a:ext cx="536848" cy="336241"/>
              </a:xfrm>
              <a:custGeom>
                <a:avLst/>
                <a:gdLst/>
                <a:ahLst/>
                <a:cxnLst>
                  <a:cxn ang="0">
                    <a:pos x="67" y="49"/>
                  </a:cxn>
                  <a:cxn ang="0">
                    <a:pos x="60" y="42"/>
                  </a:cxn>
                  <a:cxn ang="0">
                    <a:pos x="58" y="42"/>
                  </a:cxn>
                  <a:cxn ang="0">
                    <a:pos x="58" y="42"/>
                  </a:cxn>
                  <a:cxn ang="0">
                    <a:pos x="53" y="41"/>
                  </a:cxn>
                  <a:cxn ang="0">
                    <a:pos x="44" y="37"/>
                  </a:cxn>
                  <a:cxn ang="0">
                    <a:pos x="39" y="33"/>
                  </a:cxn>
                  <a:cxn ang="0">
                    <a:pos x="38" y="30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5" y="22"/>
                  </a:cxn>
                  <a:cxn ang="0">
                    <a:pos x="32" y="8"/>
                  </a:cxn>
                  <a:cxn ang="0">
                    <a:pos x="8" y="10"/>
                  </a:cxn>
                  <a:cxn ang="0">
                    <a:pos x="3" y="29"/>
                  </a:cxn>
                  <a:cxn ang="0">
                    <a:pos x="17" y="48"/>
                  </a:cxn>
                  <a:cxn ang="0">
                    <a:pos x="57" y="63"/>
                  </a:cxn>
                  <a:cxn ang="0">
                    <a:pos x="61" y="59"/>
                  </a:cxn>
                  <a:cxn ang="0">
                    <a:pos x="67" y="49"/>
                  </a:cxn>
                  <a:cxn ang="0">
                    <a:pos x="233" y="119"/>
                  </a:cxn>
                  <a:cxn ang="0">
                    <a:pos x="201" y="118"/>
                  </a:cxn>
                  <a:cxn ang="0">
                    <a:pos x="198" y="120"/>
                  </a:cxn>
                  <a:cxn ang="0">
                    <a:pos x="179" y="118"/>
                  </a:cxn>
                  <a:cxn ang="0">
                    <a:pos x="173" y="125"/>
                  </a:cxn>
                  <a:cxn ang="0">
                    <a:pos x="174" y="130"/>
                  </a:cxn>
                  <a:cxn ang="0">
                    <a:pos x="178" y="133"/>
                  </a:cxn>
                  <a:cxn ang="0">
                    <a:pos x="199" y="140"/>
                  </a:cxn>
                  <a:cxn ang="0">
                    <a:pos x="235" y="139"/>
                  </a:cxn>
                  <a:cxn ang="0">
                    <a:pos x="233" y="119"/>
                  </a:cxn>
                </a:cxnLst>
                <a:rect l="0" t="0" r="r" b="b"/>
                <a:pathLst>
                  <a:path w="241" h="149">
                    <a:moveTo>
                      <a:pt x="67" y="49"/>
                    </a:moveTo>
                    <a:cubicBezTo>
                      <a:pt x="70" y="44"/>
                      <a:pt x="64" y="41"/>
                      <a:pt x="60" y="42"/>
                    </a:cubicBezTo>
                    <a:cubicBezTo>
                      <a:pt x="59" y="42"/>
                      <a:pt x="59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1"/>
                      <a:pt x="54" y="41"/>
                      <a:pt x="53" y="41"/>
                    </a:cubicBezTo>
                    <a:cubicBezTo>
                      <a:pt x="50" y="40"/>
                      <a:pt x="47" y="40"/>
                      <a:pt x="44" y="37"/>
                    </a:cubicBezTo>
                    <a:cubicBezTo>
                      <a:pt x="43" y="36"/>
                      <a:pt x="41" y="35"/>
                      <a:pt x="39" y="33"/>
                    </a:cubicBezTo>
                    <a:cubicBezTo>
                      <a:pt x="39" y="32"/>
                      <a:pt x="38" y="31"/>
                      <a:pt x="38" y="30"/>
                    </a:cubicBezTo>
                    <a:cubicBezTo>
                      <a:pt x="38" y="29"/>
                      <a:pt x="37" y="27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4"/>
                      <a:pt x="35" y="23"/>
                      <a:pt x="35" y="22"/>
                    </a:cubicBezTo>
                    <a:cubicBezTo>
                      <a:pt x="36" y="17"/>
                      <a:pt x="36" y="13"/>
                      <a:pt x="32" y="8"/>
                    </a:cubicBezTo>
                    <a:cubicBezTo>
                      <a:pt x="25" y="0"/>
                      <a:pt x="14" y="3"/>
                      <a:pt x="8" y="10"/>
                    </a:cubicBezTo>
                    <a:cubicBezTo>
                      <a:pt x="4" y="14"/>
                      <a:pt x="0" y="23"/>
                      <a:pt x="3" y="29"/>
                    </a:cubicBezTo>
                    <a:cubicBezTo>
                      <a:pt x="3" y="37"/>
                      <a:pt x="12" y="44"/>
                      <a:pt x="17" y="48"/>
                    </a:cubicBezTo>
                    <a:cubicBezTo>
                      <a:pt x="29" y="56"/>
                      <a:pt x="41" y="65"/>
                      <a:pt x="57" y="63"/>
                    </a:cubicBezTo>
                    <a:cubicBezTo>
                      <a:pt x="59" y="62"/>
                      <a:pt x="61" y="61"/>
                      <a:pt x="61" y="59"/>
                    </a:cubicBezTo>
                    <a:cubicBezTo>
                      <a:pt x="64" y="56"/>
                      <a:pt x="66" y="53"/>
                      <a:pt x="67" y="49"/>
                    </a:cubicBezTo>
                    <a:close/>
                    <a:moveTo>
                      <a:pt x="233" y="119"/>
                    </a:moveTo>
                    <a:cubicBezTo>
                      <a:pt x="223" y="113"/>
                      <a:pt x="211" y="118"/>
                      <a:pt x="201" y="118"/>
                    </a:cubicBezTo>
                    <a:cubicBezTo>
                      <a:pt x="199" y="118"/>
                      <a:pt x="198" y="119"/>
                      <a:pt x="198" y="120"/>
                    </a:cubicBezTo>
                    <a:cubicBezTo>
                      <a:pt x="191" y="120"/>
                      <a:pt x="185" y="119"/>
                      <a:pt x="179" y="118"/>
                    </a:cubicBezTo>
                    <a:cubicBezTo>
                      <a:pt x="175" y="117"/>
                      <a:pt x="172" y="122"/>
                      <a:pt x="173" y="125"/>
                    </a:cubicBezTo>
                    <a:cubicBezTo>
                      <a:pt x="173" y="127"/>
                      <a:pt x="174" y="128"/>
                      <a:pt x="174" y="130"/>
                    </a:cubicBezTo>
                    <a:cubicBezTo>
                      <a:pt x="175" y="132"/>
                      <a:pt x="176" y="133"/>
                      <a:pt x="178" y="133"/>
                    </a:cubicBezTo>
                    <a:cubicBezTo>
                      <a:pt x="183" y="138"/>
                      <a:pt x="192" y="139"/>
                      <a:pt x="199" y="140"/>
                    </a:cubicBezTo>
                    <a:cubicBezTo>
                      <a:pt x="210" y="142"/>
                      <a:pt x="225" y="149"/>
                      <a:pt x="235" y="139"/>
                    </a:cubicBezTo>
                    <a:cubicBezTo>
                      <a:pt x="241" y="133"/>
                      <a:pt x="239" y="123"/>
                      <a:pt x="233" y="119"/>
                    </a:cubicBezTo>
                    <a:close/>
                  </a:path>
                </a:pathLst>
              </a:custGeom>
              <a:solidFill>
                <a:srgbClr val="A70E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2" name="Freeform 620"/>
              <p:cNvSpPr>
                <a:spLocks noEditPoints="1"/>
              </p:cNvSpPr>
              <p:nvPr/>
            </p:nvSpPr>
            <p:spPr bwMode="auto">
              <a:xfrm>
                <a:off x="5391300" y="1666620"/>
                <a:ext cx="900411" cy="672484"/>
              </a:xfrm>
              <a:custGeom>
                <a:avLst/>
                <a:gdLst/>
                <a:ahLst/>
                <a:cxnLst>
                  <a:cxn ang="0">
                    <a:pos x="153" y="168"/>
                  </a:cxn>
                  <a:cxn ang="0">
                    <a:pos x="160" y="161"/>
                  </a:cxn>
                  <a:cxn ang="0">
                    <a:pos x="90" y="113"/>
                  </a:cxn>
                  <a:cxn ang="0">
                    <a:pos x="61" y="48"/>
                  </a:cxn>
                  <a:cxn ang="0">
                    <a:pos x="67" y="40"/>
                  </a:cxn>
                  <a:cxn ang="0">
                    <a:pos x="74" y="26"/>
                  </a:cxn>
                  <a:cxn ang="0">
                    <a:pos x="72" y="26"/>
                  </a:cxn>
                  <a:cxn ang="0">
                    <a:pos x="59" y="30"/>
                  </a:cxn>
                  <a:cxn ang="0">
                    <a:pos x="54" y="21"/>
                  </a:cxn>
                  <a:cxn ang="0">
                    <a:pos x="54" y="6"/>
                  </a:cxn>
                  <a:cxn ang="0">
                    <a:pos x="43" y="22"/>
                  </a:cxn>
                  <a:cxn ang="0">
                    <a:pos x="39" y="6"/>
                  </a:cxn>
                  <a:cxn ang="0">
                    <a:pos x="31" y="19"/>
                  </a:cxn>
                  <a:cxn ang="0">
                    <a:pos x="32" y="28"/>
                  </a:cxn>
                  <a:cxn ang="0">
                    <a:pos x="20" y="15"/>
                  </a:cxn>
                  <a:cxn ang="0">
                    <a:pos x="24" y="37"/>
                  </a:cxn>
                  <a:cxn ang="0">
                    <a:pos x="24" y="39"/>
                  </a:cxn>
                  <a:cxn ang="0">
                    <a:pos x="8" y="37"/>
                  </a:cxn>
                  <a:cxn ang="0">
                    <a:pos x="3" y="45"/>
                  </a:cxn>
                  <a:cxn ang="0">
                    <a:pos x="42" y="60"/>
                  </a:cxn>
                  <a:cxn ang="0">
                    <a:pos x="69" y="130"/>
                  </a:cxn>
                  <a:cxn ang="0">
                    <a:pos x="109" y="159"/>
                  </a:cxn>
                  <a:cxn ang="0">
                    <a:pos x="388" y="268"/>
                  </a:cxn>
                  <a:cxn ang="0">
                    <a:pos x="399" y="257"/>
                  </a:cxn>
                  <a:cxn ang="0">
                    <a:pos x="379" y="256"/>
                  </a:cxn>
                  <a:cxn ang="0">
                    <a:pos x="396" y="248"/>
                  </a:cxn>
                  <a:cxn ang="0">
                    <a:pos x="378" y="240"/>
                  </a:cxn>
                  <a:cxn ang="0">
                    <a:pos x="368" y="225"/>
                  </a:cxn>
                  <a:cxn ang="0">
                    <a:pos x="283" y="235"/>
                  </a:cxn>
                  <a:cxn ang="0">
                    <a:pos x="229" y="173"/>
                  </a:cxn>
                  <a:cxn ang="0">
                    <a:pos x="218" y="185"/>
                  </a:cxn>
                  <a:cxn ang="0">
                    <a:pos x="352" y="278"/>
                  </a:cxn>
                  <a:cxn ang="0">
                    <a:pos x="362" y="279"/>
                  </a:cxn>
                  <a:cxn ang="0">
                    <a:pos x="386" y="288"/>
                  </a:cxn>
                  <a:cxn ang="0">
                    <a:pos x="386" y="280"/>
                  </a:cxn>
                  <a:cxn ang="0">
                    <a:pos x="394" y="270"/>
                  </a:cxn>
                </a:cxnLst>
                <a:rect l="0" t="0" r="r" b="b"/>
                <a:pathLst>
                  <a:path w="405" h="299">
                    <a:moveTo>
                      <a:pt x="109" y="159"/>
                    </a:moveTo>
                    <a:cubicBezTo>
                      <a:pt x="123" y="166"/>
                      <a:pt x="137" y="169"/>
                      <a:pt x="153" y="168"/>
                    </a:cubicBezTo>
                    <a:cubicBezTo>
                      <a:pt x="157" y="168"/>
                      <a:pt x="159" y="164"/>
                      <a:pt x="159" y="161"/>
                    </a:cubicBezTo>
                    <a:cubicBezTo>
                      <a:pt x="159" y="161"/>
                      <a:pt x="160" y="161"/>
                      <a:pt x="160" y="161"/>
                    </a:cubicBezTo>
                    <a:cubicBezTo>
                      <a:pt x="165" y="160"/>
                      <a:pt x="164" y="153"/>
                      <a:pt x="160" y="153"/>
                    </a:cubicBezTo>
                    <a:cubicBezTo>
                      <a:pt x="130" y="153"/>
                      <a:pt x="108" y="133"/>
                      <a:pt x="90" y="113"/>
                    </a:cubicBezTo>
                    <a:cubicBezTo>
                      <a:pt x="74" y="96"/>
                      <a:pt x="67" y="72"/>
                      <a:pt x="62" y="50"/>
                    </a:cubicBezTo>
                    <a:cubicBezTo>
                      <a:pt x="62" y="49"/>
                      <a:pt x="61" y="48"/>
                      <a:pt x="61" y="48"/>
                    </a:cubicBezTo>
                    <a:cubicBezTo>
                      <a:pt x="61" y="47"/>
                      <a:pt x="62" y="46"/>
                      <a:pt x="62" y="46"/>
                    </a:cubicBezTo>
                    <a:cubicBezTo>
                      <a:pt x="63" y="43"/>
                      <a:pt x="65" y="42"/>
                      <a:pt x="67" y="40"/>
                    </a:cubicBezTo>
                    <a:cubicBezTo>
                      <a:pt x="72" y="39"/>
                      <a:pt x="77" y="38"/>
                      <a:pt x="78" y="32"/>
                    </a:cubicBezTo>
                    <a:cubicBezTo>
                      <a:pt x="79" y="29"/>
                      <a:pt x="77" y="25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3" y="25"/>
                      <a:pt x="73" y="25"/>
                      <a:pt x="72" y="26"/>
                    </a:cubicBezTo>
                    <a:cubicBezTo>
                      <a:pt x="72" y="26"/>
                      <a:pt x="72" y="26"/>
                      <a:pt x="71" y="26"/>
                    </a:cubicBezTo>
                    <a:cubicBezTo>
                      <a:pt x="67" y="27"/>
                      <a:pt x="63" y="29"/>
                      <a:pt x="59" y="30"/>
                    </a:cubicBezTo>
                    <a:cubicBezTo>
                      <a:pt x="58" y="30"/>
                      <a:pt x="58" y="30"/>
                      <a:pt x="58" y="30"/>
                    </a:cubicBezTo>
                    <a:cubicBezTo>
                      <a:pt x="58" y="27"/>
                      <a:pt x="58" y="24"/>
                      <a:pt x="54" y="21"/>
                    </a:cubicBezTo>
                    <a:cubicBezTo>
                      <a:pt x="54" y="19"/>
                      <a:pt x="54" y="18"/>
                      <a:pt x="54" y="17"/>
                    </a:cubicBezTo>
                    <a:cubicBezTo>
                      <a:pt x="54" y="13"/>
                      <a:pt x="54" y="10"/>
                      <a:pt x="54" y="6"/>
                    </a:cubicBezTo>
                    <a:cubicBezTo>
                      <a:pt x="54" y="0"/>
                      <a:pt x="46" y="0"/>
                      <a:pt x="45" y="6"/>
                    </a:cubicBezTo>
                    <a:cubicBezTo>
                      <a:pt x="44" y="10"/>
                      <a:pt x="43" y="16"/>
                      <a:pt x="43" y="22"/>
                    </a:cubicBezTo>
                    <a:cubicBezTo>
                      <a:pt x="43" y="21"/>
                      <a:pt x="43" y="20"/>
                      <a:pt x="42" y="20"/>
                    </a:cubicBezTo>
                    <a:cubicBezTo>
                      <a:pt x="41" y="14"/>
                      <a:pt x="39" y="8"/>
                      <a:pt x="39" y="6"/>
                    </a:cubicBezTo>
                    <a:cubicBezTo>
                      <a:pt x="37" y="2"/>
                      <a:pt x="29" y="4"/>
                      <a:pt x="29" y="8"/>
                    </a:cubicBezTo>
                    <a:cubicBezTo>
                      <a:pt x="29" y="12"/>
                      <a:pt x="30" y="16"/>
                      <a:pt x="31" y="19"/>
                    </a:cubicBezTo>
                    <a:cubicBezTo>
                      <a:pt x="31" y="23"/>
                      <a:pt x="31" y="26"/>
                      <a:pt x="32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29" y="26"/>
                      <a:pt x="27" y="24"/>
                      <a:pt x="26" y="23"/>
                    </a:cubicBezTo>
                    <a:cubicBezTo>
                      <a:pt x="24" y="20"/>
                      <a:pt x="22" y="18"/>
                      <a:pt x="20" y="15"/>
                    </a:cubicBezTo>
                    <a:cubicBezTo>
                      <a:pt x="17" y="10"/>
                      <a:pt x="9" y="14"/>
                      <a:pt x="12" y="20"/>
                    </a:cubicBezTo>
                    <a:cubicBezTo>
                      <a:pt x="14" y="24"/>
                      <a:pt x="19" y="31"/>
                      <a:pt x="24" y="37"/>
                    </a:cubicBezTo>
                    <a:cubicBezTo>
                      <a:pt x="25" y="37"/>
                      <a:pt x="25" y="37"/>
                      <a:pt x="25" y="38"/>
                    </a:cubicBezTo>
                    <a:cubicBezTo>
                      <a:pt x="25" y="38"/>
                      <a:pt x="24" y="38"/>
                      <a:pt x="24" y="39"/>
                    </a:cubicBezTo>
                    <a:cubicBezTo>
                      <a:pt x="23" y="39"/>
                      <a:pt x="22" y="40"/>
                      <a:pt x="22" y="41"/>
                    </a:cubicBezTo>
                    <a:cubicBezTo>
                      <a:pt x="17" y="40"/>
                      <a:pt x="12" y="38"/>
                      <a:pt x="8" y="37"/>
                    </a:cubicBezTo>
                    <a:cubicBezTo>
                      <a:pt x="5" y="35"/>
                      <a:pt x="2" y="37"/>
                      <a:pt x="1" y="39"/>
                    </a:cubicBezTo>
                    <a:cubicBezTo>
                      <a:pt x="0" y="41"/>
                      <a:pt x="1" y="43"/>
                      <a:pt x="3" y="45"/>
                    </a:cubicBezTo>
                    <a:cubicBezTo>
                      <a:pt x="9" y="48"/>
                      <a:pt x="16" y="51"/>
                      <a:pt x="22" y="51"/>
                    </a:cubicBezTo>
                    <a:cubicBezTo>
                      <a:pt x="31" y="54"/>
                      <a:pt x="39" y="57"/>
                      <a:pt x="42" y="60"/>
                    </a:cubicBezTo>
                    <a:cubicBezTo>
                      <a:pt x="42" y="70"/>
                      <a:pt x="45" y="81"/>
                      <a:pt x="48" y="89"/>
                    </a:cubicBezTo>
                    <a:cubicBezTo>
                      <a:pt x="53" y="103"/>
                      <a:pt x="60" y="119"/>
                      <a:pt x="69" y="130"/>
                    </a:cubicBezTo>
                    <a:cubicBezTo>
                      <a:pt x="78" y="142"/>
                      <a:pt x="91" y="148"/>
                      <a:pt x="104" y="155"/>
                    </a:cubicBezTo>
                    <a:cubicBezTo>
                      <a:pt x="106" y="156"/>
                      <a:pt x="107" y="158"/>
                      <a:pt x="109" y="159"/>
                    </a:cubicBezTo>
                    <a:close/>
                    <a:moveTo>
                      <a:pt x="394" y="270"/>
                    </a:moveTo>
                    <a:cubicBezTo>
                      <a:pt x="392" y="269"/>
                      <a:pt x="390" y="269"/>
                      <a:pt x="388" y="268"/>
                    </a:cubicBezTo>
                    <a:cubicBezTo>
                      <a:pt x="391" y="268"/>
                      <a:pt x="394" y="268"/>
                      <a:pt x="397" y="268"/>
                    </a:cubicBezTo>
                    <a:cubicBezTo>
                      <a:pt x="404" y="268"/>
                      <a:pt x="405" y="259"/>
                      <a:pt x="399" y="257"/>
                    </a:cubicBezTo>
                    <a:cubicBezTo>
                      <a:pt x="394" y="255"/>
                      <a:pt x="388" y="256"/>
                      <a:pt x="382" y="256"/>
                    </a:cubicBezTo>
                    <a:cubicBezTo>
                      <a:pt x="381" y="256"/>
                      <a:pt x="380" y="256"/>
                      <a:pt x="379" y="256"/>
                    </a:cubicBezTo>
                    <a:cubicBezTo>
                      <a:pt x="381" y="255"/>
                      <a:pt x="383" y="255"/>
                      <a:pt x="384" y="254"/>
                    </a:cubicBezTo>
                    <a:cubicBezTo>
                      <a:pt x="389" y="253"/>
                      <a:pt x="393" y="251"/>
                      <a:pt x="396" y="248"/>
                    </a:cubicBezTo>
                    <a:cubicBezTo>
                      <a:pt x="400" y="244"/>
                      <a:pt x="398" y="238"/>
                      <a:pt x="392" y="238"/>
                    </a:cubicBezTo>
                    <a:cubicBezTo>
                      <a:pt x="387" y="237"/>
                      <a:pt x="383" y="238"/>
                      <a:pt x="378" y="240"/>
                    </a:cubicBezTo>
                    <a:cubicBezTo>
                      <a:pt x="376" y="241"/>
                      <a:pt x="374" y="243"/>
                      <a:pt x="371" y="245"/>
                    </a:cubicBezTo>
                    <a:cubicBezTo>
                      <a:pt x="373" y="236"/>
                      <a:pt x="374" y="227"/>
                      <a:pt x="368" y="225"/>
                    </a:cubicBezTo>
                    <a:cubicBezTo>
                      <a:pt x="355" y="220"/>
                      <a:pt x="352" y="242"/>
                      <a:pt x="350" y="253"/>
                    </a:cubicBezTo>
                    <a:cubicBezTo>
                      <a:pt x="325" y="257"/>
                      <a:pt x="305" y="245"/>
                      <a:pt x="283" y="235"/>
                    </a:cubicBezTo>
                    <a:cubicBezTo>
                      <a:pt x="270" y="229"/>
                      <a:pt x="258" y="213"/>
                      <a:pt x="251" y="202"/>
                    </a:cubicBezTo>
                    <a:cubicBezTo>
                      <a:pt x="244" y="191"/>
                      <a:pt x="236" y="183"/>
                      <a:pt x="229" y="173"/>
                    </a:cubicBezTo>
                    <a:cubicBezTo>
                      <a:pt x="226" y="169"/>
                      <a:pt x="220" y="172"/>
                      <a:pt x="220" y="177"/>
                    </a:cubicBezTo>
                    <a:cubicBezTo>
                      <a:pt x="218" y="178"/>
                      <a:pt x="216" y="181"/>
                      <a:pt x="218" y="185"/>
                    </a:cubicBezTo>
                    <a:cubicBezTo>
                      <a:pt x="242" y="235"/>
                      <a:pt x="289" y="281"/>
                      <a:pt x="349" y="276"/>
                    </a:cubicBezTo>
                    <a:cubicBezTo>
                      <a:pt x="350" y="277"/>
                      <a:pt x="351" y="278"/>
                      <a:pt x="352" y="278"/>
                    </a:cubicBezTo>
                    <a:cubicBezTo>
                      <a:pt x="354" y="278"/>
                      <a:pt x="355" y="278"/>
                      <a:pt x="357" y="279"/>
                    </a:cubicBezTo>
                    <a:cubicBezTo>
                      <a:pt x="358" y="279"/>
                      <a:pt x="360" y="279"/>
                      <a:pt x="362" y="279"/>
                    </a:cubicBezTo>
                    <a:cubicBezTo>
                      <a:pt x="367" y="285"/>
                      <a:pt x="371" y="291"/>
                      <a:pt x="378" y="295"/>
                    </a:cubicBezTo>
                    <a:cubicBezTo>
                      <a:pt x="383" y="299"/>
                      <a:pt x="389" y="293"/>
                      <a:pt x="386" y="288"/>
                    </a:cubicBezTo>
                    <a:cubicBezTo>
                      <a:pt x="385" y="283"/>
                      <a:pt x="382" y="280"/>
                      <a:pt x="379" y="277"/>
                    </a:cubicBezTo>
                    <a:cubicBezTo>
                      <a:pt x="381" y="278"/>
                      <a:pt x="384" y="279"/>
                      <a:pt x="386" y="280"/>
                    </a:cubicBezTo>
                    <a:cubicBezTo>
                      <a:pt x="389" y="281"/>
                      <a:pt x="391" y="281"/>
                      <a:pt x="392" y="281"/>
                    </a:cubicBezTo>
                    <a:cubicBezTo>
                      <a:pt x="399" y="281"/>
                      <a:pt x="401" y="271"/>
                      <a:pt x="394" y="270"/>
                    </a:cubicBezTo>
                    <a:close/>
                  </a:path>
                </a:pathLst>
              </a:custGeom>
              <a:solidFill>
                <a:srgbClr val="E5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3" name="Freeform 621"/>
              <p:cNvSpPr>
                <a:spLocks/>
              </p:cNvSpPr>
              <p:nvPr/>
            </p:nvSpPr>
            <p:spPr bwMode="auto">
              <a:xfrm>
                <a:off x="5444481" y="1938972"/>
                <a:ext cx="540247" cy="526438"/>
              </a:xfrm>
              <a:custGeom>
                <a:avLst/>
                <a:gdLst/>
                <a:ahLst/>
                <a:cxnLst>
                  <a:cxn ang="0">
                    <a:pos x="209" y="169"/>
                  </a:cxn>
                  <a:cxn ang="0">
                    <a:pos x="185" y="147"/>
                  </a:cxn>
                  <a:cxn ang="0">
                    <a:pos x="178" y="133"/>
                  </a:cxn>
                  <a:cxn ang="0">
                    <a:pos x="187" y="103"/>
                  </a:cxn>
                  <a:cxn ang="0">
                    <a:pos x="190" y="95"/>
                  </a:cxn>
                  <a:cxn ang="0">
                    <a:pos x="217" y="95"/>
                  </a:cxn>
                  <a:cxn ang="0">
                    <a:pos x="209" y="48"/>
                  </a:cxn>
                  <a:cxn ang="0">
                    <a:pos x="194" y="40"/>
                  </a:cxn>
                  <a:cxn ang="0">
                    <a:pos x="178" y="41"/>
                  </a:cxn>
                  <a:cxn ang="0">
                    <a:pos x="167" y="34"/>
                  </a:cxn>
                  <a:cxn ang="0">
                    <a:pos x="164" y="22"/>
                  </a:cxn>
                  <a:cxn ang="0">
                    <a:pos x="138" y="20"/>
                  </a:cxn>
                  <a:cxn ang="0">
                    <a:pos x="137" y="18"/>
                  </a:cxn>
                  <a:cxn ang="0">
                    <a:pos x="134" y="12"/>
                  </a:cxn>
                  <a:cxn ang="0">
                    <a:pos x="102" y="17"/>
                  </a:cxn>
                  <a:cxn ang="0">
                    <a:pos x="107" y="57"/>
                  </a:cxn>
                  <a:cxn ang="0">
                    <a:pos x="116" y="58"/>
                  </a:cxn>
                  <a:cxn ang="0">
                    <a:pos x="108" y="76"/>
                  </a:cxn>
                  <a:cxn ang="0">
                    <a:pos x="102" y="86"/>
                  </a:cxn>
                  <a:cxn ang="0">
                    <a:pos x="97" y="88"/>
                  </a:cxn>
                  <a:cxn ang="0">
                    <a:pos x="7" y="111"/>
                  </a:cxn>
                  <a:cxn ang="0">
                    <a:pos x="1" y="119"/>
                  </a:cxn>
                  <a:cxn ang="0">
                    <a:pos x="15" y="153"/>
                  </a:cxn>
                  <a:cxn ang="0">
                    <a:pos x="28" y="157"/>
                  </a:cxn>
                  <a:cxn ang="0">
                    <a:pos x="42" y="174"/>
                  </a:cxn>
                  <a:cxn ang="0">
                    <a:pos x="62" y="201"/>
                  </a:cxn>
                  <a:cxn ang="0">
                    <a:pos x="118" y="217"/>
                  </a:cxn>
                  <a:cxn ang="0">
                    <a:pos x="180" y="231"/>
                  </a:cxn>
                  <a:cxn ang="0">
                    <a:pos x="227" y="203"/>
                  </a:cxn>
                  <a:cxn ang="0">
                    <a:pos x="209" y="169"/>
                  </a:cxn>
                </a:cxnLst>
                <a:rect l="0" t="0" r="r" b="b"/>
                <a:pathLst>
                  <a:path w="243" h="237">
                    <a:moveTo>
                      <a:pt x="209" y="169"/>
                    </a:moveTo>
                    <a:cubicBezTo>
                      <a:pt x="200" y="162"/>
                      <a:pt x="192" y="155"/>
                      <a:pt x="185" y="147"/>
                    </a:cubicBezTo>
                    <a:cubicBezTo>
                      <a:pt x="183" y="143"/>
                      <a:pt x="181" y="137"/>
                      <a:pt x="178" y="133"/>
                    </a:cubicBezTo>
                    <a:cubicBezTo>
                      <a:pt x="183" y="123"/>
                      <a:pt x="183" y="112"/>
                      <a:pt x="187" y="103"/>
                    </a:cubicBezTo>
                    <a:cubicBezTo>
                      <a:pt x="188" y="101"/>
                      <a:pt x="189" y="98"/>
                      <a:pt x="190" y="95"/>
                    </a:cubicBezTo>
                    <a:cubicBezTo>
                      <a:pt x="196" y="101"/>
                      <a:pt x="211" y="98"/>
                      <a:pt x="217" y="95"/>
                    </a:cubicBezTo>
                    <a:cubicBezTo>
                      <a:pt x="243" y="85"/>
                      <a:pt x="231" y="41"/>
                      <a:pt x="209" y="48"/>
                    </a:cubicBezTo>
                    <a:cubicBezTo>
                      <a:pt x="205" y="44"/>
                      <a:pt x="198" y="39"/>
                      <a:pt x="194" y="40"/>
                    </a:cubicBezTo>
                    <a:cubicBezTo>
                      <a:pt x="188" y="41"/>
                      <a:pt x="186" y="43"/>
                      <a:pt x="178" y="41"/>
                    </a:cubicBezTo>
                    <a:cubicBezTo>
                      <a:pt x="172" y="40"/>
                      <a:pt x="169" y="38"/>
                      <a:pt x="167" y="34"/>
                    </a:cubicBezTo>
                    <a:cubicBezTo>
                      <a:pt x="164" y="26"/>
                      <a:pt x="170" y="23"/>
                      <a:pt x="164" y="22"/>
                    </a:cubicBezTo>
                    <a:cubicBezTo>
                      <a:pt x="156" y="21"/>
                      <a:pt x="147" y="21"/>
                      <a:pt x="138" y="20"/>
                    </a:cubicBezTo>
                    <a:cubicBezTo>
                      <a:pt x="138" y="19"/>
                      <a:pt x="137" y="19"/>
                      <a:pt x="137" y="18"/>
                    </a:cubicBezTo>
                    <a:cubicBezTo>
                      <a:pt x="137" y="16"/>
                      <a:pt x="136" y="14"/>
                      <a:pt x="134" y="12"/>
                    </a:cubicBezTo>
                    <a:cubicBezTo>
                      <a:pt x="124" y="0"/>
                      <a:pt x="110" y="7"/>
                      <a:pt x="102" y="17"/>
                    </a:cubicBezTo>
                    <a:cubicBezTo>
                      <a:pt x="91" y="32"/>
                      <a:pt x="89" y="48"/>
                      <a:pt x="107" y="57"/>
                    </a:cubicBezTo>
                    <a:cubicBezTo>
                      <a:pt x="110" y="58"/>
                      <a:pt x="113" y="59"/>
                      <a:pt x="116" y="58"/>
                    </a:cubicBezTo>
                    <a:cubicBezTo>
                      <a:pt x="113" y="64"/>
                      <a:pt x="110" y="70"/>
                      <a:pt x="108" y="76"/>
                    </a:cubicBezTo>
                    <a:cubicBezTo>
                      <a:pt x="106" y="79"/>
                      <a:pt x="103" y="82"/>
                      <a:pt x="102" y="86"/>
                    </a:cubicBezTo>
                    <a:cubicBezTo>
                      <a:pt x="100" y="86"/>
                      <a:pt x="98" y="86"/>
                      <a:pt x="97" y="88"/>
                    </a:cubicBezTo>
                    <a:cubicBezTo>
                      <a:pt x="82" y="115"/>
                      <a:pt x="32" y="115"/>
                      <a:pt x="7" y="111"/>
                    </a:cubicBezTo>
                    <a:cubicBezTo>
                      <a:pt x="3" y="111"/>
                      <a:pt x="0" y="115"/>
                      <a:pt x="1" y="119"/>
                    </a:cubicBezTo>
                    <a:cubicBezTo>
                      <a:pt x="3" y="130"/>
                      <a:pt x="2" y="148"/>
                      <a:pt x="15" y="153"/>
                    </a:cubicBezTo>
                    <a:cubicBezTo>
                      <a:pt x="20" y="155"/>
                      <a:pt x="24" y="156"/>
                      <a:pt x="28" y="157"/>
                    </a:cubicBezTo>
                    <a:cubicBezTo>
                      <a:pt x="36" y="158"/>
                      <a:pt x="39" y="168"/>
                      <a:pt x="42" y="174"/>
                    </a:cubicBezTo>
                    <a:cubicBezTo>
                      <a:pt x="47" y="184"/>
                      <a:pt x="54" y="193"/>
                      <a:pt x="62" y="201"/>
                    </a:cubicBezTo>
                    <a:cubicBezTo>
                      <a:pt x="79" y="216"/>
                      <a:pt x="102" y="204"/>
                      <a:pt x="118" y="217"/>
                    </a:cubicBezTo>
                    <a:cubicBezTo>
                      <a:pt x="137" y="231"/>
                      <a:pt x="157" y="237"/>
                      <a:pt x="180" y="231"/>
                    </a:cubicBezTo>
                    <a:cubicBezTo>
                      <a:pt x="198" y="227"/>
                      <a:pt x="215" y="216"/>
                      <a:pt x="227" y="203"/>
                    </a:cubicBezTo>
                    <a:cubicBezTo>
                      <a:pt x="238" y="190"/>
                      <a:pt x="216" y="177"/>
                      <a:pt x="209" y="16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42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4" name="Freeform 622"/>
              <p:cNvSpPr>
                <a:spLocks noEditPoints="1"/>
              </p:cNvSpPr>
              <p:nvPr/>
            </p:nvSpPr>
            <p:spPr bwMode="auto">
              <a:xfrm>
                <a:off x="5476594" y="1979894"/>
                <a:ext cx="462097" cy="448322"/>
              </a:xfrm>
              <a:custGeom>
                <a:avLst/>
                <a:gdLst/>
                <a:ahLst/>
                <a:cxnLst>
                  <a:cxn ang="0">
                    <a:pos x="2" y="92"/>
                  </a:cxn>
                  <a:cxn ang="0">
                    <a:pos x="3" y="111"/>
                  </a:cxn>
                  <a:cxn ang="0">
                    <a:pos x="90" y="63"/>
                  </a:cxn>
                  <a:cxn ang="0">
                    <a:pos x="115" y="71"/>
                  </a:cxn>
                  <a:cxn ang="0">
                    <a:pos x="133" y="33"/>
                  </a:cxn>
                  <a:cxn ang="0">
                    <a:pos x="123" y="65"/>
                  </a:cxn>
                  <a:cxn ang="0">
                    <a:pos x="117" y="65"/>
                  </a:cxn>
                  <a:cxn ang="0">
                    <a:pos x="121" y="52"/>
                  </a:cxn>
                  <a:cxn ang="0">
                    <a:pos x="47" y="145"/>
                  </a:cxn>
                  <a:cxn ang="0">
                    <a:pos x="48" y="150"/>
                  </a:cxn>
                  <a:cxn ang="0">
                    <a:pos x="51" y="156"/>
                  </a:cxn>
                  <a:cxn ang="0">
                    <a:pos x="24" y="122"/>
                  </a:cxn>
                  <a:cxn ang="0">
                    <a:pos x="12" y="118"/>
                  </a:cxn>
                  <a:cxn ang="0">
                    <a:pos x="98" y="76"/>
                  </a:cxn>
                  <a:cxn ang="0">
                    <a:pos x="33" y="122"/>
                  </a:cxn>
                  <a:cxn ang="0">
                    <a:pos x="164" y="43"/>
                  </a:cxn>
                  <a:cxn ang="0">
                    <a:pos x="157" y="44"/>
                  </a:cxn>
                  <a:cxn ang="0">
                    <a:pos x="139" y="75"/>
                  </a:cxn>
                  <a:cxn ang="0">
                    <a:pos x="169" y="53"/>
                  </a:cxn>
                  <a:cxn ang="0">
                    <a:pos x="163" y="63"/>
                  </a:cxn>
                  <a:cxn ang="0">
                    <a:pos x="154" y="72"/>
                  </a:cxn>
                  <a:cxn ang="0">
                    <a:pos x="136" y="68"/>
                  </a:cxn>
                  <a:cxn ang="0">
                    <a:pos x="139" y="34"/>
                  </a:cxn>
                  <a:cxn ang="0">
                    <a:pos x="122" y="78"/>
                  </a:cxn>
                  <a:cxn ang="0">
                    <a:pos x="128" y="64"/>
                  </a:cxn>
                  <a:cxn ang="0">
                    <a:pos x="133" y="62"/>
                  </a:cxn>
                  <a:cxn ang="0">
                    <a:pos x="128" y="78"/>
                  </a:cxn>
                  <a:cxn ang="0">
                    <a:pos x="142" y="53"/>
                  </a:cxn>
                  <a:cxn ang="0">
                    <a:pos x="146" y="51"/>
                  </a:cxn>
                  <a:cxn ang="0">
                    <a:pos x="115" y="180"/>
                  </a:cxn>
                  <a:cxn ang="0">
                    <a:pos x="162" y="110"/>
                  </a:cxn>
                  <a:cxn ang="0">
                    <a:pos x="153" y="83"/>
                  </a:cxn>
                  <a:cxn ang="0">
                    <a:pos x="144" y="106"/>
                  </a:cxn>
                  <a:cxn ang="0">
                    <a:pos x="138" y="195"/>
                  </a:cxn>
                  <a:cxn ang="0">
                    <a:pos x="167" y="59"/>
                  </a:cxn>
                  <a:cxn ang="0">
                    <a:pos x="147" y="105"/>
                  </a:cxn>
                  <a:cxn ang="0">
                    <a:pos x="191" y="174"/>
                  </a:cxn>
                  <a:cxn ang="0">
                    <a:pos x="186" y="177"/>
                  </a:cxn>
                  <a:cxn ang="0">
                    <a:pos x="181" y="181"/>
                  </a:cxn>
                  <a:cxn ang="0">
                    <a:pos x="154" y="195"/>
                  </a:cxn>
                  <a:cxn ang="0">
                    <a:pos x="148" y="195"/>
                  </a:cxn>
                  <a:cxn ang="0">
                    <a:pos x="173" y="187"/>
                  </a:cxn>
                  <a:cxn ang="0">
                    <a:pos x="168" y="190"/>
                  </a:cxn>
                  <a:cxn ang="0">
                    <a:pos x="138" y="66"/>
                  </a:cxn>
                  <a:cxn ang="0">
                    <a:pos x="65" y="168"/>
                  </a:cxn>
                  <a:cxn ang="0">
                    <a:pos x="108" y="89"/>
                  </a:cxn>
                  <a:cxn ang="0">
                    <a:pos x="55" y="160"/>
                  </a:cxn>
                  <a:cxn ang="0">
                    <a:pos x="71" y="170"/>
                  </a:cxn>
                  <a:cxn ang="0">
                    <a:pos x="103" y="84"/>
                  </a:cxn>
                  <a:cxn ang="0">
                    <a:pos x="102" y="81"/>
                  </a:cxn>
                  <a:cxn ang="0">
                    <a:pos x="118" y="46"/>
                  </a:cxn>
                  <a:cxn ang="0">
                    <a:pos x="132" y="102"/>
                  </a:cxn>
                  <a:cxn ang="0">
                    <a:pos x="142" y="85"/>
                  </a:cxn>
                  <a:cxn ang="0">
                    <a:pos x="138" y="78"/>
                  </a:cxn>
                  <a:cxn ang="0">
                    <a:pos x="86" y="172"/>
                  </a:cxn>
                  <a:cxn ang="0">
                    <a:pos x="127" y="99"/>
                  </a:cxn>
                  <a:cxn ang="0">
                    <a:pos x="182" y="20"/>
                  </a:cxn>
                  <a:cxn ang="0">
                    <a:pos x="151" y="13"/>
                  </a:cxn>
                  <a:cxn ang="0">
                    <a:pos x="167" y="24"/>
                  </a:cxn>
                  <a:cxn ang="0">
                    <a:pos x="160" y="22"/>
                  </a:cxn>
                  <a:cxn ang="0">
                    <a:pos x="179" y="21"/>
                  </a:cxn>
                </a:cxnLst>
                <a:rect l="0" t="0" r="r" b="b"/>
                <a:pathLst>
                  <a:path w="206" h="197">
                    <a:moveTo>
                      <a:pt x="3" y="93"/>
                    </a:moveTo>
                    <a:cubicBezTo>
                      <a:pt x="4" y="92"/>
                      <a:pt x="4" y="91"/>
                      <a:pt x="5" y="91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3" y="90"/>
                      <a:pt x="2" y="91"/>
                      <a:pt x="2" y="92"/>
                    </a:cubicBezTo>
                    <a:lnTo>
                      <a:pt x="3" y="93"/>
                    </a:lnTo>
                    <a:close/>
                    <a:moveTo>
                      <a:pt x="0" y="95"/>
                    </a:moveTo>
                    <a:cubicBezTo>
                      <a:pt x="0" y="96"/>
                      <a:pt x="0" y="97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1" y="97"/>
                      <a:pt x="2" y="96"/>
                      <a:pt x="2" y="95"/>
                    </a:cubicBezTo>
                    <a:lnTo>
                      <a:pt x="0" y="95"/>
                    </a:lnTo>
                    <a:close/>
                    <a:moveTo>
                      <a:pt x="3" y="107"/>
                    </a:moveTo>
                    <a:cubicBezTo>
                      <a:pt x="1" y="108"/>
                      <a:pt x="1" y="108"/>
                      <a:pt x="1" y="108"/>
                    </a:cubicBezTo>
                    <a:cubicBezTo>
                      <a:pt x="1" y="108"/>
                      <a:pt x="1" y="108"/>
                      <a:pt x="1" y="108"/>
                    </a:cubicBezTo>
                    <a:cubicBezTo>
                      <a:pt x="2" y="109"/>
                      <a:pt x="2" y="110"/>
                      <a:pt x="3" y="111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09"/>
                      <a:pt x="3" y="108"/>
                      <a:pt x="3" y="107"/>
                    </a:cubicBezTo>
                    <a:close/>
                    <a:moveTo>
                      <a:pt x="0" y="101"/>
                    </a:moveTo>
                    <a:cubicBezTo>
                      <a:pt x="0" y="102"/>
                      <a:pt x="0" y="103"/>
                      <a:pt x="0" y="105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3"/>
                      <a:pt x="2" y="102"/>
                      <a:pt x="1" y="101"/>
                    </a:cubicBezTo>
                    <a:lnTo>
                      <a:pt x="0" y="101"/>
                    </a:lnTo>
                    <a:close/>
                    <a:moveTo>
                      <a:pt x="91" y="66"/>
                    </a:moveTo>
                    <a:cubicBezTo>
                      <a:pt x="91" y="65"/>
                      <a:pt x="90" y="65"/>
                      <a:pt x="90" y="64"/>
                    </a:cubicBezTo>
                    <a:cubicBezTo>
                      <a:pt x="90" y="64"/>
                      <a:pt x="90" y="63"/>
                      <a:pt x="90" y="63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64"/>
                      <a:pt x="89" y="65"/>
                      <a:pt x="90" y="67"/>
                    </a:cubicBezTo>
                    <a:lnTo>
                      <a:pt x="91" y="66"/>
                    </a:lnTo>
                    <a:close/>
                    <a:moveTo>
                      <a:pt x="128" y="58"/>
                    </a:moveTo>
                    <a:cubicBezTo>
                      <a:pt x="127" y="57"/>
                      <a:pt x="127" y="56"/>
                      <a:pt x="126" y="56"/>
                    </a:cubicBezTo>
                    <a:cubicBezTo>
                      <a:pt x="125" y="57"/>
                      <a:pt x="125" y="57"/>
                      <a:pt x="125" y="57"/>
                    </a:cubicBezTo>
                    <a:cubicBezTo>
                      <a:pt x="126" y="57"/>
                      <a:pt x="126" y="58"/>
                      <a:pt x="127" y="59"/>
                    </a:cubicBezTo>
                    <a:lnTo>
                      <a:pt x="128" y="58"/>
                    </a:lnTo>
                    <a:close/>
                    <a:moveTo>
                      <a:pt x="115" y="71"/>
                    </a:moveTo>
                    <a:cubicBezTo>
                      <a:pt x="115" y="71"/>
                      <a:pt x="115" y="71"/>
                      <a:pt x="115" y="71"/>
                    </a:cubicBezTo>
                    <a:cubicBezTo>
                      <a:pt x="115" y="72"/>
                      <a:pt x="116" y="73"/>
                      <a:pt x="116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7" y="73"/>
                      <a:pt x="117" y="72"/>
                      <a:pt x="116" y="71"/>
                    </a:cubicBezTo>
                    <a:lnTo>
                      <a:pt x="115" y="71"/>
                    </a:lnTo>
                    <a:close/>
                    <a:moveTo>
                      <a:pt x="134" y="33"/>
                    </a:moveTo>
                    <a:cubicBezTo>
                      <a:pt x="135" y="33"/>
                      <a:pt x="135" y="33"/>
                      <a:pt x="135" y="34"/>
                    </a:cubicBezTo>
                    <a:cubicBezTo>
                      <a:pt x="136" y="32"/>
                      <a:pt x="136" y="32"/>
                      <a:pt x="136" y="32"/>
                    </a:cubicBezTo>
                    <a:cubicBezTo>
                      <a:pt x="136" y="32"/>
                      <a:pt x="135" y="32"/>
                      <a:pt x="135" y="32"/>
                    </a:cubicBezTo>
                    <a:cubicBezTo>
                      <a:pt x="134" y="31"/>
                      <a:pt x="134" y="31"/>
                      <a:pt x="133" y="31"/>
                    </a:cubicBezTo>
                    <a:cubicBezTo>
                      <a:pt x="133" y="33"/>
                      <a:pt x="133" y="33"/>
                      <a:pt x="133" y="33"/>
                    </a:cubicBezTo>
                    <a:cubicBezTo>
                      <a:pt x="133" y="33"/>
                      <a:pt x="134" y="33"/>
                      <a:pt x="134" y="33"/>
                    </a:cubicBezTo>
                    <a:close/>
                    <a:moveTo>
                      <a:pt x="125" y="36"/>
                    </a:moveTo>
                    <a:cubicBezTo>
                      <a:pt x="124" y="34"/>
                      <a:pt x="124" y="34"/>
                      <a:pt x="124" y="34"/>
                    </a:cubicBezTo>
                    <a:cubicBezTo>
                      <a:pt x="123" y="35"/>
                      <a:pt x="122" y="36"/>
                      <a:pt x="122" y="37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4" y="37"/>
                      <a:pt x="124" y="36"/>
                      <a:pt x="125" y="36"/>
                    </a:cubicBezTo>
                    <a:close/>
                    <a:moveTo>
                      <a:pt x="123" y="63"/>
                    </a:moveTo>
                    <a:cubicBezTo>
                      <a:pt x="122" y="63"/>
                      <a:pt x="121" y="64"/>
                      <a:pt x="120" y="64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21" y="65"/>
                      <a:pt x="122" y="65"/>
                      <a:pt x="123" y="65"/>
                    </a:cubicBezTo>
                    <a:lnTo>
                      <a:pt x="123" y="63"/>
                    </a:lnTo>
                    <a:close/>
                    <a:moveTo>
                      <a:pt x="117" y="65"/>
                    </a:moveTo>
                    <a:cubicBezTo>
                      <a:pt x="116" y="66"/>
                      <a:pt x="115" y="66"/>
                      <a:pt x="115" y="67"/>
                    </a:cubicBezTo>
                    <a:cubicBezTo>
                      <a:pt x="115" y="67"/>
                      <a:pt x="115" y="67"/>
                      <a:pt x="115" y="67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6" y="68"/>
                      <a:pt x="116" y="68"/>
                      <a:pt x="116" y="68"/>
                    </a:cubicBezTo>
                    <a:cubicBezTo>
                      <a:pt x="116" y="68"/>
                      <a:pt x="116" y="68"/>
                      <a:pt x="116" y="68"/>
                    </a:cubicBezTo>
                    <a:cubicBezTo>
                      <a:pt x="116" y="68"/>
                      <a:pt x="116" y="68"/>
                      <a:pt x="116" y="68"/>
                    </a:cubicBezTo>
                    <a:cubicBezTo>
                      <a:pt x="117" y="67"/>
                      <a:pt x="117" y="67"/>
                      <a:pt x="118" y="66"/>
                    </a:cubicBezTo>
                    <a:lnTo>
                      <a:pt x="117" y="65"/>
                    </a:lnTo>
                    <a:close/>
                    <a:moveTo>
                      <a:pt x="4" y="113"/>
                    </a:moveTo>
                    <a:cubicBezTo>
                      <a:pt x="5" y="114"/>
                      <a:pt x="6" y="115"/>
                      <a:pt x="6" y="116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14"/>
                      <a:pt x="6" y="113"/>
                      <a:pt x="6" y="112"/>
                    </a:cubicBezTo>
                    <a:lnTo>
                      <a:pt x="4" y="113"/>
                    </a:lnTo>
                    <a:close/>
                    <a:moveTo>
                      <a:pt x="123" y="54"/>
                    </a:moveTo>
                    <a:cubicBezTo>
                      <a:pt x="124" y="53"/>
                      <a:pt x="124" y="53"/>
                      <a:pt x="124" y="53"/>
                    </a:cubicBezTo>
                    <a:cubicBezTo>
                      <a:pt x="124" y="53"/>
                      <a:pt x="123" y="53"/>
                      <a:pt x="123" y="52"/>
                    </a:cubicBezTo>
                    <a:cubicBezTo>
                      <a:pt x="123" y="52"/>
                      <a:pt x="122" y="51"/>
                      <a:pt x="122" y="51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1" y="52"/>
                      <a:pt x="121" y="53"/>
                      <a:pt x="122" y="53"/>
                    </a:cubicBezTo>
                    <a:cubicBezTo>
                      <a:pt x="122" y="54"/>
                      <a:pt x="122" y="54"/>
                      <a:pt x="123" y="54"/>
                    </a:cubicBezTo>
                    <a:close/>
                    <a:moveTo>
                      <a:pt x="42" y="130"/>
                    </a:moveTo>
                    <a:cubicBezTo>
                      <a:pt x="43" y="131"/>
                      <a:pt x="44" y="132"/>
                      <a:pt x="44" y="133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5" y="131"/>
                      <a:pt x="44" y="130"/>
                      <a:pt x="44" y="130"/>
                    </a:cubicBezTo>
                    <a:lnTo>
                      <a:pt x="42" y="130"/>
                    </a:lnTo>
                    <a:close/>
                    <a:moveTo>
                      <a:pt x="46" y="142"/>
                    </a:moveTo>
                    <a:cubicBezTo>
                      <a:pt x="46" y="143"/>
                      <a:pt x="46" y="144"/>
                      <a:pt x="46" y="145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47" y="144"/>
                      <a:pt x="47" y="143"/>
                      <a:pt x="47" y="142"/>
                    </a:cubicBezTo>
                    <a:lnTo>
                      <a:pt x="46" y="142"/>
                    </a:lnTo>
                    <a:close/>
                    <a:moveTo>
                      <a:pt x="45" y="136"/>
                    </a:moveTo>
                    <a:cubicBezTo>
                      <a:pt x="45" y="137"/>
                      <a:pt x="45" y="138"/>
                      <a:pt x="46" y="139"/>
                    </a:cubicBezTo>
                    <a:cubicBezTo>
                      <a:pt x="47" y="138"/>
                      <a:pt x="47" y="138"/>
                      <a:pt x="47" y="138"/>
                    </a:cubicBezTo>
                    <a:cubicBezTo>
                      <a:pt x="47" y="137"/>
                      <a:pt x="47" y="136"/>
                      <a:pt x="47" y="135"/>
                    </a:cubicBezTo>
                    <a:lnTo>
                      <a:pt x="45" y="136"/>
                    </a:lnTo>
                    <a:close/>
                    <a:moveTo>
                      <a:pt x="46" y="148"/>
                    </a:moveTo>
                    <a:cubicBezTo>
                      <a:pt x="46" y="149"/>
                      <a:pt x="47" y="150"/>
                      <a:pt x="47" y="151"/>
                    </a:cubicBezTo>
                    <a:cubicBezTo>
                      <a:pt x="48" y="150"/>
                      <a:pt x="48" y="150"/>
                      <a:pt x="48" y="150"/>
                    </a:cubicBezTo>
                    <a:cubicBezTo>
                      <a:pt x="48" y="150"/>
                      <a:pt x="48" y="149"/>
                      <a:pt x="48" y="148"/>
                    </a:cubicBezTo>
                    <a:lnTo>
                      <a:pt x="46" y="148"/>
                    </a:lnTo>
                    <a:close/>
                    <a:moveTo>
                      <a:pt x="95" y="71"/>
                    </a:moveTo>
                    <a:cubicBezTo>
                      <a:pt x="94" y="70"/>
                      <a:pt x="93" y="70"/>
                      <a:pt x="93" y="69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70"/>
                      <a:pt x="93" y="71"/>
                      <a:pt x="93" y="72"/>
                    </a:cubicBezTo>
                    <a:lnTo>
                      <a:pt x="95" y="71"/>
                    </a:lnTo>
                    <a:close/>
                    <a:moveTo>
                      <a:pt x="48" y="154"/>
                    </a:moveTo>
                    <a:cubicBezTo>
                      <a:pt x="49" y="155"/>
                      <a:pt x="49" y="156"/>
                      <a:pt x="50" y="157"/>
                    </a:cubicBezTo>
                    <a:cubicBezTo>
                      <a:pt x="51" y="156"/>
                      <a:pt x="51" y="156"/>
                      <a:pt x="51" y="156"/>
                    </a:cubicBezTo>
                    <a:cubicBezTo>
                      <a:pt x="50" y="155"/>
                      <a:pt x="50" y="154"/>
                      <a:pt x="50" y="153"/>
                    </a:cubicBezTo>
                    <a:lnTo>
                      <a:pt x="48" y="154"/>
                    </a:lnTo>
                    <a:close/>
                    <a:moveTo>
                      <a:pt x="38" y="126"/>
                    </a:moveTo>
                    <a:cubicBezTo>
                      <a:pt x="39" y="127"/>
                      <a:pt x="40" y="127"/>
                      <a:pt x="41" y="128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41" y="126"/>
                      <a:pt x="40" y="126"/>
                      <a:pt x="39" y="125"/>
                    </a:cubicBezTo>
                    <a:lnTo>
                      <a:pt x="38" y="126"/>
                    </a:lnTo>
                    <a:close/>
                    <a:moveTo>
                      <a:pt x="21" y="120"/>
                    </a:moveTo>
                    <a:cubicBezTo>
                      <a:pt x="21" y="122"/>
                      <a:pt x="21" y="122"/>
                      <a:pt x="21" y="122"/>
                    </a:cubicBezTo>
                    <a:cubicBezTo>
                      <a:pt x="22" y="122"/>
                      <a:pt x="23" y="122"/>
                      <a:pt x="24" y="122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3" y="120"/>
                      <a:pt x="22" y="120"/>
                      <a:pt x="21" y="120"/>
                    </a:cubicBezTo>
                    <a:close/>
                    <a:moveTo>
                      <a:pt x="15" y="119"/>
                    </a:moveTo>
                    <a:cubicBezTo>
                      <a:pt x="15" y="119"/>
                      <a:pt x="15" y="119"/>
                      <a:pt x="15" y="119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6" y="121"/>
                      <a:pt x="17" y="121"/>
                      <a:pt x="18" y="121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7" y="119"/>
                      <a:pt x="16" y="119"/>
                      <a:pt x="15" y="119"/>
                    </a:cubicBezTo>
                    <a:close/>
                    <a:moveTo>
                      <a:pt x="12" y="118"/>
                    </a:moveTo>
                    <a:cubicBezTo>
                      <a:pt x="11" y="117"/>
                      <a:pt x="10" y="117"/>
                      <a:pt x="10" y="117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9" y="118"/>
                      <a:pt x="10" y="119"/>
                      <a:pt x="11" y="119"/>
                    </a:cubicBezTo>
                    <a:cubicBezTo>
                      <a:pt x="12" y="119"/>
                      <a:pt x="12" y="119"/>
                      <a:pt x="12" y="119"/>
                    </a:cubicBezTo>
                    <a:cubicBezTo>
                      <a:pt x="12" y="118"/>
                      <a:pt x="12" y="118"/>
                      <a:pt x="12" y="118"/>
                    </a:cubicBezTo>
                    <a:close/>
                    <a:moveTo>
                      <a:pt x="98" y="76"/>
                    </a:moveTo>
                    <a:cubicBezTo>
                      <a:pt x="97" y="75"/>
                      <a:pt x="97" y="75"/>
                      <a:pt x="96" y="74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96" y="76"/>
                      <a:pt x="96" y="76"/>
                      <a:pt x="97" y="77"/>
                    </a:cubicBezTo>
                    <a:lnTo>
                      <a:pt x="98" y="76"/>
                    </a:lnTo>
                    <a:close/>
                    <a:moveTo>
                      <a:pt x="27" y="121"/>
                    </a:moveTo>
                    <a:cubicBezTo>
                      <a:pt x="27" y="122"/>
                      <a:pt x="27" y="122"/>
                      <a:pt x="27" y="122"/>
                    </a:cubicBezTo>
                    <a:cubicBezTo>
                      <a:pt x="28" y="123"/>
                      <a:pt x="29" y="123"/>
                      <a:pt x="30" y="123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1"/>
                      <a:pt x="28" y="121"/>
                      <a:pt x="27" y="121"/>
                    </a:cubicBezTo>
                    <a:close/>
                    <a:moveTo>
                      <a:pt x="33" y="122"/>
                    </a:moveTo>
                    <a:cubicBezTo>
                      <a:pt x="33" y="124"/>
                      <a:pt x="33" y="124"/>
                      <a:pt x="33" y="124"/>
                    </a:cubicBezTo>
                    <a:cubicBezTo>
                      <a:pt x="34" y="124"/>
                      <a:pt x="35" y="124"/>
                      <a:pt x="36" y="125"/>
                    </a:cubicBezTo>
                    <a:cubicBezTo>
                      <a:pt x="36" y="123"/>
                      <a:pt x="36" y="123"/>
                      <a:pt x="36" y="123"/>
                    </a:cubicBezTo>
                    <a:cubicBezTo>
                      <a:pt x="35" y="123"/>
                      <a:pt x="34" y="123"/>
                      <a:pt x="33" y="122"/>
                    </a:cubicBezTo>
                    <a:close/>
                    <a:moveTo>
                      <a:pt x="149" y="65"/>
                    </a:moveTo>
                    <a:cubicBezTo>
                      <a:pt x="147" y="66"/>
                      <a:pt x="147" y="66"/>
                      <a:pt x="147" y="66"/>
                    </a:cubicBezTo>
                    <a:cubicBezTo>
                      <a:pt x="148" y="66"/>
                      <a:pt x="148" y="67"/>
                      <a:pt x="149" y="67"/>
                    </a:cubicBezTo>
                    <a:cubicBezTo>
                      <a:pt x="150" y="68"/>
                      <a:pt x="150" y="68"/>
                      <a:pt x="150" y="68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1" y="66"/>
                      <a:pt x="150" y="66"/>
                      <a:pt x="150" y="66"/>
                    </a:cubicBezTo>
                    <a:cubicBezTo>
                      <a:pt x="149" y="66"/>
                      <a:pt x="149" y="65"/>
                      <a:pt x="149" y="65"/>
                    </a:cubicBezTo>
                    <a:close/>
                    <a:moveTo>
                      <a:pt x="160" y="44"/>
                    </a:moveTo>
                    <a:cubicBezTo>
                      <a:pt x="161" y="44"/>
                      <a:pt x="162" y="44"/>
                      <a:pt x="163" y="45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3" y="43"/>
                      <a:pt x="161" y="43"/>
                      <a:pt x="160" y="42"/>
                    </a:cubicBezTo>
                    <a:lnTo>
                      <a:pt x="160" y="44"/>
                    </a:lnTo>
                    <a:close/>
                    <a:moveTo>
                      <a:pt x="152" y="46"/>
                    </a:moveTo>
                    <a:cubicBezTo>
                      <a:pt x="151" y="45"/>
                      <a:pt x="151" y="45"/>
                      <a:pt x="151" y="45"/>
                    </a:cubicBezTo>
                    <a:cubicBezTo>
                      <a:pt x="150" y="46"/>
                      <a:pt x="149" y="46"/>
                      <a:pt x="149" y="47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0" y="48"/>
                      <a:pt x="151" y="47"/>
                      <a:pt x="152" y="46"/>
                    </a:cubicBezTo>
                    <a:close/>
                    <a:moveTo>
                      <a:pt x="154" y="44"/>
                    </a:moveTo>
                    <a:cubicBezTo>
                      <a:pt x="155" y="45"/>
                      <a:pt x="155" y="45"/>
                      <a:pt x="155" y="45"/>
                    </a:cubicBezTo>
                    <a:cubicBezTo>
                      <a:pt x="156" y="45"/>
                      <a:pt x="156" y="44"/>
                      <a:pt x="157" y="44"/>
                    </a:cubicBezTo>
                    <a:cubicBezTo>
                      <a:pt x="157" y="42"/>
                      <a:pt x="157" y="42"/>
                      <a:pt x="157" y="42"/>
                    </a:cubicBezTo>
                    <a:cubicBezTo>
                      <a:pt x="156" y="43"/>
                      <a:pt x="155" y="43"/>
                      <a:pt x="154" y="44"/>
                    </a:cubicBezTo>
                    <a:close/>
                    <a:moveTo>
                      <a:pt x="169" y="47"/>
                    </a:moveTo>
                    <a:cubicBezTo>
                      <a:pt x="168" y="46"/>
                      <a:pt x="167" y="46"/>
                      <a:pt x="166" y="45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6" y="47"/>
                      <a:pt x="167" y="47"/>
                      <a:pt x="168" y="48"/>
                    </a:cubicBezTo>
                    <a:lnTo>
                      <a:pt x="169" y="47"/>
                    </a:lnTo>
                    <a:close/>
                    <a:moveTo>
                      <a:pt x="137" y="72"/>
                    </a:moveTo>
                    <a:cubicBezTo>
                      <a:pt x="137" y="73"/>
                      <a:pt x="137" y="74"/>
                      <a:pt x="138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139" y="74"/>
                      <a:pt x="139" y="73"/>
                      <a:pt x="139" y="72"/>
                    </a:cubicBezTo>
                    <a:lnTo>
                      <a:pt x="137" y="72"/>
                    </a:lnTo>
                    <a:close/>
                    <a:moveTo>
                      <a:pt x="153" y="64"/>
                    </a:moveTo>
                    <a:cubicBezTo>
                      <a:pt x="152" y="64"/>
                      <a:pt x="151" y="64"/>
                      <a:pt x="151" y="64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0" y="65"/>
                      <a:pt x="150" y="65"/>
                      <a:pt x="150" y="65"/>
                    </a:cubicBezTo>
                    <a:cubicBezTo>
                      <a:pt x="151" y="65"/>
                      <a:pt x="151" y="65"/>
                      <a:pt x="151" y="65"/>
                    </a:cubicBezTo>
                    <a:cubicBezTo>
                      <a:pt x="151" y="65"/>
                      <a:pt x="152" y="65"/>
                      <a:pt x="153" y="65"/>
                    </a:cubicBezTo>
                    <a:lnTo>
                      <a:pt x="153" y="64"/>
                    </a:lnTo>
                    <a:close/>
                    <a:moveTo>
                      <a:pt x="169" y="53"/>
                    </a:moveTo>
                    <a:cubicBezTo>
                      <a:pt x="170" y="54"/>
                      <a:pt x="170" y="54"/>
                      <a:pt x="170" y="54"/>
                    </a:cubicBezTo>
                    <a:cubicBezTo>
                      <a:pt x="170" y="53"/>
                      <a:pt x="170" y="53"/>
                      <a:pt x="170" y="52"/>
                    </a:cubicBezTo>
                    <a:cubicBezTo>
                      <a:pt x="170" y="51"/>
                      <a:pt x="170" y="51"/>
                      <a:pt x="170" y="50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69" y="51"/>
                      <a:pt x="169" y="51"/>
                      <a:pt x="169" y="52"/>
                    </a:cubicBezTo>
                    <a:cubicBezTo>
                      <a:pt x="169" y="52"/>
                      <a:pt x="169" y="53"/>
                      <a:pt x="169" y="53"/>
                    </a:cubicBezTo>
                    <a:close/>
                    <a:moveTo>
                      <a:pt x="165" y="61"/>
                    </a:moveTo>
                    <a:cubicBezTo>
                      <a:pt x="164" y="61"/>
                      <a:pt x="164" y="61"/>
                      <a:pt x="164" y="61"/>
                    </a:cubicBezTo>
                    <a:cubicBezTo>
                      <a:pt x="163" y="62"/>
                      <a:pt x="163" y="62"/>
                      <a:pt x="162" y="62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4" y="63"/>
                      <a:pt x="164" y="63"/>
                    </a:cubicBezTo>
                    <a:cubicBezTo>
                      <a:pt x="165" y="62"/>
                      <a:pt x="165" y="62"/>
                      <a:pt x="166" y="62"/>
                    </a:cubicBezTo>
                    <a:lnTo>
                      <a:pt x="165" y="61"/>
                    </a:lnTo>
                    <a:close/>
                    <a:moveTo>
                      <a:pt x="155" y="75"/>
                    </a:moveTo>
                    <a:cubicBezTo>
                      <a:pt x="155" y="75"/>
                      <a:pt x="155" y="76"/>
                      <a:pt x="155" y="77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7" y="77"/>
                      <a:pt x="157" y="75"/>
                      <a:pt x="157" y="74"/>
                    </a:cubicBezTo>
                    <a:lnTo>
                      <a:pt x="155" y="75"/>
                    </a:lnTo>
                    <a:close/>
                    <a:moveTo>
                      <a:pt x="153" y="70"/>
                    </a:moveTo>
                    <a:cubicBezTo>
                      <a:pt x="153" y="70"/>
                      <a:pt x="154" y="71"/>
                      <a:pt x="154" y="72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55" y="70"/>
                      <a:pt x="154" y="69"/>
                      <a:pt x="154" y="69"/>
                    </a:cubicBezTo>
                    <a:lnTo>
                      <a:pt x="153" y="70"/>
                    </a:lnTo>
                    <a:close/>
                    <a:moveTo>
                      <a:pt x="159" y="63"/>
                    </a:moveTo>
                    <a:cubicBezTo>
                      <a:pt x="158" y="63"/>
                      <a:pt x="157" y="64"/>
                      <a:pt x="156" y="64"/>
                    </a:cubicBezTo>
                    <a:cubicBezTo>
                      <a:pt x="157" y="65"/>
                      <a:pt x="157" y="65"/>
                      <a:pt x="157" y="65"/>
                    </a:cubicBezTo>
                    <a:cubicBezTo>
                      <a:pt x="158" y="65"/>
                      <a:pt x="159" y="65"/>
                      <a:pt x="160" y="65"/>
                    </a:cubicBezTo>
                    <a:lnTo>
                      <a:pt x="159" y="63"/>
                    </a:lnTo>
                    <a:close/>
                    <a:moveTo>
                      <a:pt x="137" y="69"/>
                    </a:moveTo>
                    <a:cubicBezTo>
                      <a:pt x="136" y="68"/>
                      <a:pt x="136" y="68"/>
                      <a:pt x="136" y="68"/>
                    </a:cubicBezTo>
                    <a:cubicBezTo>
                      <a:pt x="134" y="71"/>
                      <a:pt x="134" y="71"/>
                      <a:pt x="134" y="71"/>
                    </a:cubicBezTo>
                    <a:cubicBezTo>
                      <a:pt x="135" y="72"/>
                      <a:pt x="135" y="72"/>
                      <a:pt x="135" y="72"/>
                    </a:cubicBezTo>
                    <a:lnTo>
                      <a:pt x="137" y="69"/>
                    </a:lnTo>
                    <a:close/>
                    <a:moveTo>
                      <a:pt x="139" y="34"/>
                    </a:moveTo>
                    <a:cubicBezTo>
                      <a:pt x="138" y="35"/>
                      <a:pt x="138" y="35"/>
                      <a:pt x="138" y="35"/>
                    </a:cubicBezTo>
                    <a:cubicBezTo>
                      <a:pt x="138" y="36"/>
                      <a:pt x="138" y="36"/>
                      <a:pt x="139" y="36"/>
                    </a:cubicBezTo>
                    <a:cubicBezTo>
                      <a:pt x="139" y="37"/>
                      <a:pt x="139" y="37"/>
                      <a:pt x="139" y="38"/>
                    </a:cubicBezTo>
                    <a:cubicBezTo>
                      <a:pt x="141" y="37"/>
                      <a:pt x="141" y="37"/>
                      <a:pt x="141" y="37"/>
                    </a:cubicBezTo>
                    <a:cubicBezTo>
                      <a:pt x="140" y="36"/>
                      <a:pt x="140" y="36"/>
                      <a:pt x="140" y="35"/>
                    </a:cubicBezTo>
                    <a:cubicBezTo>
                      <a:pt x="139" y="35"/>
                      <a:pt x="139" y="35"/>
                      <a:pt x="139" y="34"/>
                    </a:cubicBezTo>
                    <a:close/>
                    <a:moveTo>
                      <a:pt x="141" y="40"/>
                    </a:moveTo>
                    <a:cubicBezTo>
                      <a:pt x="141" y="41"/>
                      <a:pt x="141" y="42"/>
                      <a:pt x="141" y="43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3" y="42"/>
                      <a:pt x="142" y="41"/>
                      <a:pt x="142" y="40"/>
                    </a:cubicBezTo>
                    <a:lnTo>
                      <a:pt x="141" y="40"/>
                    </a:lnTo>
                    <a:close/>
                    <a:moveTo>
                      <a:pt x="119" y="76"/>
                    </a:moveTo>
                    <a:cubicBezTo>
                      <a:pt x="118" y="77"/>
                      <a:pt x="118" y="77"/>
                      <a:pt x="118" y="77"/>
                    </a:cubicBezTo>
                    <a:cubicBezTo>
                      <a:pt x="119" y="78"/>
                      <a:pt x="120" y="78"/>
                      <a:pt x="121" y="79"/>
                    </a:cubicBezTo>
                    <a:cubicBezTo>
                      <a:pt x="121" y="79"/>
                      <a:pt x="121" y="79"/>
                      <a:pt x="121" y="79"/>
                    </a:cubicBezTo>
                    <a:cubicBezTo>
                      <a:pt x="122" y="78"/>
                      <a:pt x="122" y="78"/>
                      <a:pt x="122" y="78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1" y="77"/>
                      <a:pt x="120" y="77"/>
                      <a:pt x="119" y="76"/>
                    </a:cubicBezTo>
                    <a:close/>
                    <a:moveTo>
                      <a:pt x="141" y="49"/>
                    </a:moveTo>
                    <a:cubicBezTo>
                      <a:pt x="142" y="49"/>
                      <a:pt x="142" y="49"/>
                      <a:pt x="142" y="49"/>
                    </a:cubicBezTo>
                    <a:cubicBezTo>
                      <a:pt x="142" y="49"/>
                      <a:pt x="143" y="48"/>
                      <a:pt x="143" y="46"/>
                    </a:cubicBezTo>
                    <a:cubicBezTo>
                      <a:pt x="141" y="46"/>
                      <a:pt x="141" y="46"/>
                      <a:pt x="141" y="46"/>
                    </a:cubicBezTo>
                    <a:cubicBezTo>
                      <a:pt x="141" y="47"/>
                      <a:pt x="141" y="48"/>
                      <a:pt x="141" y="48"/>
                    </a:cubicBezTo>
                    <a:cubicBezTo>
                      <a:pt x="141" y="49"/>
                      <a:pt x="141" y="49"/>
                      <a:pt x="141" y="49"/>
                    </a:cubicBezTo>
                    <a:close/>
                    <a:moveTo>
                      <a:pt x="126" y="64"/>
                    </a:moveTo>
                    <a:cubicBezTo>
                      <a:pt x="127" y="64"/>
                      <a:pt x="127" y="64"/>
                      <a:pt x="128" y="64"/>
                    </a:cubicBezTo>
                    <a:cubicBezTo>
                      <a:pt x="128" y="64"/>
                      <a:pt x="129" y="64"/>
                      <a:pt x="129" y="64"/>
                    </a:cubicBezTo>
                    <a:cubicBezTo>
                      <a:pt x="129" y="62"/>
                      <a:pt x="129" y="62"/>
                      <a:pt x="129" y="62"/>
                    </a:cubicBezTo>
                    <a:cubicBezTo>
                      <a:pt x="129" y="63"/>
                      <a:pt x="128" y="63"/>
                      <a:pt x="128" y="63"/>
                    </a:cubicBezTo>
                    <a:cubicBezTo>
                      <a:pt x="127" y="63"/>
                      <a:pt x="127" y="63"/>
                      <a:pt x="126" y="63"/>
                    </a:cubicBezTo>
                    <a:lnTo>
                      <a:pt x="126" y="64"/>
                    </a:lnTo>
                    <a:close/>
                    <a:moveTo>
                      <a:pt x="133" y="62"/>
                    </a:moveTo>
                    <a:cubicBezTo>
                      <a:pt x="132" y="62"/>
                      <a:pt x="132" y="61"/>
                      <a:pt x="130" y="60"/>
                    </a:cubicBezTo>
                    <a:cubicBezTo>
                      <a:pt x="129" y="61"/>
                      <a:pt x="129" y="61"/>
                      <a:pt x="129" y="61"/>
                    </a:cubicBezTo>
                    <a:cubicBezTo>
                      <a:pt x="131" y="62"/>
                      <a:pt x="131" y="63"/>
                      <a:pt x="132" y="63"/>
                    </a:cubicBezTo>
                    <a:lnTo>
                      <a:pt x="133" y="62"/>
                    </a:lnTo>
                    <a:close/>
                    <a:moveTo>
                      <a:pt x="143" y="55"/>
                    </a:moveTo>
                    <a:cubicBezTo>
                      <a:pt x="142" y="54"/>
                      <a:pt x="142" y="54"/>
                      <a:pt x="142" y="54"/>
                    </a:cubicBezTo>
                    <a:cubicBezTo>
                      <a:pt x="142" y="55"/>
                      <a:pt x="141" y="56"/>
                      <a:pt x="141" y="56"/>
                    </a:cubicBezTo>
                    <a:cubicBezTo>
                      <a:pt x="141" y="56"/>
                      <a:pt x="141" y="56"/>
                      <a:pt x="141" y="56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0" y="59"/>
                      <a:pt x="140" y="59"/>
                      <a:pt x="140" y="59"/>
                    </a:cubicBezTo>
                    <a:cubicBezTo>
                      <a:pt x="142" y="57"/>
                      <a:pt x="142" y="57"/>
                      <a:pt x="142" y="57"/>
                    </a:cubicBezTo>
                    <a:cubicBezTo>
                      <a:pt x="142" y="57"/>
                      <a:pt x="143" y="56"/>
                      <a:pt x="143" y="55"/>
                    </a:cubicBezTo>
                    <a:close/>
                    <a:moveTo>
                      <a:pt x="124" y="79"/>
                    </a:moveTo>
                    <a:cubicBezTo>
                      <a:pt x="125" y="79"/>
                      <a:pt x="127" y="78"/>
                      <a:pt x="128" y="78"/>
                    </a:cubicBezTo>
                    <a:cubicBezTo>
                      <a:pt x="127" y="77"/>
                      <a:pt x="127" y="77"/>
                      <a:pt x="127" y="77"/>
                    </a:cubicBezTo>
                    <a:cubicBezTo>
                      <a:pt x="126" y="77"/>
                      <a:pt x="125" y="77"/>
                      <a:pt x="124" y="78"/>
                    </a:cubicBezTo>
                    <a:lnTo>
                      <a:pt x="124" y="79"/>
                    </a:lnTo>
                    <a:close/>
                    <a:moveTo>
                      <a:pt x="129" y="75"/>
                    </a:moveTo>
                    <a:cubicBezTo>
                      <a:pt x="130" y="76"/>
                      <a:pt x="130" y="76"/>
                      <a:pt x="130" y="76"/>
                    </a:cubicBezTo>
                    <a:cubicBezTo>
                      <a:pt x="131" y="75"/>
                      <a:pt x="132" y="75"/>
                      <a:pt x="133" y="74"/>
                    </a:cubicBezTo>
                    <a:cubicBezTo>
                      <a:pt x="132" y="73"/>
                      <a:pt x="132" y="73"/>
                      <a:pt x="132" y="73"/>
                    </a:cubicBezTo>
                    <a:cubicBezTo>
                      <a:pt x="131" y="74"/>
                      <a:pt x="130" y="74"/>
                      <a:pt x="129" y="75"/>
                    </a:cubicBezTo>
                    <a:close/>
                    <a:moveTo>
                      <a:pt x="141" y="53"/>
                    </a:moveTo>
                    <a:cubicBezTo>
                      <a:pt x="142" y="53"/>
                      <a:pt x="142" y="53"/>
                      <a:pt x="142" y="53"/>
                    </a:cubicBezTo>
                    <a:cubicBezTo>
                      <a:pt x="142" y="50"/>
                      <a:pt x="142" y="50"/>
                      <a:pt x="142" y="50"/>
                    </a:cubicBezTo>
                    <a:cubicBezTo>
                      <a:pt x="141" y="50"/>
                      <a:pt x="141" y="50"/>
                      <a:pt x="141" y="50"/>
                    </a:cubicBezTo>
                    <a:lnTo>
                      <a:pt x="141" y="53"/>
                    </a:lnTo>
                    <a:close/>
                    <a:moveTo>
                      <a:pt x="146" y="51"/>
                    </a:moveTo>
                    <a:cubicBezTo>
                      <a:pt x="147" y="51"/>
                      <a:pt x="147" y="51"/>
                      <a:pt x="147" y="50"/>
                    </a:cubicBezTo>
                    <a:cubicBezTo>
                      <a:pt x="146" y="49"/>
                      <a:pt x="146" y="49"/>
                      <a:pt x="146" y="49"/>
                    </a:cubicBezTo>
                    <a:cubicBezTo>
                      <a:pt x="146" y="50"/>
                      <a:pt x="145" y="50"/>
                      <a:pt x="145" y="50"/>
                    </a:cubicBezTo>
                    <a:cubicBezTo>
                      <a:pt x="145" y="51"/>
                      <a:pt x="145" y="51"/>
                      <a:pt x="144" y="52"/>
                    </a:cubicBezTo>
                    <a:cubicBezTo>
                      <a:pt x="145" y="53"/>
                      <a:pt x="145" y="53"/>
                      <a:pt x="145" y="53"/>
                    </a:cubicBezTo>
                    <a:cubicBezTo>
                      <a:pt x="146" y="52"/>
                      <a:pt x="146" y="52"/>
                      <a:pt x="146" y="51"/>
                    </a:cubicBezTo>
                    <a:close/>
                    <a:moveTo>
                      <a:pt x="160" y="193"/>
                    </a:moveTo>
                    <a:cubicBezTo>
                      <a:pt x="160" y="195"/>
                      <a:pt x="160" y="195"/>
                      <a:pt x="160" y="195"/>
                    </a:cubicBezTo>
                    <a:cubicBezTo>
                      <a:pt x="161" y="195"/>
                      <a:pt x="162" y="194"/>
                      <a:pt x="163" y="194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62" y="193"/>
                      <a:pt x="161" y="193"/>
                      <a:pt x="160" y="193"/>
                    </a:cubicBezTo>
                    <a:close/>
                    <a:moveTo>
                      <a:pt x="115" y="180"/>
                    </a:moveTo>
                    <a:cubicBezTo>
                      <a:pt x="116" y="181"/>
                      <a:pt x="116" y="182"/>
                      <a:pt x="117" y="182"/>
                    </a:cubicBezTo>
                    <a:cubicBezTo>
                      <a:pt x="118" y="181"/>
                      <a:pt x="118" y="181"/>
                      <a:pt x="118" y="181"/>
                    </a:cubicBezTo>
                    <a:cubicBezTo>
                      <a:pt x="117" y="180"/>
                      <a:pt x="117" y="180"/>
                      <a:pt x="116" y="179"/>
                    </a:cubicBezTo>
                    <a:lnTo>
                      <a:pt x="115" y="180"/>
                    </a:lnTo>
                    <a:close/>
                    <a:moveTo>
                      <a:pt x="120" y="184"/>
                    </a:moveTo>
                    <a:cubicBezTo>
                      <a:pt x="120" y="185"/>
                      <a:pt x="121" y="186"/>
                      <a:pt x="122" y="186"/>
                    </a:cubicBezTo>
                    <a:cubicBezTo>
                      <a:pt x="123" y="185"/>
                      <a:pt x="123" y="185"/>
                      <a:pt x="123" y="185"/>
                    </a:cubicBezTo>
                    <a:cubicBezTo>
                      <a:pt x="122" y="184"/>
                      <a:pt x="121" y="184"/>
                      <a:pt x="121" y="183"/>
                    </a:cubicBezTo>
                    <a:lnTo>
                      <a:pt x="120" y="184"/>
                    </a:lnTo>
                    <a:close/>
                    <a:moveTo>
                      <a:pt x="162" y="110"/>
                    </a:moveTo>
                    <a:cubicBezTo>
                      <a:pt x="162" y="108"/>
                      <a:pt x="162" y="108"/>
                      <a:pt x="162" y="108"/>
                    </a:cubicBezTo>
                    <a:cubicBezTo>
                      <a:pt x="162" y="108"/>
                      <a:pt x="161" y="108"/>
                      <a:pt x="159" y="108"/>
                    </a:cubicBezTo>
                    <a:cubicBezTo>
                      <a:pt x="159" y="109"/>
                      <a:pt x="159" y="109"/>
                      <a:pt x="159" y="109"/>
                    </a:cubicBezTo>
                    <a:cubicBezTo>
                      <a:pt x="160" y="110"/>
                      <a:pt x="161" y="110"/>
                      <a:pt x="162" y="110"/>
                    </a:cubicBezTo>
                    <a:close/>
                    <a:moveTo>
                      <a:pt x="166" y="110"/>
                    </a:moveTo>
                    <a:cubicBezTo>
                      <a:pt x="166" y="109"/>
                      <a:pt x="166" y="109"/>
                      <a:pt x="166" y="109"/>
                    </a:cubicBezTo>
                    <a:cubicBezTo>
                      <a:pt x="166" y="109"/>
                      <a:pt x="166" y="109"/>
                      <a:pt x="166" y="109"/>
                    </a:cubicBezTo>
                    <a:cubicBezTo>
                      <a:pt x="165" y="110"/>
                      <a:pt x="165" y="110"/>
                      <a:pt x="165" y="110"/>
                    </a:cubicBezTo>
                    <a:cubicBezTo>
                      <a:pt x="166" y="110"/>
                      <a:pt x="166" y="110"/>
                      <a:pt x="166" y="110"/>
                    </a:cubicBezTo>
                    <a:close/>
                    <a:moveTo>
                      <a:pt x="153" y="83"/>
                    </a:moveTo>
                    <a:cubicBezTo>
                      <a:pt x="154" y="83"/>
                      <a:pt x="155" y="82"/>
                      <a:pt x="155" y="81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3" y="81"/>
                      <a:pt x="153" y="82"/>
                      <a:pt x="152" y="82"/>
                    </a:cubicBezTo>
                    <a:cubicBezTo>
                      <a:pt x="153" y="83"/>
                      <a:pt x="153" y="83"/>
                      <a:pt x="153" y="83"/>
                    </a:cubicBezTo>
                    <a:close/>
                    <a:moveTo>
                      <a:pt x="132" y="191"/>
                    </a:moveTo>
                    <a:cubicBezTo>
                      <a:pt x="132" y="191"/>
                      <a:pt x="131" y="191"/>
                      <a:pt x="130" y="190"/>
                    </a:cubicBezTo>
                    <a:cubicBezTo>
                      <a:pt x="130" y="192"/>
                      <a:pt x="130" y="192"/>
                      <a:pt x="130" y="192"/>
                    </a:cubicBezTo>
                    <a:cubicBezTo>
                      <a:pt x="130" y="192"/>
                      <a:pt x="131" y="192"/>
                      <a:pt x="132" y="193"/>
                    </a:cubicBezTo>
                    <a:cubicBezTo>
                      <a:pt x="132" y="193"/>
                      <a:pt x="132" y="193"/>
                      <a:pt x="132" y="193"/>
                    </a:cubicBezTo>
                    <a:cubicBezTo>
                      <a:pt x="133" y="192"/>
                      <a:pt x="133" y="192"/>
                      <a:pt x="133" y="192"/>
                    </a:cubicBezTo>
                    <a:cubicBezTo>
                      <a:pt x="133" y="192"/>
                      <a:pt x="133" y="191"/>
                      <a:pt x="132" y="191"/>
                    </a:cubicBezTo>
                    <a:close/>
                    <a:moveTo>
                      <a:pt x="141" y="104"/>
                    </a:move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2" y="105"/>
                      <a:pt x="143" y="106"/>
                      <a:pt x="144" y="106"/>
                    </a:cubicBezTo>
                    <a:cubicBezTo>
                      <a:pt x="144" y="105"/>
                      <a:pt x="144" y="105"/>
                      <a:pt x="144" y="105"/>
                    </a:cubicBezTo>
                    <a:cubicBezTo>
                      <a:pt x="143" y="104"/>
                      <a:pt x="142" y="104"/>
                      <a:pt x="141" y="104"/>
                    </a:cubicBezTo>
                    <a:close/>
                    <a:moveTo>
                      <a:pt x="156" y="109"/>
                    </a:moveTo>
                    <a:cubicBezTo>
                      <a:pt x="156" y="107"/>
                      <a:pt x="156" y="107"/>
                      <a:pt x="156" y="107"/>
                    </a:cubicBezTo>
                    <a:cubicBezTo>
                      <a:pt x="155" y="107"/>
                      <a:pt x="154" y="107"/>
                      <a:pt x="153" y="107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4" y="108"/>
                      <a:pt x="155" y="109"/>
                      <a:pt x="156" y="109"/>
                    </a:cubicBezTo>
                    <a:close/>
                    <a:moveTo>
                      <a:pt x="136" y="193"/>
                    </a:moveTo>
                    <a:cubicBezTo>
                      <a:pt x="135" y="194"/>
                      <a:pt x="135" y="194"/>
                      <a:pt x="135" y="194"/>
                    </a:cubicBezTo>
                    <a:cubicBezTo>
                      <a:pt x="136" y="195"/>
                      <a:pt x="137" y="195"/>
                      <a:pt x="138" y="195"/>
                    </a:cubicBezTo>
                    <a:cubicBezTo>
                      <a:pt x="139" y="194"/>
                      <a:pt x="139" y="194"/>
                      <a:pt x="139" y="194"/>
                    </a:cubicBezTo>
                    <a:cubicBezTo>
                      <a:pt x="138" y="194"/>
                      <a:pt x="137" y="193"/>
                      <a:pt x="136" y="193"/>
                    </a:cubicBezTo>
                    <a:close/>
                    <a:moveTo>
                      <a:pt x="105" y="173"/>
                    </a:moveTo>
                    <a:cubicBezTo>
                      <a:pt x="104" y="174"/>
                      <a:pt x="104" y="174"/>
                      <a:pt x="104" y="174"/>
                    </a:cubicBezTo>
                    <a:cubicBezTo>
                      <a:pt x="105" y="175"/>
                      <a:pt x="106" y="175"/>
                      <a:pt x="107" y="175"/>
                    </a:cubicBezTo>
                    <a:cubicBezTo>
                      <a:pt x="108" y="174"/>
                      <a:pt x="108" y="174"/>
                      <a:pt x="108" y="174"/>
                    </a:cubicBezTo>
                    <a:cubicBezTo>
                      <a:pt x="107" y="174"/>
                      <a:pt x="106" y="173"/>
                      <a:pt x="105" y="173"/>
                    </a:cubicBezTo>
                    <a:close/>
                    <a:moveTo>
                      <a:pt x="168" y="56"/>
                    </a:moveTo>
                    <a:cubicBezTo>
                      <a:pt x="168" y="57"/>
                      <a:pt x="168" y="57"/>
                      <a:pt x="168" y="58"/>
                    </a:cubicBezTo>
                    <a:cubicBezTo>
                      <a:pt x="168" y="58"/>
                      <a:pt x="167" y="58"/>
                      <a:pt x="167" y="59"/>
                    </a:cubicBezTo>
                    <a:cubicBezTo>
                      <a:pt x="168" y="60"/>
                      <a:pt x="168" y="60"/>
                      <a:pt x="168" y="60"/>
                    </a:cubicBezTo>
                    <a:cubicBezTo>
                      <a:pt x="169" y="59"/>
                      <a:pt x="169" y="59"/>
                      <a:pt x="169" y="58"/>
                    </a:cubicBezTo>
                    <a:cubicBezTo>
                      <a:pt x="170" y="58"/>
                      <a:pt x="170" y="57"/>
                      <a:pt x="170" y="57"/>
                    </a:cubicBezTo>
                    <a:lnTo>
                      <a:pt x="168" y="56"/>
                    </a:lnTo>
                    <a:close/>
                    <a:moveTo>
                      <a:pt x="110" y="177"/>
                    </a:moveTo>
                    <a:cubicBezTo>
                      <a:pt x="111" y="177"/>
                      <a:pt x="112" y="178"/>
                      <a:pt x="112" y="178"/>
                    </a:cubicBezTo>
                    <a:cubicBezTo>
                      <a:pt x="113" y="177"/>
                      <a:pt x="113" y="177"/>
                      <a:pt x="113" y="177"/>
                    </a:cubicBezTo>
                    <a:cubicBezTo>
                      <a:pt x="113" y="177"/>
                      <a:pt x="112" y="176"/>
                      <a:pt x="111" y="175"/>
                    </a:cubicBezTo>
                    <a:lnTo>
                      <a:pt x="110" y="177"/>
                    </a:lnTo>
                    <a:close/>
                    <a:moveTo>
                      <a:pt x="147" y="105"/>
                    </a:moveTo>
                    <a:cubicBezTo>
                      <a:pt x="147" y="107"/>
                      <a:pt x="147" y="107"/>
                      <a:pt x="147" y="107"/>
                    </a:cubicBezTo>
                    <a:cubicBezTo>
                      <a:pt x="148" y="107"/>
                      <a:pt x="149" y="107"/>
                      <a:pt x="150" y="108"/>
                    </a:cubicBezTo>
                    <a:cubicBezTo>
                      <a:pt x="150" y="106"/>
                      <a:pt x="150" y="106"/>
                      <a:pt x="150" y="106"/>
                    </a:cubicBezTo>
                    <a:cubicBezTo>
                      <a:pt x="149" y="106"/>
                      <a:pt x="148" y="106"/>
                      <a:pt x="147" y="105"/>
                    </a:cubicBezTo>
                    <a:close/>
                    <a:moveTo>
                      <a:pt x="124" y="188"/>
                    </a:moveTo>
                    <a:cubicBezTo>
                      <a:pt x="125" y="189"/>
                      <a:pt x="126" y="189"/>
                      <a:pt x="127" y="190"/>
                    </a:cubicBezTo>
                    <a:cubicBezTo>
                      <a:pt x="128" y="189"/>
                      <a:pt x="128" y="189"/>
                      <a:pt x="128" y="189"/>
                    </a:cubicBezTo>
                    <a:cubicBezTo>
                      <a:pt x="127" y="188"/>
                      <a:pt x="126" y="188"/>
                      <a:pt x="125" y="187"/>
                    </a:cubicBezTo>
                    <a:lnTo>
                      <a:pt x="124" y="188"/>
                    </a:lnTo>
                    <a:close/>
                    <a:moveTo>
                      <a:pt x="191" y="174"/>
                    </a:moveTo>
                    <a:cubicBezTo>
                      <a:pt x="192" y="175"/>
                      <a:pt x="192" y="175"/>
                      <a:pt x="192" y="175"/>
                    </a:cubicBezTo>
                    <a:cubicBezTo>
                      <a:pt x="193" y="174"/>
                      <a:pt x="194" y="173"/>
                      <a:pt x="194" y="173"/>
                    </a:cubicBezTo>
                    <a:cubicBezTo>
                      <a:pt x="193" y="171"/>
                      <a:pt x="193" y="171"/>
                      <a:pt x="193" y="171"/>
                    </a:cubicBezTo>
                    <a:cubicBezTo>
                      <a:pt x="193" y="172"/>
                      <a:pt x="192" y="173"/>
                      <a:pt x="191" y="174"/>
                    </a:cubicBezTo>
                    <a:close/>
                    <a:moveTo>
                      <a:pt x="196" y="169"/>
                    </a:moveTo>
                    <a:cubicBezTo>
                      <a:pt x="197" y="170"/>
                      <a:pt x="197" y="170"/>
                      <a:pt x="197" y="170"/>
                    </a:cubicBezTo>
                    <a:cubicBezTo>
                      <a:pt x="197" y="170"/>
                      <a:pt x="198" y="169"/>
                      <a:pt x="199" y="168"/>
                    </a:cubicBezTo>
                    <a:cubicBezTo>
                      <a:pt x="198" y="167"/>
                      <a:pt x="198" y="167"/>
                      <a:pt x="198" y="167"/>
                    </a:cubicBezTo>
                    <a:cubicBezTo>
                      <a:pt x="197" y="168"/>
                      <a:pt x="196" y="169"/>
                      <a:pt x="196" y="169"/>
                    </a:cubicBezTo>
                    <a:close/>
                    <a:moveTo>
                      <a:pt x="186" y="177"/>
                    </a:moveTo>
                    <a:cubicBezTo>
                      <a:pt x="187" y="179"/>
                      <a:pt x="187" y="179"/>
                      <a:pt x="187" y="179"/>
                    </a:cubicBezTo>
                    <a:cubicBezTo>
                      <a:pt x="188" y="178"/>
                      <a:pt x="189" y="177"/>
                      <a:pt x="190" y="177"/>
                    </a:cubicBezTo>
                    <a:cubicBezTo>
                      <a:pt x="189" y="175"/>
                      <a:pt x="189" y="175"/>
                      <a:pt x="189" y="175"/>
                    </a:cubicBezTo>
                    <a:cubicBezTo>
                      <a:pt x="188" y="176"/>
                      <a:pt x="187" y="177"/>
                      <a:pt x="186" y="177"/>
                    </a:cubicBezTo>
                    <a:close/>
                    <a:moveTo>
                      <a:pt x="200" y="165"/>
                    </a:moveTo>
                    <a:cubicBezTo>
                      <a:pt x="201" y="166"/>
                      <a:pt x="201" y="166"/>
                      <a:pt x="201" y="166"/>
                    </a:cubicBezTo>
                    <a:cubicBezTo>
                      <a:pt x="201" y="165"/>
                      <a:pt x="202" y="164"/>
                      <a:pt x="203" y="163"/>
                    </a:cubicBezTo>
                    <a:cubicBezTo>
                      <a:pt x="201" y="162"/>
                      <a:pt x="201" y="162"/>
                      <a:pt x="201" y="162"/>
                    </a:cubicBezTo>
                    <a:cubicBezTo>
                      <a:pt x="201" y="163"/>
                      <a:pt x="200" y="164"/>
                      <a:pt x="200" y="165"/>
                    </a:cubicBezTo>
                    <a:close/>
                    <a:moveTo>
                      <a:pt x="181" y="181"/>
                    </a:moveTo>
                    <a:cubicBezTo>
                      <a:pt x="182" y="182"/>
                      <a:pt x="182" y="182"/>
                      <a:pt x="182" y="182"/>
                    </a:cubicBezTo>
                    <a:cubicBezTo>
                      <a:pt x="183" y="182"/>
                      <a:pt x="184" y="181"/>
                      <a:pt x="185" y="181"/>
                    </a:cubicBezTo>
                    <a:cubicBezTo>
                      <a:pt x="184" y="179"/>
                      <a:pt x="184" y="179"/>
                      <a:pt x="184" y="179"/>
                    </a:cubicBezTo>
                    <a:cubicBezTo>
                      <a:pt x="183" y="180"/>
                      <a:pt x="182" y="180"/>
                      <a:pt x="181" y="181"/>
                    </a:cubicBezTo>
                    <a:close/>
                    <a:moveTo>
                      <a:pt x="205" y="157"/>
                    </a:moveTo>
                    <a:cubicBezTo>
                      <a:pt x="204" y="158"/>
                      <a:pt x="204" y="159"/>
                      <a:pt x="203" y="160"/>
                    </a:cubicBezTo>
                    <a:cubicBezTo>
                      <a:pt x="204" y="160"/>
                      <a:pt x="204" y="160"/>
                      <a:pt x="204" y="160"/>
                    </a:cubicBezTo>
                    <a:cubicBezTo>
                      <a:pt x="205" y="159"/>
                      <a:pt x="206" y="158"/>
                      <a:pt x="206" y="158"/>
                    </a:cubicBezTo>
                    <a:lnTo>
                      <a:pt x="205" y="157"/>
                    </a:lnTo>
                    <a:close/>
                    <a:moveTo>
                      <a:pt x="154" y="195"/>
                    </a:moveTo>
                    <a:cubicBezTo>
                      <a:pt x="154" y="196"/>
                      <a:pt x="154" y="196"/>
                      <a:pt x="154" y="196"/>
                    </a:cubicBezTo>
                    <a:cubicBezTo>
                      <a:pt x="155" y="196"/>
                      <a:pt x="156" y="196"/>
                      <a:pt x="157" y="196"/>
                    </a:cubicBezTo>
                    <a:cubicBezTo>
                      <a:pt x="157" y="194"/>
                      <a:pt x="157" y="194"/>
                      <a:pt x="157" y="194"/>
                    </a:cubicBezTo>
                    <a:cubicBezTo>
                      <a:pt x="156" y="194"/>
                      <a:pt x="155" y="195"/>
                      <a:pt x="154" y="195"/>
                    </a:cubicBezTo>
                    <a:close/>
                    <a:moveTo>
                      <a:pt x="142" y="194"/>
                    </a:moveTo>
                    <a:cubicBezTo>
                      <a:pt x="142" y="196"/>
                      <a:pt x="142" y="196"/>
                      <a:pt x="142" y="196"/>
                    </a:cubicBezTo>
                    <a:cubicBezTo>
                      <a:pt x="143" y="196"/>
                      <a:pt x="144" y="196"/>
                      <a:pt x="145" y="196"/>
                    </a:cubicBezTo>
                    <a:cubicBezTo>
                      <a:pt x="145" y="195"/>
                      <a:pt x="145" y="195"/>
                      <a:pt x="145" y="195"/>
                    </a:cubicBezTo>
                    <a:cubicBezTo>
                      <a:pt x="144" y="195"/>
                      <a:pt x="143" y="195"/>
                      <a:pt x="142" y="194"/>
                    </a:cubicBezTo>
                    <a:close/>
                    <a:moveTo>
                      <a:pt x="148" y="195"/>
                    </a:moveTo>
                    <a:cubicBezTo>
                      <a:pt x="148" y="197"/>
                      <a:pt x="148" y="197"/>
                      <a:pt x="148" y="197"/>
                    </a:cubicBezTo>
                    <a:cubicBezTo>
                      <a:pt x="149" y="197"/>
                      <a:pt x="150" y="197"/>
                      <a:pt x="151" y="197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0" y="195"/>
                      <a:pt x="149" y="195"/>
                      <a:pt x="148" y="195"/>
                    </a:cubicBezTo>
                    <a:close/>
                    <a:moveTo>
                      <a:pt x="176" y="185"/>
                    </a:moveTo>
                    <a:cubicBezTo>
                      <a:pt x="177" y="186"/>
                      <a:pt x="177" y="186"/>
                      <a:pt x="177" y="186"/>
                    </a:cubicBezTo>
                    <a:cubicBezTo>
                      <a:pt x="178" y="185"/>
                      <a:pt x="179" y="185"/>
                      <a:pt x="180" y="184"/>
                    </a:cubicBezTo>
                    <a:cubicBezTo>
                      <a:pt x="179" y="183"/>
                      <a:pt x="179" y="183"/>
                      <a:pt x="179" y="183"/>
                    </a:cubicBezTo>
                    <a:cubicBezTo>
                      <a:pt x="178" y="183"/>
                      <a:pt x="177" y="184"/>
                      <a:pt x="176" y="185"/>
                    </a:cubicBezTo>
                    <a:close/>
                    <a:moveTo>
                      <a:pt x="173" y="187"/>
                    </a:moveTo>
                    <a:cubicBezTo>
                      <a:pt x="172" y="187"/>
                      <a:pt x="172" y="188"/>
                      <a:pt x="171" y="188"/>
                    </a:cubicBezTo>
                    <a:cubicBezTo>
                      <a:pt x="172" y="189"/>
                      <a:pt x="172" y="189"/>
                      <a:pt x="172" y="189"/>
                    </a:cubicBezTo>
                    <a:cubicBezTo>
                      <a:pt x="172" y="189"/>
                      <a:pt x="173" y="188"/>
                      <a:pt x="174" y="188"/>
                    </a:cubicBezTo>
                    <a:cubicBezTo>
                      <a:pt x="174" y="188"/>
                      <a:pt x="174" y="188"/>
                      <a:pt x="174" y="188"/>
                    </a:cubicBezTo>
                    <a:cubicBezTo>
                      <a:pt x="174" y="186"/>
                      <a:pt x="174" y="186"/>
                      <a:pt x="174" y="186"/>
                    </a:cubicBezTo>
                    <a:lnTo>
                      <a:pt x="173" y="187"/>
                    </a:lnTo>
                    <a:close/>
                    <a:moveTo>
                      <a:pt x="166" y="191"/>
                    </a:moveTo>
                    <a:cubicBezTo>
                      <a:pt x="166" y="192"/>
                      <a:pt x="166" y="192"/>
                      <a:pt x="166" y="192"/>
                    </a:cubicBezTo>
                    <a:cubicBezTo>
                      <a:pt x="167" y="192"/>
                      <a:pt x="168" y="191"/>
                      <a:pt x="169" y="191"/>
                    </a:cubicBezTo>
                    <a:cubicBezTo>
                      <a:pt x="168" y="190"/>
                      <a:pt x="168" y="190"/>
                      <a:pt x="168" y="190"/>
                    </a:cubicBezTo>
                    <a:cubicBezTo>
                      <a:pt x="167" y="190"/>
                      <a:pt x="166" y="191"/>
                      <a:pt x="166" y="191"/>
                    </a:cubicBezTo>
                    <a:close/>
                    <a:moveTo>
                      <a:pt x="80" y="170"/>
                    </a:moveTo>
                    <a:cubicBezTo>
                      <a:pt x="80" y="172"/>
                      <a:pt x="80" y="172"/>
                      <a:pt x="80" y="172"/>
                    </a:cubicBezTo>
                    <a:cubicBezTo>
                      <a:pt x="81" y="172"/>
                      <a:pt x="82" y="172"/>
                      <a:pt x="83" y="172"/>
                    </a:cubicBezTo>
                    <a:cubicBezTo>
                      <a:pt x="83" y="170"/>
                      <a:pt x="83" y="170"/>
                      <a:pt x="83" y="170"/>
                    </a:cubicBezTo>
                    <a:cubicBezTo>
                      <a:pt x="82" y="170"/>
                      <a:pt x="81" y="170"/>
                      <a:pt x="80" y="170"/>
                    </a:cubicBezTo>
                    <a:close/>
                    <a:moveTo>
                      <a:pt x="139" y="66"/>
                    </a:moveTo>
                    <a:cubicBezTo>
                      <a:pt x="139" y="63"/>
                      <a:pt x="139" y="63"/>
                      <a:pt x="139" y="63"/>
                    </a:cubicBezTo>
                    <a:cubicBezTo>
                      <a:pt x="137" y="66"/>
                      <a:pt x="137" y="66"/>
                      <a:pt x="137" y="66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7" y="66"/>
                      <a:pt x="137" y="66"/>
                      <a:pt x="137" y="66"/>
                    </a:cubicBezTo>
                    <a:cubicBezTo>
                      <a:pt x="137" y="66"/>
                      <a:pt x="137" y="67"/>
                      <a:pt x="137" y="69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39" y="68"/>
                      <a:pt x="139" y="67"/>
                      <a:pt x="139" y="67"/>
                    </a:cubicBezTo>
                    <a:cubicBezTo>
                      <a:pt x="139" y="66"/>
                      <a:pt x="139" y="66"/>
                      <a:pt x="139" y="66"/>
                    </a:cubicBezTo>
                    <a:close/>
                    <a:moveTo>
                      <a:pt x="64" y="166"/>
                    </a:moveTo>
                    <a:cubicBezTo>
                      <a:pt x="63" y="166"/>
                      <a:pt x="63" y="166"/>
                      <a:pt x="63" y="165"/>
                    </a:cubicBezTo>
                    <a:cubicBezTo>
                      <a:pt x="62" y="167"/>
                      <a:pt x="62" y="167"/>
                      <a:pt x="62" y="167"/>
                    </a:cubicBezTo>
                    <a:cubicBezTo>
                      <a:pt x="62" y="167"/>
                      <a:pt x="63" y="167"/>
                      <a:pt x="63" y="167"/>
                    </a:cubicBezTo>
                    <a:cubicBezTo>
                      <a:pt x="64" y="168"/>
                      <a:pt x="64" y="168"/>
                      <a:pt x="65" y="168"/>
                    </a:cubicBezTo>
                    <a:cubicBezTo>
                      <a:pt x="65" y="167"/>
                      <a:pt x="65" y="167"/>
                      <a:pt x="65" y="167"/>
                    </a:cubicBezTo>
                    <a:cubicBezTo>
                      <a:pt x="65" y="167"/>
                      <a:pt x="64" y="166"/>
                      <a:pt x="64" y="166"/>
                    </a:cubicBezTo>
                    <a:close/>
                    <a:moveTo>
                      <a:pt x="116" y="93"/>
                    </a:moveTo>
                    <a:cubicBezTo>
                      <a:pt x="115" y="92"/>
                      <a:pt x="114" y="92"/>
                      <a:pt x="113" y="91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3" y="93"/>
                      <a:pt x="114" y="94"/>
                      <a:pt x="115" y="94"/>
                    </a:cubicBezTo>
                    <a:lnTo>
                      <a:pt x="116" y="93"/>
                    </a:lnTo>
                    <a:close/>
                    <a:moveTo>
                      <a:pt x="111" y="89"/>
                    </a:moveTo>
                    <a:cubicBezTo>
                      <a:pt x="110" y="89"/>
                      <a:pt x="109" y="88"/>
                      <a:pt x="109" y="87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8" y="89"/>
                      <a:pt x="109" y="90"/>
                      <a:pt x="110" y="91"/>
                    </a:cubicBezTo>
                    <a:lnTo>
                      <a:pt x="111" y="89"/>
                    </a:lnTo>
                    <a:close/>
                    <a:moveTo>
                      <a:pt x="74" y="169"/>
                    </a:moveTo>
                    <a:cubicBezTo>
                      <a:pt x="74" y="171"/>
                      <a:pt x="74" y="171"/>
                      <a:pt x="74" y="171"/>
                    </a:cubicBezTo>
                    <a:cubicBezTo>
                      <a:pt x="75" y="171"/>
                      <a:pt x="76" y="171"/>
                      <a:pt x="77" y="171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6" y="170"/>
                      <a:pt x="75" y="170"/>
                      <a:pt x="74" y="169"/>
                    </a:cubicBezTo>
                    <a:close/>
                    <a:moveTo>
                      <a:pt x="52" y="159"/>
                    </a:moveTo>
                    <a:cubicBezTo>
                      <a:pt x="53" y="160"/>
                      <a:pt x="53" y="161"/>
                      <a:pt x="54" y="161"/>
                    </a:cubicBezTo>
                    <a:cubicBezTo>
                      <a:pt x="55" y="160"/>
                      <a:pt x="55" y="160"/>
                      <a:pt x="55" y="160"/>
                    </a:cubicBezTo>
                    <a:cubicBezTo>
                      <a:pt x="54" y="159"/>
                      <a:pt x="54" y="159"/>
                      <a:pt x="53" y="158"/>
                    </a:cubicBezTo>
                    <a:lnTo>
                      <a:pt x="52" y="159"/>
                    </a:lnTo>
                    <a:close/>
                    <a:moveTo>
                      <a:pt x="147" y="85"/>
                    </a:moveTo>
                    <a:cubicBezTo>
                      <a:pt x="147" y="86"/>
                      <a:pt x="147" y="86"/>
                      <a:pt x="147" y="86"/>
                    </a:cubicBezTo>
                    <a:cubicBezTo>
                      <a:pt x="148" y="86"/>
                      <a:pt x="149" y="86"/>
                      <a:pt x="150" y="85"/>
                    </a:cubicBezTo>
                    <a:cubicBezTo>
                      <a:pt x="150" y="84"/>
                      <a:pt x="150" y="84"/>
                      <a:pt x="150" y="84"/>
                    </a:cubicBezTo>
                    <a:cubicBezTo>
                      <a:pt x="149" y="84"/>
                      <a:pt x="148" y="85"/>
                      <a:pt x="147" y="85"/>
                    </a:cubicBezTo>
                    <a:close/>
                    <a:moveTo>
                      <a:pt x="68" y="168"/>
                    </a:moveTo>
                    <a:cubicBezTo>
                      <a:pt x="68" y="169"/>
                      <a:pt x="68" y="169"/>
                      <a:pt x="68" y="169"/>
                    </a:cubicBezTo>
                    <a:cubicBezTo>
                      <a:pt x="69" y="170"/>
                      <a:pt x="70" y="170"/>
                      <a:pt x="71" y="170"/>
                    </a:cubicBezTo>
                    <a:cubicBezTo>
                      <a:pt x="71" y="169"/>
                      <a:pt x="71" y="169"/>
                      <a:pt x="71" y="169"/>
                    </a:cubicBezTo>
                    <a:cubicBezTo>
                      <a:pt x="70" y="169"/>
                      <a:pt x="69" y="168"/>
                      <a:pt x="68" y="168"/>
                    </a:cubicBezTo>
                    <a:close/>
                    <a:moveTo>
                      <a:pt x="57" y="163"/>
                    </a:moveTo>
                    <a:cubicBezTo>
                      <a:pt x="57" y="164"/>
                      <a:pt x="58" y="165"/>
                      <a:pt x="59" y="165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59" y="163"/>
                      <a:pt x="58" y="163"/>
                      <a:pt x="58" y="162"/>
                    </a:cubicBezTo>
                    <a:lnTo>
                      <a:pt x="57" y="163"/>
                    </a:lnTo>
                    <a:close/>
                    <a:moveTo>
                      <a:pt x="106" y="85"/>
                    </a:moveTo>
                    <a:cubicBezTo>
                      <a:pt x="106" y="85"/>
                      <a:pt x="105" y="84"/>
                      <a:pt x="104" y="83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04" y="85"/>
                      <a:pt x="105" y="86"/>
                      <a:pt x="105" y="86"/>
                    </a:cubicBezTo>
                    <a:lnTo>
                      <a:pt x="106" y="85"/>
                    </a:lnTo>
                    <a:close/>
                    <a:moveTo>
                      <a:pt x="120" y="43"/>
                    </a:moveTo>
                    <a:cubicBezTo>
                      <a:pt x="120" y="42"/>
                      <a:pt x="121" y="41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19" y="41"/>
                      <a:pt x="119" y="42"/>
                      <a:pt x="119" y="42"/>
                    </a:cubicBezTo>
                    <a:lnTo>
                      <a:pt x="120" y="43"/>
                    </a:lnTo>
                    <a:close/>
                    <a:moveTo>
                      <a:pt x="102" y="81"/>
                    </a:moveTo>
                    <a:cubicBezTo>
                      <a:pt x="101" y="80"/>
                      <a:pt x="101" y="79"/>
                      <a:pt x="100" y="79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100" y="80"/>
                      <a:pt x="100" y="81"/>
                      <a:pt x="101" y="82"/>
                    </a:cubicBezTo>
                    <a:lnTo>
                      <a:pt x="102" y="81"/>
                    </a:lnTo>
                    <a:close/>
                    <a:moveTo>
                      <a:pt x="126" y="32"/>
                    </a:moveTo>
                    <a:cubicBezTo>
                      <a:pt x="127" y="34"/>
                      <a:pt x="127" y="34"/>
                      <a:pt x="127" y="34"/>
                    </a:cubicBezTo>
                    <a:cubicBezTo>
                      <a:pt x="128" y="33"/>
                      <a:pt x="129" y="33"/>
                      <a:pt x="130" y="33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9" y="31"/>
                      <a:pt x="128" y="32"/>
                      <a:pt x="126" y="32"/>
                    </a:cubicBezTo>
                    <a:close/>
                    <a:moveTo>
                      <a:pt x="118" y="46"/>
                    </a:moveTo>
                    <a:cubicBezTo>
                      <a:pt x="118" y="47"/>
                      <a:pt x="119" y="48"/>
                      <a:pt x="119" y="49"/>
                    </a:cubicBezTo>
                    <a:cubicBezTo>
                      <a:pt x="121" y="48"/>
                      <a:pt x="121" y="48"/>
                      <a:pt x="121" y="48"/>
                    </a:cubicBezTo>
                    <a:cubicBezTo>
                      <a:pt x="120" y="47"/>
                      <a:pt x="120" y="47"/>
                      <a:pt x="120" y="46"/>
                    </a:cubicBezTo>
                    <a:lnTo>
                      <a:pt x="118" y="46"/>
                    </a:lnTo>
                    <a:close/>
                    <a:moveTo>
                      <a:pt x="121" y="96"/>
                    </a:moveTo>
                    <a:cubicBezTo>
                      <a:pt x="120" y="96"/>
                      <a:pt x="119" y="95"/>
                      <a:pt x="119" y="95"/>
                    </a:cubicBezTo>
                    <a:cubicBezTo>
                      <a:pt x="118" y="96"/>
                      <a:pt x="118" y="96"/>
                      <a:pt x="118" y="96"/>
                    </a:cubicBezTo>
                    <a:cubicBezTo>
                      <a:pt x="119" y="96"/>
                      <a:pt x="120" y="97"/>
                      <a:pt x="121" y="97"/>
                    </a:cubicBezTo>
                    <a:lnTo>
                      <a:pt x="121" y="96"/>
                    </a:lnTo>
                    <a:close/>
                    <a:moveTo>
                      <a:pt x="132" y="102"/>
                    </a:moveTo>
                    <a:cubicBezTo>
                      <a:pt x="133" y="101"/>
                      <a:pt x="133" y="101"/>
                      <a:pt x="133" y="101"/>
                    </a:cubicBezTo>
                    <a:cubicBezTo>
                      <a:pt x="132" y="100"/>
                      <a:pt x="131" y="100"/>
                      <a:pt x="130" y="100"/>
                    </a:cubicBezTo>
                    <a:cubicBezTo>
                      <a:pt x="129" y="101"/>
                      <a:pt x="129" y="101"/>
                      <a:pt x="129" y="101"/>
                    </a:cubicBezTo>
                    <a:cubicBezTo>
                      <a:pt x="130" y="101"/>
                      <a:pt x="131" y="102"/>
                      <a:pt x="132" y="102"/>
                    </a:cubicBezTo>
                    <a:close/>
                    <a:moveTo>
                      <a:pt x="144" y="84"/>
                    </a:moveTo>
                    <a:cubicBezTo>
                      <a:pt x="144" y="84"/>
                      <a:pt x="143" y="84"/>
                      <a:pt x="143" y="84"/>
                    </a:cubicBezTo>
                    <a:cubicBezTo>
                      <a:pt x="143" y="84"/>
                      <a:pt x="143" y="84"/>
                      <a:pt x="143" y="84"/>
                    </a:cubicBezTo>
                    <a:cubicBezTo>
                      <a:pt x="142" y="84"/>
                      <a:pt x="142" y="84"/>
                      <a:pt x="142" y="83"/>
                    </a:cubicBezTo>
                    <a:cubicBezTo>
                      <a:pt x="141" y="84"/>
                      <a:pt x="141" y="84"/>
                      <a:pt x="141" y="84"/>
                    </a:cubicBezTo>
                    <a:cubicBezTo>
                      <a:pt x="141" y="85"/>
                      <a:pt x="142" y="85"/>
                      <a:pt x="142" y="85"/>
                    </a:cubicBezTo>
                    <a:cubicBezTo>
                      <a:pt x="142" y="85"/>
                      <a:pt x="142" y="85"/>
                      <a:pt x="142" y="85"/>
                    </a:cubicBezTo>
                    <a:cubicBezTo>
                      <a:pt x="143" y="86"/>
                      <a:pt x="143" y="86"/>
                      <a:pt x="144" y="86"/>
                    </a:cubicBezTo>
                    <a:lnTo>
                      <a:pt x="144" y="84"/>
                    </a:lnTo>
                    <a:close/>
                    <a:moveTo>
                      <a:pt x="135" y="102"/>
                    </a:move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36" y="104"/>
                      <a:pt x="137" y="104"/>
                      <a:pt x="138" y="104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7" y="102"/>
                      <a:pt x="136" y="102"/>
                      <a:pt x="135" y="102"/>
                    </a:cubicBezTo>
                    <a:close/>
                    <a:moveTo>
                      <a:pt x="140" y="78"/>
                    </a:moveTo>
                    <a:cubicBezTo>
                      <a:pt x="138" y="78"/>
                      <a:pt x="138" y="78"/>
                      <a:pt x="138" y="78"/>
                    </a:cubicBezTo>
                    <a:cubicBezTo>
                      <a:pt x="138" y="80"/>
                      <a:pt x="139" y="81"/>
                      <a:pt x="139" y="82"/>
                    </a:cubicBezTo>
                    <a:cubicBezTo>
                      <a:pt x="140" y="81"/>
                      <a:pt x="140" y="81"/>
                      <a:pt x="140" y="81"/>
                    </a:cubicBezTo>
                    <a:cubicBezTo>
                      <a:pt x="140" y="80"/>
                      <a:pt x="140" y="79"/>
                      <a:pt x="140" y="78"/>
                    </a:cubicBezTo>
                    <a:close/>
                    <a:moveTo>
                      <a:pt x="92" y="171"/>
                    </a:moveTo>
                    <a:cubicBezTo>
                      <a:pt x="92" y="173"/>
                      <a:pt x="92" y="173"/>
                      <a:pt x="92" y="173"/>
                    </a:cubicBezTo>
                    <a:cubicBezTo>
                      <a:pt x="93" y="173"/>
                      <a:pt x="94" y="173"/>
                      <a:pt x="95" y="173"/>
                    </a:cubicBezTo>
                    <a:cubicBezTo>
                      <a:pt x="96" y="171"/>
                      <a:pt x="96" y="171"/>
                      <a:pt x="96" y="171"/>
                    </a:cubicBezTo>
                    <a:cubicBezTo>
                      <a:pt x="94" y="171"/>
                      <a:pt x="93" y="171"/>
                      <a:pt x="92" y="171"/>
                    </a:cubicBezTo>
                    <a:close/>
                    <a:moveTo>
                      <a:pt x="86" y="171"/>
                    </a:moveTo>
                    <a:cubicBezTo>
                      <a:pt x="86" y="172"/>
                      <a:pt x="86" y="172"/>
                      <a:pt x="86" y="172"/>
                    </a:cubicBezTo>
                    <a:cubicBezTo>
                      <a:pt x="87" y="172"/>
                      <a:pt x="88" y="172"/>
                      <a:pt x="89" y="172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8" y="171"/>
                      <a:pt x="87" y="171"/>
                      <a:pt x="86" y="171"/>
                    </a:cubicBezTo>
                    <a:close/>
                    <a:moveTo>
                      <a:pt x="127" y="99"/>
                    </a:moveTo>
                    <a:cubicBezTo>
                      <a:pt x="126" y="98"/>
                      <a:pt x="125" y="98"/>
                      <a:pt x="124" y="97"/>
                    </a:cubicBezTo>
                    <a:cubicBezTo>
                      <a:pt x="124" y="97"/>
                      <a:pt x="124" y="97"/>
                      <a:pt x="124" y="97"/>
                    </a:cubicBezTo>
                    <a:cubicBezTo>
                      <a:pt x="123" y="99"/>
                      <a:pt x="123" y="99"/>
                      <a:pt x="123" y="99"/>
                    </a:cubicBezTo>
                    <a:cubicBezTo>
                      <a:pt x="124" y="99"/>
                      <a:pt x="124" y="99"/>
                      <a:pt x="124" y="99"/>
                    </a:cubicBezTo>
                    <a:cubicBezTo>
                      <a:pt x="124" y="99"/>
                      <a:pt x="125" y="100"/>
                      <a:pt x="126" y="100"/>
                    </a:cubicBezTo>
                    <a:lnTo>
                      <a:pt x="127" y="99"/>
                    </a:lnTo>
                    <a:close/>
                    <a:moveTo>
                      <a:pt x="99" y="172"/>
                    </a:moveTo>
                    <a:cubicBezTo>
                      <a:pt x="98" y="173"/>
                      <a:pt x="98" y="173"/>
                      <a:pt x="98" y="173"/>
                    </a:cubicBezTo>
                    <a:cubicBezTo>
                      <a:pt x="98" y="173"/>
                      <a:pt x="98" y="173"/>
                      <a:pt x="98" y="173"/>
                    </a:cubicBezTo>
                    <a:cubicBezTo>
                      <a:pt x="99" y="173"/>
                      <a:pt x="100" y="174"/>
                      <a:pt x="101" y="174"/>
                    </a:cubicBezTo>
                    <a:cubicBezTo>
                      <a:pt x="102" y="172"/>
                      <a:pt x="102" y="172"/>
                      <a:pt x="102" y="172"/>
                    </a:cubicBezTo>
                    <a:cubicBezTo>
                      <a:pt x="101" y="172"/>
                      <a:pt x="100" y="172"/>
                      <a:pt x="99" y="172"/>
                    </a:cubicBezTo>
                    <a:close/>
                    <a:moveTo>
                      <a:pt x="185" y="19"/>
                    </a:moveTo>
                    <a:cubicBezTo>
                      <a:pt x="184" y="17"/>
                      <a:pt x="184" y="17"/>
                      <a:pt x="184" y="17"/>
                    </a:cubicBezTo>
                    <a:cubicBezTo>
                      <a:pt x="184" y="18"/>
                      <a:pt x="183" y="18"/>
                      <a:pt x="182" y="19"/>
                    </a:cubicBezTo>
                    <a:cubicBezTo>
                      <a:pt x="182" y="20"/>
                      <a:pt x="182" y="20"/>
                      <a:pt x="182" y="20"/>
                    </a:cubicBezTo>
                    <a:cubicBezTo>
                      <a:pt x="183" y="20"/>
                      <a:pt x="184" y="19"/>
                      <a:pt x="185" y="19"/>
                    </a:cubicBezTo>
                    <a:close/>
                    <a:moveTo>
                      <a:pt x="152" y="1"/>
                    </a:moveTo>
                    <a:cubicBezTo>
                      <a:pt x="152" y="1"/>
                      <a:pt x="152" y="1"/>
                      <a:pt x="152" y="1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1" y="0"/>
                      <a:pt x="150" y="1"/>
                      <a:pt x="150" y="2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51" y="2"/>
                      <a:pt x="152" y="2"/>
                      <a:pt x="152" y="1"/>
                    </a:cubicBezTo>
                    <a:close/>
                    <a:moveTo>
                      <a:pt x="150" y="15"/>
                    </a:moveTo>
                    <a:cubicBezTo>
                      <a:pt x="151" y="13"/>
                      <a:pt x="151" y="13"/>
                      <a:pt x="151" y="13"/>
                    </a:cubicBezTo>
                    <a:cubicBezTo>
                      <a:pt x="151" y="13"/>
                      <a:pt x="151" y="13"/>
                      <a:pt x="151" y="13"/>
                    </a:cubicBezTo>
                    <a:cubicBezTo>
                      <a:pt x="150" y="12"/>
                      <a:pt x="150" y="12"/>
                      <a:pt x="150" y="11"/>
                    </a:cubicBezTo>
                    <a:cubicBezTo>
                      <a:pt x="148" y="12"/>
                      <a:pt x="148" y="12"/>
                      <a:pt x="148" y="12"/>
                    </a:cubicBezTo>
                    <a:cubicBezTo>
                      <a:pt x="149" y="13"/>
                      <a:pt x="149" y="13"/>
                      <a:pt x="150" y="14"/>
                    </a:cubicBezTo>
                    <a:cubicBezTo>
                      <a:pt x="150" y="14"/>
                      <a:pt x="150" y="14"/>
                      <a:pt x="150" y="15"/>
                    </a:cubicBezTo>
                    <a:close/>
                    <a:moveTo>
                      <a:pt x="148" y="5"/>
                    </a:moveTo>
                    <a:cubicBezTo>
                      <a:pt x="148" y="6"/>
                      <a:pt x="148" y="7"/>
                      <a:pt x="148" y="9"/>
                    </a:cubicBezTo>
                    <a:cubicBezTo>
                      <a:pt x="149" y="9"/>
                      <a:pt x="149" y="9"/>
                      <a:pt x="149" y="9"/>
                    </a:cubicBezTo>
                    <a:cubicBezTo>
                      <a:pt x="149" y="8"/>
                      <a:pt x="149" y="7"/>
                      <a:pt x="150" y="6"/>
                    </a:cubicBezTo>
                    <a:lnTo>
                      <a:pt x="148" y="5"/>
                    </a:lnTo>
                    <a:close/>
                    <a:moveTo>
                      <a:pt x="167" y="24"/>
                    </a:moveTo>
                    <a:cubicBezTo>
                      <a:pt x="167" y="22"/>
                      <a:pt x="167" y="22"/>
                      <a:pt x="167" y="22"/>
                    </a:cubicBezTo>
                    <a:cubicBezTo>
                      <a:pt x="166" y="22"/>
                      <a:pt x="165" y="22"/>
                      <a:pt x="164" y="22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5" y="23"/>
                      <a:pt x="166" y="24"/>
                      <a:pt x="167" y="24"/>
                    </a:cubicBezTo>
                    <a:close/>
                    <a:moveTo>
                      <a:pt x="173" y="23"/>
                    </a:moveTo>
                    <a:cubicBezTo>
                      <a:pt x="173" y="21"/>
                      <a:pt x="173" y="21"/>
                      <a:pt x="173" y="21"/>
                    </a:cubicBezTo>
                    <a:cubicBezTo>
                      <a:pt x="172" y="22"/>
                      <a:pt x="171" y="22"/>
                      <a:pt x="170" y="22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71" y="23"/>
                      <a:pt x="172" y="23"/>
                      <a:pt x="173" y="23"/>
                    </a:cubicBezTo>
                    <a:close/>
                    <a:moveTo>
                      <a:pt x="160" y="22"/>
                    </a:moveTo>
                    <a:cubicBezTo>
                      <a:pt x="161" y="21"/>
                      <a:pt x="161" y="21"/>
                      <a:pt x="161" y="21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0" y="20"/>
                      <a:pt x="159" y="20"/>
                      <a:pt x="159" y="19"/>
                    </a:cubicBezTo>
                    <a:cubicBezTo>
                      <a:pt x="158" y="20"/>
                      <a:pt x="158" y="20"/>
                      <a:pt x="158" y="20"/>
                    </a:cubicBezTo>
                    <a:cubicBezTo>
                      <a:pt x="158" y="21"/>
                      <a:pt x="159" y="21"/>
                      <a:pt x="160" y="22"/>
                    </a:cubicBezTo>
                    <a:close/>
                    <a:moveTo>
                      <a:pt x="179" y="21"/>
                    </a:moveTo>
                    <a:cubicBezTo>
                      <a:pt x="179" y="20"/>
                      <a:pt x="179" y="20"/>
                      <a:pt x="179" y="20"/>
                    </a:cubicBezTo>
                    <a:cubicBezTo>
                      <a:pt x="178" y="20"/>
                      <a:pt x="177" y="20"/>
                      <a:pt x="176" y="21"/>
                    </a:cubicBezTo>
                    <a:cubicBezTo>
                      <a:pt x="176" y="22"/>
                      <a:pt x="176" y="22"/>
                      <a:pt x="176" y="22"/>
                    </a:cubicBezTo>
                    <a:cubicBezTo>
                      <a:pt x="177" y="22"/>
                      <a:pt x="178" y="21"/>
                      <a:pt x="179" y="21"/>
                    </a:cubicBezTo>
                    <a:close/>
                    <a:moveTo>
                      <a:pt x="156" y="17"/>
                    </a:moveTo>
                    <a:cubicBezTo>
                      <a:pt x="155" y="17"/>
                      <a:pt x="154" y="16"/>
                      <a:pt x="154" y="16"/>
                    </a:cubicBezTo>
                    <a:cubicBezTo>
                      <a:pt x="153" y="17"/>
                      <a:pt x="153" y="17"/>
                      <a:pt x="153" y="17"/>
                    </a:cubicBezTo>
                    <a:cubicBezTo>
                      <a:pt x="153" y="17"/>
                      <a:pt x="154" y="18"/>
                      <a:pt x="155" y="19"/>
                    </a:cubicBezTo>
                    <a:lnTo>
                      <a:pt x="156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5" name="Freeform 623"/>
              <p:cNvSpPr>
                <a:spLocks noEditPoints="1"/>
              </p:cNvSpPr>
              <p:nvPr/>
            </p:nvSpPr>
            <p:spPr bwMode="auto">
              <a:xfrm>
                <a:off x="5702196" y="1986514"/>
                <a:ext cx="207265" cy="156234"/>
              </a:xfrm>
              <a:custGeom>
                <a:avLst/>
                <a:gdLst/>
                <a:ahLst/>
                <a:cxnLst>
                  <a:cxn ang="0">
                    <a:pos x="9" y="32"/>
                  </a:cxn>
                  <a:cxn ang="0">
                    <a:pos x="10" y="28"/>
                  </a:cxn>
                  <a:cxn ang="0">
                    <a:pos x="16" y="14"/>
                  </a:cxn>
                  <a:cxn ang="0">
                    <a:pos x="19" y="12"/>
                  </a:cxn>
                  <a:cxn ang="0">
                    <a:pos x="16" y="1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1" y="36"/>
                  </a:cxn>
                  <a:cxn ang="0">
                    <a:pos x="23" y="0"/>
                  </a:cxn>
                  <a:cxn ang="0">
                    <a:pos x="20" y="3"/>
                  </a:cxn>
                  <a:cxn ang="0">
                    <a:pos x="23" y="0"/>
                  </a:cxn>
                  <a:cxn ang="0">
                    <a:pos x="21" y="6"/>
                  </a:cxn>
                  <a:cxn ang="0">
                    <a:pos x="18" y="9"/>
                  </a:cxn>
                  <a:cxn ang="0">
                    <a:pos x="4" y="35"/>
                  </a:cxn>
                  <a:cxn ang="0">
                    <a:pos x="7" y="34"/>
                  </a:cxn>
                  <a:cxn ang="0">
                    <a:pos x="4" y="35"/>
                  </a:cxn>
                  <a:cxn ang="0">
                    <a:pos x="12" y="26"/>
                  </a:cxn>
                  <a:cxn ang="0">
                    <a:pos x="12" y="23"/>
                  </a:cxn>
                  <a:cxn ang="0">
                    <a:pos x="14" y="20"/>
                  </a:cxn>
                  <a:cxn ang="0">
                    <a:pos x="16" y="18"/>
                  </a:cxn>
                  <a:cxn ang="0">
                    <a:pos x="14" y="20"/>
                  </a:cxn>
                  <a:cxn ang="0">
                    <a:pos x="92" y="27"/>
                  </a:cxn>
                  <a:cxn ang="0">
                    <a:pos x="92" y="31"/>
                  </a:cxn>
                  <a:cxn ang="0">
                    <a:pos x="90" y="34"/>
                  </a:cxn>
                  <a:cxn ang="0">
                    <a:pos x="87" y="35"/>
                  </a:cxn>
                  <a:cxn ang="0">
                    <a:pos x="90" y="34"/>
                  </a:cxn>
                  <a:cxn ang="0">
                    <a:pos x="76" y="61"/>
                  </a:cxn>
                  <a:cxn ang="0">
                    <a:pos x="76" y="65"/>
                  </a:cxn>
                  <a:cxn ang="0">
                    <a:pos x="79" y="56"/>
                  </a:cxn>
                  <a:cxn ang="0">
                    <a:pos x="77" y="58"/>
                  </a:cxn>
                  <a:cxn ang="0">
                    <a:pos x="79" y="56"/>
                  </a:cxn>
                  <a:cxn ang="0">
                    <a:pos x="74" y="67"/>
                  </a:cxn>
                  <a:cxn ang="0">
                    <a:pos x="75" y="70"/>
                  </a:cxn>
                  <a:cxn ang="0">
                    <a:pos x="81" y="52"/>
                  </a:cxn>
                  <a:cxn ang="0">
                    <a:pos x="80" y="49"/>
                  </a:cxn>
                  <a:cxn ang="0">
                    <a:pos x="79" y="52"/>
                  </a:cxn>
                  <a:cxn ang="0">
                    <a:pos x="81" y="52"/>
                  </a:cxn>
                  <a:cxn ang="0">
                    <a:pos x="87" y="39"/>
                  </a:cxn>
                  <a:cxn ang="0">
                    <a:pos x="85" y="39"/>
                  </a:cxn>
                  <a:cxn ang="0">
                    <a:pos x="86" y="42"/>
                  </a:cxn>
                  <a:cxn ang="0">
                    <a:pos x="84" y="44"/>
                  </a:cxn>
                  <a:cxn ang="0">
                    <a:pos x="81" y="47"/>
                  </a:cxn>
                  <a:cxn ang="0">
                    <a:pos x="84" y="44"/>
                  </a:cxn>
                </a:cxnLst>
                <a:rect l="0" t="0" r="r" b="b"/>
                <a:pathLst>
                  <a:path w="93" h="70">
                    <a:moveTo>
                      <a:pt x="8" y="31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10" y="31"/>
                      <a:pt x="10" y="30"/>
                      <a:pt x="11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9"/>
                      <a:pt x="9" y="30"/>
                      <a:pt x="8" y="31"/>
                    </a:cubicBezTo>
                    <a:close/>
                    <a:moveTo>
                      <a:pt x="16" y="14"/>
                    </a:move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4"/>
                      <a:pt x="18" y="13"/>
                      <a:pt x="19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3"/>
                      <a:pt x="16" y="14"/>
                    </a:cubicBezTo>
                    <a:close/>
                    <a:moveTo>
                      <a:pt x="1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" y="38"/>
                      <a:pt x="2" y="38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lose/>
                    <a:moveTo>
                      <a:pt x="23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1"/>
                      <a:pt x="20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3" y="0"/>
                      <a:pt x="23" y="0"/>
                    </a:cubicBezTo>
                    <a:close/>
                    <a:moveTo>
                      <a:pt x="20" y="9"/>
                    </a:moveTo>
                    <a:cubicBezTo>
                      <a:pt x="20" y="8"/>
                      <a:pt x="20" y="7"/>
                      <a:pt x="21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8"/>
                      <a:pt x="18" y="9"/>
                    </a:cubicBezTo>
                    <a:lnTo>
                      <a:pt x="20" y="9"/>
                    </a:lnTo>
                    <a:close/>
                    <a:moveTo>
                      <a:pt x="4" y="35"/>
                    </a:moveTo>
                    <a:cubicBezTo>
                      <a:pt x="5" y="37"/>
                      <a:pt x="5" y="37"/>
                      <a:pt x="5" y="37"/>
                    </a:cubicBezTo>
                    <a:cubicBezTo>
                      <a:pt x="6" y="36"/>
                      <a:pt x="7" y="35"/>
                      <a:pt x="7" y="34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4"/>
                      <a:pt x="5" y="35"/>
                      <a:pt x="4" y="35"/>
                    </a:cubicBezTo>
                    <a:close/>
                    <a:moveTo>
                      <a:pt x="11" y="26"/>
                    </a:move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5"/>
                      <a:pt x="13" y="24"/>
                      <a:pt x="14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1" y="25"/>
                      <a:pt x="11" y="26"/>
                    </a:cubicBezTo>
                    <a:close/>
                    <a:moveTo>
                      <a:pt x="14" y="20"/>
                    </a:move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8"/>
                      <a:pt x="14" y="19"/>
                      <a:pt x="14" y="20"/>
                    </a:cubicBezTo>
                    <a:close/>
                    <a:moveTo>
                      <a:pt x="93" y="28"/>
                    </a:moveTo>
                    <a:cubicBezTo>
                      <a:pt x="92" y="27"/>
                      <a:pt x="92" y="27"/>
                      <a:pt x="92" y="27"/>
                    </a:cubicBezTo>
                    <a:cubicBezTo>
                      <a:pt x="92" y="27"/>
                      <a:pt x="91" y="28"/>
                      <a:pt x="90" y="30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93" y="29"/>
                      <a:pt x="93" y="28"/>
                      <a:pt x="93" y="28"/>
                    </a:cubicBezTo>
                    <a:close/>
                    <a:moveTo>
                      <a:pt x="90" y="34"/>
                    </a:moveTo>
                    <a:cubicBezTo>
                      <a:pt x="89" y="33"/>
                      <a:pt x="89" y="33"/>
                      <a:pt x="89" y="33"/>
                    </a:cubicBezTo>
                    <a:cubicBezTo>
                      <a:pt x="88" y="34"/>
                      <a:pt x="88" y="34"/>
                      <a:pt x="87" y="35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9" y="35"/>
                      <a:pt x="90" y="34"/>
                      <a:pt x="90" y="34"/>
                    </a:cubicBezTo>
                    <a:close/>
                    <a:moveTo>
                      <a:pt x="77" y="62"/>
                    </a:moveTo>
                    <a:cubicBezTo>
                      <a:pt x="76" y="61"/>
                      <a:pt x="76" y="61"/>
                      <a:pt x="76" y="61"/>
                    </a:cubicBezTo>
                    <a:cubicBezTo>
                      <a:pt x="75" y="62"/>
                      <a:pt x="75" y="63"/>
                      <a:pt x="75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7" y="64"/>
                      <a:pt x="77" y="63"/>
                      <a:pt x="77" y="62"/>
                    </a:cubicBezTo>
                    <a:close/>
                    <a:moveTo>
                      <a:pt x="79" y="56"/>
                    </a:moveTo>
                    <a:cubicBezTo>
                      <a:pt x="78" y="55"/>
                      <a:pt x="78" y="55"/>
                      <a:pt x="78" y="55"/>
                    </a:cubicBezTo>
                    <a:cubicBezTo>
                      <a:pt x="77" y="56"/>
                      <a:pt x="77" y="57"/>
                      <a:pt x="77" y="58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9" y="58"/>
                      <a:pt x="79" y="57"/>
                      <a:pt x="79" y="56"/>
                    </a:cubicBezTo>
                    <a:close/>
                    <a:moveTo>
                      <a:pt x="76" y="67"/>
                    </a:moveTo>
                    <a:cubicBezTo>
                      <a:pt x="74" y="67"/>
                      <a:pt x="74" y="67"/>
                      <a:pt x="74" y="67"/>
                    </a:cubicBezTo>
                    <a:cubicBezTo>
                      <a:pt x="74" y="68"/>
                      <a:pt x="73" y="69"/>
                      <a:pt x="73" y="70"/>
                    </a:cubicBezTo>
                    <a:cubicBezTo>
                      <a:pt x="75" y="70"/>
                      <a:pt x="75" y="70"/>
                      <a:pt x="75" y="70"/>
                    </a:cubicBezTo>
                    <a:cubicBezTo>
                      <a:pt x="75" y="70"/>
                      <a:pt x="75" y="69"/>
                      <a:pt x="76" y="67"/>
                    </a:cubicBezTo>
                    <a:close/>
                    <a:moveTo>
                      <a:pt x="81" y="52"/>
                    </a:moveTo>
                    <a:cubicBezTo>
                      <a:pt x="81" y="52"/>
                      <a:pt x="81" y="51"/>
                      <a:pt x="82" y="50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50"/>
                      <a:pt x="80" y="51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80" y="53"/>
                      <a:pt x="80" y="53"/>
                      <a:pt x="80" y="53"/>
                    </a:cubicBezTo>
                    <a:lnTo>
                      <a:pt x="81" y="52"/>
                    </a:lnTo>
                    <a:close/>
                    <a:moveTo>
                      <a:pt x="86" y="40"/>
                    </a:moveTo>
                    <a:cubicBezTo>
                      <a:pt x="87" y="40"/>
                      <a:pt x="87" y="39"/>
                      <a:pt x="87" y="39"/>
                    </a:cubicBezTo>
                    <a:cubicBezTo>
                      <a:pt x="86" y="38"/>
                      <a:pt x="86" y="38"/>
                      <a:pt x="86" y="38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40"/>
                      <a:pt x="84" y="40"/>
                      <a:pt x="84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1"/>
                      <a:pt x="86" y="40"/>
                      <a:pt x="86" y="40"/>
                    </a:cubicBezTo>
                    <a:close/>
                    <a:moveTo>
                      <a:pt x="84" y="44"/>
                    </a:moveTo>
                    <a:cubicBezTo>
                      <a:pt x="83" y="44"/>
                      <a:pt x="83" y="44"/>
                      <a:pt x="83" y="44"/>
                    </a:cubicBezTo>
                    <a:cubicBezTo>
                      <a:pt x="82" y="45"/>
                      <a:pt x="82" y="46"/>
                      <a:pt x="81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6"/>
                      <a:pt x="84" y="45"/>
                      <a:pt x="84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6" name="Group 449"/>
            <p:cNvGrpSpPr>
              <a:grpSpLocks/>
            </p:cNvGrpSpPr>
            <p:nvPr/>
          </p:nvGrpSpPr>
          <p:grpSpPr bwMode="auto">
            <a:xfrm rot="-2350630">
              <a:off x="2481154" y="823461"/>
              <a:ext cx="910236" cy="993069"/>
              <a:chOff x="3316453" y="2036445"/>
              <a:chExt cx="1086963" cy="1185879"/>
            </a:xfrm>
          </p:grpSpPr>
          <p:sp>
            <p:nvSpPr>
              <p:cNvPr id="87" name="Freeform 624"/>
              <p:cNvSpPr>
                <a:spLocks/>
              </p:cNvSpPr>
              <p:nvPr/>
            </p:nvSpPr>
            <p:spPr bwMode="auto">
              <a:xfrm>
                <a:off x="3570437" y="2204890"/>
                <a:ext cx="139372" cy="145372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26" y="19"/>
                  </a:cxn>
                  <a:cxn ang="0">
                    <a:pos x="23" y="17"/>
                  </a:cxn>
                  <a:cxn ang="0">
                    <a:pos x="14" y="14"/>
                  </a:cxn>
                  <a:cxn ang="0">
                    <a:pos x="11" y="25"/>
                  </a:cxn>
                  <a:cxn ang="0">
                    <a:pos x="17" y="28"/>
                  </a:cxn>
                  <a:cxn ang="0">
                    <a:pos x="20" y="31"/>
                  </a:cxn>
                  <a:cxn ang="0">
                    <a:pos x="25" y="33"/>
                  </a:cxn>
                  <a:cxn ang="0">
                    <a:pos x="25" y="34"/>
                  </a:cxn>
                  <a:cxn ang="0">
                    <a:pos x="10" y="33"/>
                  </a:cxn>
                  <a:cxn ang="0">
                    <a:pos x="8" y="45"/>
                  </a:cxn>
                  <a:cxn ang="0">
                    <a:pos x="28" y="45"/>
                  </a:cxn>
                  <a:cxn ang="0">
                    <a:pos x="28" y="46"/>
                  </a:cxn>
                  <a:cxn ang="0">
                    <a:pos x="26" y="48"/>
                  </a:cxn>
                  <a:cxn ang="0">
                    <a:pos x="16" y="54"/>
                  </a:cxn>
                  <a:cxn ang="0">
                    <a:pos x="16" y="54"/>
                  </a:cxn>
                  <a:cxn ang="0">
                    <a:pos x="20" y="63"/>
                  </a:cxn>
                  <a:cxn ang="0">
                    <a:pos x="38" y="58"/>
                  </a:cxn>
                  <a:cxn ang="0">
                    <a:pos x="41" y="56"/>
                  </a:cxn>
                  <a:cxn ang="0">
                    <a:pos x="54" y="57"/>
                  </a:cxn>
                  <a:cxn ang="0">
                    <a:pos x="59" y="38"/>
                  </a:cxn>
                  <a:cxn ang="0">
                    <a:pos x="59" y="37"/>
                  </a:cxn>
                  <a:cxn ang="0">
                    <a:pos x="61" y="31"/>
                  </a:cxn>
                  <a:cxn ang="0">
                    <a:pos x="59" y="23"/>
                  </a:cxn>
                  <a:cxn ang="0">
                    <a:pos x="60" y="8"/>
                  </a:cxn>
                  <a:cxn ang="0">
                    <a:pos x="49" y="6"/>
                  </a:cxn>
                  <a:cxn ang="0">
                    <a:pos x="48" y="12"/>
                  </a:cxn>
                  <a:cxn ang="0">
                    <a:pos x="47" y="20"/>
                  </a:cxn>
                  <a:cxn ang="0">
                    <a:pos x="28" y="5"/>
                  </a:cxn>
                  <a:cxn ang="0">
                    <a:pos x="21" y="12"/>
                  </a:cxn>
                  <a:cxn ang="0">
                    <a:pos x="27" y="21"/>
                  </a:cxn>
                </a:cxnLst>
                <a:rect l="0" t="0" r="r" b="b"/>
                <a:pathLst>
                  <a:path w="62" h="66">
                    <a:moveTo>
                      <a:pt x="27" y="21"/>
                    </a:moveTo>
                    <a:cubicBezTo>
                      <a:pt x="27" y="20"/>
                      <a:pt x="26" y="20"/>
                      <a:pt x="26" y="19"/>
                    </a:cubicBezTo>
                    <a:cubicBezTo>
                      <a:pt x="25" y="18"/>
                      <a:pt x="24" y="18"/>
                      <a:pt x="23" y="17"/>
                    </a:cubicBezTo>
                    <a:cubicBezTo>
                      <a:pt x="21" y="15"/>
                      <a:pt x="18" y="14"/>
                      <a:pt x="14" y="14"/>
                    </a:cubicBezTo>
                    <a:cubicBezTo>
                      <a:pt x="9" y="14"/>
                      <a:pt x="6" y="22"/>
                      <a:pt x="11" y="25"/>
                    </a:cubicBezTo>
                    <a:cubicBezTo>
                      <a:pt x="12" y="25"/>
                      <a:pt x="14" y="26"/>
                      <a:pt x="17" y="28"/>
                    </a:cubicBezTo>
                    <a:cubicBezTo>
                      <a:pt x="18" y="29"/>
                      <a:pt x="20" y="31"/>
                      <a:pt x="20" y="31"/>
                    </a:cubicBezTo>
                    <a:cubicBezTo>
                      <a:pt x="21" y="32"/>
                      <a:pt x="23" y="33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0" y="34"/>
                      <a:pt x="15" y="34"/>
                      <a:pt x="10" y="33"/>
                    </a:cubicBezTo>
                    <a:cubicBezTo>
                      <a:pt x="2" y="32"/>
                      <a:pt x="0" y="44"/>
                      <a:pt x="8" y="45"/>
                    </a:cubicBezTo>
                    <a:cubicBezTo>
                      <a:pt x="14" y="45"/>
                      <a:pt x="22" y="45"/>
                      <a:pt x="28" y="45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8" y="47"/>
                      <a:pt x="27" y="48"/>
                      <a:pt x="26" y="48"/>
                    </a:cubicBezTo>
                    <a:cubicBezTo>
                      <a:pt x="22" y="49"/>
                      <a:pt x="19" y="51"/>
                      <a:pt x="16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1" y="58"/>
                      <a:pt x="15" y="66"/>
                      <a:pt x="20" y="63"/>
                    </a:cubicBezTo>
                    <a:cubicBezTo>
                      <a:pt x="27" y="61"/>
                      <a:pt x="31" y="58"/>
                      <a:pt x="38" y="58"/>
                    </a:cubicBezTo>
                    <a:cubicBezTo>
                      <a:pt x="39" y="58"/>
                      <a:pt x="40" y="57"/>
                      <a:pt x="41" y="56"/>
                    </a:cubicBezTo>
                    <a:cubicBezTo>
                      <a:pt x="46" y="58"/>
                      <a:pt x="50" y="60"/>
                      <a:pt x="54" y="57"/>
                    </a:cubicBezTo>
                    <a:cubicBezTo>
                      <a:pt x="58" y="54"/>
                      <a:pt x="59" y="42"/>
                      <a:pt x="59" y="38"/>
                    </a:cubicBezTo>
                    <a:cubicBezTo>
                      <a:pt x="60" y="37"/>
                      <a:pt x="59" y="37"/>
                      <a:pt x="59" y="37"/>
                    </a:cubicBezTo>
                    <a:cubicBezTo>
                      <a:pt x="61" y="36"/>
                      <a:pt x="62" y="34"/>
                      <a:pt x="61" y="31"/>
                    </a:cubicBezTo>
                    <a:cubicBezTo>
                      <a:pt x="60" y="29"/>
                      <a:pt x="59" y="26"/>
                      <a:pt x="59" y="23"/>
                    </a:cubicBezTo>
                    <a:cubicBezTo>
                      <a:pt x="59" y="18"/>
                      <a:pt x="58" y="13"/>
                      <a:pt x="60" y="8"/>
                    </a:cubicBezTo>
                    <a:cubicBezTo>
                      <a:pt x="61" y="1"/>
                      <a:pt x="51" y="0"/>
                      <a:pt x="49" y="6"/>
                    </a:cubicBezTo>
                    <a:cubicBezTo>
                      <a:pt x="49" y="8"/>
                      <a:pt x="48" y="10"/>
                      <a:pt x="48" y="12"/>
                    </a:cubicBezTo>
                    <a:cubicBezTo>
                      <a:pt x="48" y="15"/>
                      <a:pt x="47" y="17"/>
                      <a:pt x="47" y="20"/>
                    </a:cubicBezTo>
                    <a:cubicBezTo>
                      <a:pt x="41" y="14"/>
                      <a:pt x="36" y="8"/>
                      <a:pt x="28" y="5"/>
                    </a:cubicBezTo>
                    <a:cubicBezTo>
                      <a:pt x="24" y="4"/>
                      <a:pt x="19" y="7"/>
                      <a:pt x="21" y="12"/>
                    </a:cubicBezTo>
                    <a:cubicBezTo>
                      <a:pt x="23" y="15"/>
                      <a:pt x="25" y="18"/>
                      <a:pt x="27" y="21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8" name="Freeform 625"/>
              <p:cNvSpPr>
                <a:spLocks/>
              </p:cNvSpPr>
              <p:nvPr/>
            </p:nvSpPr>
            <p:spPr bwMode="auto">
              <a:xfrm>
                <a:off x="4054127" y="2819421"/>
                <a:ext cx="157551" cy="133257"/>
              </a:xfrm>
              <a:custGeom>
                <a:avLst/>
                <a:gdLst/>
                <a:ahLst/>
                <a:cxnLst>
                  <a:cxn ang="0">
                    <a:pos x="47" y="36"/>
                  </a:cxn>
                  <a:cxn ang="0">
                    <a:pos x="48" y="38"/>
                  </a:cxn>
                  <a:cxn ang="0">
                    <a:pos x="50" y="41"/>
                  </a:cxn>
                  <a:cxn ang="0">
                    <a:pos x="52" y="50"/>
                  </a:cxn>
                  <a:cxn ang="0">
                    <a:pos x="41" y="52"/>
                  </a:cxn>
                  <a:cxn ang="0">
                    <a:pos x="39" y="46"/>
                  </a:cxn>
                  <a:cxn ang="0">
                    <a:pos x="36" y="42"/>
                  </a:cxn>
                  <a:cxn ang="0">
                    <a:pos x="34" y="37"/>
                  </a:cxn>
                  <a:cxn ang="0">
                    <a:pos x="34" y="37"/>
                  </a:cxn>
                  <a:cxn ang="0">
                    <a:pos x="33" y="52"/>
                  </a:cxn>
                  <a:cxn ang="0">
                    <a:pos x="21" y="53"/>
                  </a:cxn>
                  <a:cxn ang="0">
                    <a:pos x="22" y="32"/>
                  </a:cxn>
                  <a:cxn ang="0">
                    <a:pos x="22" y="32"/>
                  </a:cxn>
                  <a:cxn ang="0">
                    <a:pos x="19" y="3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4" y="38"/>
                  </a:cxn>
                  <a:cxn ang="0">
                    <a:pos x="11" y="21"/>
                  </a:cxn>
                  <a:cxn ang="0">
                    <a:pos x="13" y="18"/>
                  </a:cxn>
                  <a:cxn ang="0">
                    <a:pos x="14" y="6"/>
                  </a:cxn>
                  <a:cxn ang="0">
                    <a:pos x="33" y="2"/>
                  </a:cxn>
                  <a:cxn ang="0">
                    <a:pos x="35" y="2"/>
                  </a:cxn>
                  <a:cxn ang="0">
                    <a:pos x="40" y="1"/>
                  </a:cxn>
                  <a:cxn ang="0">
                    <a:pos x="48" y="4"/>
                  </a:cxn>
                  <a:cxn ang="0">
                    <a:pos x="64" y="5"/>
                  </a:cxn>
                  <a:cxn ang="0">
                    <a:pos x="64" y="16"/>
                  </a:cxn>
                  <a:cxn ang="0">
                    <a:pos x="58" y="16"/>
                  </a:cxn>
                  <a:cxn ang="0">
                    <a:pos x="50" y="17"/>
                  </a:cxn>
                  <a:cxn ang="0">
                    <a:pos x="63" y="37"/>
                  </a:cxn>
                  <a:cxn ang="0">
                    <a:pos x="55" y="43"/>
                  </a:cxn>
                  <a:cxn ang="0">
                    <a:pos x="47" y="36"/>
                  </a:cxn>
                </a:cxnLst>
                <a:rect l="0" t="0" r="r" b="b"/>
                <a:pathLst>
                  <a:path w="71" h="60">
                    <a:moveTo>
                      <a:pt x="47" y="36"/>
                    </a:moveTo>
                    <a:cubicBezTo>
                      <a:pt x="48" y="36"/>
                      <a:pt x="48" y="37"/>
                      <a:pt x="48" y="38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52" y="43"/>
                      <a:pt x="53" y="45"/>
                      <a:pt x="52" y="50"/>
                    </a:cubicBezTo>
                    <a:cubicBezTo>
                      <a:pt x="52" y="55"/>
                      <a:pt x="44" y="56"/>
                      <a:pt x="41" y="52"/>
                    </a:cubicBezTo>
                    <a:cubicBezTo>
                      <a:pt x="41" y="51"/>
                      <a:pt x="40" y="49"/>
                      <a:pt x="39" y="46"/>
                    </a:cubicBezTo>
                    <a:cubicBezTo>
                      <a:pt x="38" y="44"/>
                      <a:pt x="36" y="42"/>
                      <a:pt x="36" y="42"/>
                    </a:cubicBezTo>
                    <a:cubicBezTo>
                      <a:pt x="35" y="41"/>
                      <a:pt x="34" y="39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42"/>
                      <a:pt x="33" y="47"/>
                      <a:pt x="33" y="52"/>
                    </a:cubicBezTo>
                    <a:cubicBezTo>
                      <a:pt x="33" y="60"/>
                      <a:pt x="20" y="60"/>
                      <a:pt x="21" y="53"/>
                    </a:cubicBezTo>
                    <a:cubicBezTo>
                      <a:pt x="21" y="46"/>
                      <a:pt x="22" y="39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1" y="33"/>
                      <a:pt x="20" y="34"/>
                      <a:pt x="19" y="34"/>
                    </a:cubicBezTo>
                    <a:cubicBezTo>
                      <a:pt x="18" y="38"/>
                      <a:pt x="15" y="41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8" y="48"/>
                      <a:pt x="0" y="44"/>
                      <a:pt x="4" y="38"/>
                    </a:cubicBezTo>
                    <a:cubicBezTo>
                      <a:pt x="7" y="32"/>
                      <a:pt x="10" y="28"/>
                      <a:pt x="11" y="21"/>
                    </a:cubicBezTo>
                    <a:cubicBezTo>
                      <a:pt x="11" y="20"/>
                      <a:pt x="12" y="19"/>
                      <a:pt x="13" y="18"/>
                    </a:cubicBezTo>
                    <a:cubicBezTo>
                      <a:pt x="12" y="14"/>
                      <a:pt x="11" y="9"/>
                      <a:pt x="14" y="6"/>
                    </a:cubicBezTo>
                    <a:cubicBezTo>
                      <a:pt x="17" y="2"/>
                      <a:pt x="29" y="2"/>
                      <a:pt x="33" y="2"/>
                    </a:cubicBezTo>
                    <a:cubicBezTo>
                      <a:pt x="34" y="2"/>
                      <a:pt x="34" y="2"/>
                      <a:pt x="35" y="2"/>
                    </a:cubicBezTo>
                    <a:cubicBezTo>
                      <a:pt x="36" y="1"/>
                      <a:pt x="38" y="0"/>
                      <a:pt x="40" y="1"/>
                    </a:cubicBezTo>
                    <a:cubicBezTo>
                      <a:pt x="42" y="2"/>
                      <a:pt x="45" y="4"/>
                      <a:pt x="48" y="4"/>
                    </a:cubicBezTo>
                    <a:cubicBezTo>
                      <a:pt x="53" y="5"/>
                      <a:pt x="58" y="6"/>
                      <a:pt x="64" y="5"/>
                    </a:cubicBezTo>
                    <a:cubicBezTo>
                      <a:pt x="71" y="5"/>
                      <a:pt x="71" y="15"/>
                      <a:pt x="64" y="16"/>
                    </a:cubicBezTo>
                    <a:cubicBezTo>
                      <a:pt x="62" y="16"/>
                      <a:pt x="60" y="16"/>
                      <a:pt x="58" y="16"/>
                    </a:cubicBezTo>
                    <a:cubicBezTo>
                      <a:pt x="55" y="16"/>
                      <a:pt x="53" y="16"/>
                      <a:pt x="50" y="17"/>
                    </a:cubicBezTo>
                    <a:cubicBezTo>
                      <a:pt x="55" y="23"/>
                      <a:pt x="61" y="29"/>
                      <a:pt x="63" y="37"/>
                    </a:cubicBezTo>
                    <a:cubicBezTo>
                      <a:pt x="64" y="41"/>
                      <a:pt x="60" y="46"/>
                      <a:pt x="55" y="43"/>
                    </a:cubicBezTo>
                    <a:cubicBezTo>
                      <a:pt x="52" y="41"/>
                      <a:pt x="50" y="39"/>
                      <a:pt x="47" y="36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9" name="Freeform 626"/>
              <p:cNvSpPr>
                <a:spLocks/>
              </p:cNvSpPr>
              <p:nvPr/>
            </p:nvSpPr>
            <p:spPr bwMode="auto">
              <a:xfrm>
                <a:off x="3335245" y="2770451"/>
                <a:ext cx="275713" cy="215028"/>
              </a:xfrm>
              <a:custGeom>
                <a:avLst/>
                <a:gdLst/>
                <a:ahLst/>
                <a:cxnLst>
                  <a:cxn ang="0">
                    <a:pos x="1" y="69"/>
                  </a:cxn>
                  <a:cxn ang="0">
                    <a:pos x="7" y="80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27" y="96"/>
                  </a:cxn>
                  <a:cxn ang="0">
                    <a:pos x="38" y="89"/>
                  </a:cxn>
                  <a:cxn ang="0">
                    <a:pos x="40" y="86"/>
                  </a:cxn>
                  <a:cxn ang="0">
                    <a:pos x="43" y="84"/>
                  </a:cxn>
                  <a:cxn ang="0">
                    <a:pos x="48" y="79"/>
                  </a:cxn>
                  <a:cxn ang="0">
                    <a:pos x="48" y="78"/>
                  </a:cxn>
                  <a:cxn ang="0">
                    <a:pos x="77" y="50"/>
                  </a:cxn>
                  <a:cxn ang="0">
                    <a:pos x="119" y="11"/>
                  </a:cxn>
                  <a:cxn ang="0">
                    <a:pos x="114" y="4"/>
                  </a:cxn>
                  <a:cxn ang="0">
                    <a:pos x="114" y="4"/>
                  </a:cxn>
                  <a:cxn ang="0">
                    <a:pos x="106" y="2"/>
                  </a:cxn>
                  <a:cxn ang="0">
                    <a:pos x="102" y="4"/>
                  </a:cxn>
                  <a:cxn ang="0">
                    <a:pos x="95" y="3"/>
                  </a:cxn>
                  <a:cxn ang="0">
                    <a:pos x="25" y="64"/>
                  </a:cxn>
                  <a:cxn ang="0">
                    <a:pos x="23" y="66"/>
                  </a:cxn>
                  <a:cxn ang="0">
                    <a:pos x="1" y="69"/>
                  </a:cxn>
                </a:cxnLst>
                <a:rect l="0" t="0" r="r" b="b"/>
                <a:pathLst>
                  <a:path w="124" h="97">
                    <a:moveTo>
                      <a:pt x="1" y="69"/>
                    </a:moveTo>
                    <a:cubicBezTo>
                      <a:pt x="0" y="74"/>
                      <a:pt x="3" y="78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7" y="81"/>
                      <a:pt x="8" y="81"/>
                      <a:pt x="8" y="81"/>
                    </a:cubicBezTo>
                    <a:cubicBezTo>
                      <a:pt x="14" y="84"/>
                      <a:pt x="17" y="97"/>
                      <a:pt x="27" y="96"/>
                    </a:cubicBezTo>
                    <a:cubicBezTo>
                      <a:pt x="30" y="96"/>
                      <a:pt x="34" y="93"/>
                      <a:pt x="38" y="89"/>
                    </a:cubicBezTo>
                    <a:cubicBezTo>
                      <a:pt x="39" y="88"/>
                      <a:pt x="40" y="87"/>
                      <a:pt x="40" y="86"/>
                    </a:cubicBezTo>
                    <a:cubicBezTo>
                      <a:pt x="41" y="86"/>
                      <a:pt x="42" y="85"/>
                      <a:pt x="43" y="84"/>
                    </a:cubicBezTo>
                    <a:cubicBezTo>
                      <a:pt x="45" y="82"/>
                      <a:pt x="46" y="81"/>
                      <a:pt x="48" y="79"/>
                    </a:cubicBezTo>
                    <a:cubicBezTo>
                      <a:pt x="48" y="79"/>
                      <a:pt x="48" y="79"/>
                      <a:pt x="48" y="78"/>
                    </a:cubicBezTo>
                    <a:cubicBezTo>
                      <a:pt x="58" y="69"/>
                      <a:pt x="68" y="59"/>
                      <a:pt x="77" y="50"/>
                    </a:cubicBezTo>
                    <a:cubicBezTo>
                      <a:pt x="90" y="36"/>
                      <a:pt x="105" y="24"/>
                      <a:pt x="119" y="11"/>
                    </a:cubicBezTo>
                    <a:cubicBezTo>
                      <a:pt x="124" y="7"/>
                      <a:pt x="119" y="0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2" y="2"/>
                      <a:pt x="109" y="1"/>
                      <a:pt x="106" y="2"/>
                    </a:cubicBezTo>
                    <a:cubicBezTo>
                      <a:pt x="105" y="2"/>
                      <a:pt x="103" y="3"/>
                      <a:pt x="102" y="4"/>
                    </a:cubicBezTo>
                    <a:cubicBezTo>
                      <a:pt x="100" y="3"/>
                      <a:pt x="98" y="2"/>
                      <a:pt x="95" y="3"/>
                    </a:cubicBezTo>
                    <a:cubicBezTo>
                      <a:pt x="66" y="16"/>
                      <a:pt x="46" y="41"/>
                      <a:pt x="25" y="64"/>
                    </a:cubicBezTo>
                    <a:cubicBezTo>
                      <a:pt x="24" y="65"/>
                      <a:pt x="24" y="65"/>
                      <a:pt x="23" y="66"/>
                    </a:cubicBezTo>
                    <a:cubicBezTo>
                      <a:pt x="16" y="64"/>
                      <a:pt x="3" y="57"/>
                      <a:pt x="1" y="69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0" name="Freeform 627"/>
              <p:cNvSpPr>
                <a:spLocks/>
              </p:cNvSpPr>
              <p:nvPr/>
            </p:nvSpPr>
            <p:spPr bwMode="auto">
              <a:xfrm>
                <a:off x="3308977" y="2883490"/>
                <a:ext cx="103014" cy="145372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1" y="11"/>
                  </a:cxn>
                  <a:cxn ang="0">
                    <a:pos x="2" y="19"/>
                  </a:cxn>
                  <a:cxn ang="0">
                    <a:pos x="46" y="41"/>
                  </a:cxn>
                  <a:cxn ang="0">
                    <a:pos x="46" y="40"/>
                  </a:cxn>
                  <a:cxn ang="0">
                    <a:pos x="46" y="36"/>
                  </a:cxn>
                  <a:cxn ang="0">
                    <a:pos x="45" y="35"/>
                  </a:cxn>
                  <a:cxn ang="0">
                    <a:pos x="45" y="35"/>
                  </a:cxn>
                  <a:cxn ang="0">
                    <a:pos x="36" y="28"/>
                  </a:cxn>
                  <a:cxn ang="0">
                    <a:pos x="31" y="22"/>
                  </a:cxn>
                  <a:cxn ang="0">
                    <a:pos x="31" y="19"/>
                  </a:cxn>
                  <a:cxn ang="0">
                    <a:pos x="21" y="6"/>
                  </a:cxn>
                  <a:cxn ang="0">
                    <a:pos x="11" y="1"/>
                  </a:cxn>
                  <a:cxn ang="0">
                    <a:pos x="2" y="8"/>
                  </a:cxn>
                </a:cxnLst>
                <a:rect l="0" t="0" r="r" b="b"/>
                <a:pathLst>
                  <a:path w="47" h="66">
                    <a:moveTo>
                      <a:pt x="2" y="8"/>
                    </a:moveTo>
                    <a:cubicBezTo>
                      <a:pt x="2" y="9"/>
                      <a:pt x="1" y="10"/>
                      <a:pt x="1" y="11"/>
                    </a:cubicBezTo>
                    <a:cubicBezTo>
                      <a:pt x="1" y="13"/>
                      <a:pt x="0" y="16"/>
                      <a:pt x="2" y="19"/>
                    </a:cubicBezTo>
                    <a:cubicBezTo>
                      <a:pt x="6" y="29"/>
                      <a:pt x="41" y="66"/>
                      <a:pt x="46" y="41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7" y="39"/>
                      <a:pt x="47" y="38"/>
                      <a:pt x="46" y="36"/>
                    </a:cubicBezTo>
                    <a:cubicBezTo>
                      <a:pt x="45" y="36"/>
                      <a:pt x="45" y="36"/>
                      <a:pt x="45" y="35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2" y="32"/>
                      <a:pt x="39" y="30"/>
                      <a:pt x="36" y="28"/>
                    </a:cubicBezTo>
                    <a:cubicBezTo>
                      <a:pt x="34" y="26"/>
                      <a:pt x="33" y="24"/>
                      <a:pt x="31" y="22"/>
                    </a:cubicBezTo>
                    <a:cubicBezTo>
                      <a:pt x="31" y="21"/>
                      <a:pt x="31" y="20"/>
                      <a:pt x="31" y="19"/>
                    </a:cubicBezTo>
                    <a:cubicBezTo>
                      <a:pt x="29" y="14"/>
                      <a:pt x="24" y="10"/>
                      <a:pt x="21" y="6"/>
                    </a:cubicBezTo>
                    <a:cubicBezTo>
                      <a:pt x="19" y="3"/>
                      <a:pt x="15" y="0"/>
                      <a:pt x="11" y="1"/>
                    </a:cubicBezTo>
                    <a:cubicBezTo>
                      <a:pt x="8" y="3"/>
                      <a:pt x="4" y="5"/>
                      <a:pt x="2" y="8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1" name="Freeform 628"/>
              <p:cNvSpPr>
                <a:spLocks/>
              </p:cNvSpPr>
              <p:nvPr/>
            </p:nvSpPr>
            <p:spPr bwMode="auto">
              <a:xfrm>
                <a:off x="3634150" y="2885330"/>
                <a:ext cx="172701" cy="317999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4" y="124"/>
                  </a:cxn>
                  <a:cxn ang="0">
                    <a:pos x="9" y="134"/>
                  </a:cxn>
                  <a:cxn ang="0">
                    <a:pos x="21" y="141"/>
                  </a:cxn>
                  <a:cxn ang="0">
                    <a:pos x="34" y="136"/>
                  </a:cxn>
                  <a:cxn ang="0">
                    <a:pos x="32" y="123"/>
                  </a:cxn>
                  <a:cxn ang="0">
                    <a:pos x="31" y="122"/>
                  </a:cxn>
                  <a:cxn ang="0">
                    <a:pos x="30" y="122"/>
                  </a:cxn>
                  <a:cxn ang="0">
                    <a:pos x="26" y="116"/>
                  </a:cxn>
                  <a:cxn ang="0">
                    <a:pos x="48" y="84"/>
                  </a:cxn>
                  <a:cxn ang="0">
                    <a:pos x="51" y="76"/>
                  </a:cxn>
                  <a:cxn ang="0">
                    <a:pos x="64" y="43"/>
                  </a:cxn>
                  <a:cxn ang="0">
                    <a:pos x="71" y="7"/>
                  </a:cxn>
                  <a:cxn ang="0">
                    <a:pos x="65" y="4"/>
                  </a:cxn>
                  <a:cxn ang="0">
                    <a:pos x="57" y="2"/>
                  </a:cxn>
                  <a:cxn ang="0">
                    <a:pos x="48" y="3"/>
                  </a:cxn>
                  <a:cxn ang="0">
                    <a:pos x="33" y="40"/>
                  </a:cxn>
                  <a:cxn ang="0">
                    <a:pos x="12" y="89"/>
                  </a:cxn>
                  <a:cxn ang="0">
                    <a:pos x="8" y="98"/>
                  </a:cxn>
                  <a:cxn ang="0">
                    <a:pos x="6" y="101"/>
                  </a:cxn>
                  <a:cxn ang="0">
                    <a:pos x="0" y="113"/>
                  </a:cxn>
                </a:cxnLst>
                <a:rect l="0" t="0" r="r" b="b"/>
                <a:pathLst>
                  <a:path w="77" h="142">
                    <a:moveTo>
                      <a:pt x="0" y="113"/>
                    </a:moveTo>
                    <a:cubicBezTo>
                      <a:pt x="0" y="114"/>
                      <a:pt x="2" y="123"/>
                      <a:pt x="4" y="124"/>
                    </a:cubicBezTo>
                    <a:cubicBezTo>
                      <a:pt x="4" y="125"/>
                      <a:pt x="8" y="132"/>
                      <a:pt x="9" y="134"/>
                    </a:cubicBezTo>
                    <a:cubicBezTo>
                      <a:pt x="12" y="138"/>
                      <a:pt x="16" y="140"/>
                      <a:pt x="21" y="141"/>
                    </a:cubicBezTo>
                    <a:cubicBezTo>
                      <a:pt x="26" y="142"/>
                      <a:pt x="32" y="141"/>
                      <a:pt x="34" y="136"/>
                    </a:cubicBezTo>
                    <a:cubicBezTo>
                      <a:pt x="36" y="131"/>
                      <a:pt x="36" y="127"/>
                      <a:pt x="32" y="123"/>
                    </a:cubicBezTo>
                    <a:cubicBezTo>
                      <a:pt x="32" y="123"/>
                      <a:pt x="31" y="123"/>
                      <a:pt x="31" y="122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1"/>
                      <a:pt x="27" y="117"/>
                      <a:pt x="26" y="116"/>
                    </a:cubicBezTo>
                    <a:cubicBezTo>
                      <a:pt x="26" y="116"/>
                      <a:pt x="45" y="93"/>
                      <a:pt x="48" y="84"/>
                    </a:cubicBezTo>
                    <a:cubicBezTo>
                      <a:pt x="49" y="82"/>
                      <a:pt x="50" y="79"/>
                      <a:pt x="51" y="76"/>
                    </a:cubicBezTo>
                    <a:cubicBezTo>
                      <a:pt x="56" y="65"/>
                      <a:pt x="60" y="54"/>
                      <a:pt x="64" y="43"/>
                    </a:cubicBezTo>
                    <a:cubicBezTo>
                      <a:pt x="68" y="34"/>
                      <a:pt x="77" y="17"/>
                      <a:pt x="71" y="7"/>
                    </a:cubicBezTo>
                    <a:cubicBezTo>
                      <a:pt x="69" y="5"/>
                      <a:pt x="67" y="4"/>
                      <a:pt x="65" y="4"/>
                    </a:cubicBezTo>
                    <a:cubicBezTo>
                      <a:pt x="63" y="2"/>
                      <a:pt x="59" y="1"/>
                      <a:pt x="57" y="2"/>
                    </a:cubicBezTo>
                    <a:cubicBezTo>
                      <a:pt x="54" y="0"/>
                      <a:pt x="50" y="0"/>
                      <a:pt x="48" y="3"/>
                    </a:cubicBezTo>
                    <a:cubicBezTo>
                      <a:pt x="39" y="14"/>
                      <a:pt x="38" y="27"/>
                      <a:pt x="33" y="40"/>
                    </a:cubicBezTo>
                    <a:cubicBezTo>
                      <a:pt x="28" y="56"/>
                      <a:pt x="12" y="88"/>
                      <a:pt x="12" y="89"/>
                    </a:cubicBezTo>
                    <a:cubicBezTo>
                      <a:pt x="11" y="92"/>
                      <a:pt x="9" y="95"/>
                      <a:pt x="8" y="98"/>
                    </a:cubicBezTo>
                    <a:cubicBezTo>
                      <a:pt x="7" y="99"/>
                      <a:pt x="6" y="100"/>
                      <a:pt x="6" y="101"/>
                    </a:cubicBezTo>
                    <a:cubicBezTo>
                      <a:pt x="5" y="103"/>
                      <a:pt x="1" y="110"/>
                      <a:pt x="0" y="113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2" name="Freeform 629"/>
              <p:cNvSpPr>
                <a:spLocks/>
              </p:cNvSpPr>
              <p:nvPr/>
            </p:nvSpPr>
            <p:spPr bwMode="auto">
              <a:xfrm>
                <a:off x="3585976" y="3121052"/>
                <a:ext cx="148460" cy="99944"/>
              </a:xfrm>
              <a:custGeom>
                <a:avLst/>
                <a:gdLst/>
                <a:ahLst/>
                <a:cxnLst>
                  <a:cxn ang="0">
                    <a:pos x="66" y="32"/>
                  </a:cxn>
                  <a:cxn ang="0">
                    <a:pos x="60" y="21"/>
                  </a:cxn>
                  <a:cxn ang="0">
                    <a:pos x="49" y="16"/>
                  </a:cxn>
                  <a:cxn ang="0">
                    <a:pos x="45" y="17"/>
                  </a:cxn>
                  <a:cxn ang="0">
                    <a:pos x="30" y="8"/>
                  </a:cxn>
                  <a:cxn ang="0">
                    <a:pos x="26" y="0"/>
                  </a:cxn>
                  <a:cxn ang="0">
                    <a:pos x="24" y="4"/>
                  </a:cxn>
                  <a:cxn ang="0">
                    <a:pos x="50" y="44"/>
                  </a:cxn>
                  <a:cxn ang="0">
                    <a:pos x="56" y="43"/>
                  </a:cxn>
                  <a:cxn ang="0">
                    <a:pos x="60" y="41"/>
                  </a:cxn>
                  <a:cxn ang="0">
                    <a:pos x="66" y="32"/>
                  </a:cxn>
                </a:cxnLst>
                <a:rect l="0" t="0" r="r" b="b"/>
                <a:pathLst>
                  <a:path w="67" h="45">
                    <a:moveTo>
                      <a:pt x="66" y="32"/>
                    </a:moveTo>
                    <a:cubicBezTo>
                      <a:pt x="67" y="28"/>
                      <a:pt x="63" y="23"/>
                      <a:pt x="60" y="21"/>
                    </a:cubicBezTo>
                    <a:cubicBezTo>
                      <a:pt x="56" y="19"/>
                      <a:pt x="54" y="17"/>
                      <a:pt x="49" y="16"/>
                    </a:cubicBezTo>
                    <a:cubicBezTo>
                      <a:pt x="48" y="15"/>
                      <a:pt x="46" y="16"/>
                      <a:pt x="45" y="17"/>
                    </a:cubicBezTo>
                    <a:cubicBezTo>
                      <a:pt x="41" y="17"/>
                      <a:pt x="30" y="8"/>
                      <a:pt x="30" y="8"/>
                    </a:cubicBezTo>
                    <a:cubicBezTo>
                      <a:pt x="30" y="7"/>
                      <a:pt x="27" y="0"/>
                      <a:pt x="26" y="0"/>
                    </a:cubicBezTo>
                    <a:cubicBezTo>
                      <a:pt x="24" y="2"/>
                      <a:pt x="24" y="4"/>
                      <a:pt x="24" y="4"/>
                    </a:cubicBezTo>
                    <a:cubicBezTo>
                      <a:pt x="0" y="13"/>
                      <a:pt x="39" y="41"/>
                      <a:pt x="50" y="44"/>
                    </a:cubicBezTo>
                    <a:cubicBezTo>
                      <a:pt x="52" y="44"/>
                      <a:pt x="55" y="45"/>
                      <a:pt x="56" y="43"/>
                    </a:cubicBezTo>
                    <a:cubicBezTo>
                      <a:pt x="58" y="43"/>
                      <a:pt x="59" y="42"/>
                      <a:pt x="60" y="41"/>
                    </a:cubicBezTo>
                    <a:cubicBezTo>
                      <a:pt x="63" y="39"/>
                      <a:pt x="65" y="36"/>
                      <a:pt x="66" y="32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3" name="Freeform 630"/>
              <p:cNvSpPr>
                <a:spLocks/>
              </p:cNvSpPr>
              <p:nvPr/>
            </p:nvSpPr>
            <p:spPr bwMode="auto">
              <a:xfrm>
                <a:off x="3636974" y="2263989"/>
                <a:ext cx="493860" cy="584516"/>
              </a:xfrm>
              <a:custGeom>
                <a:avLst/>
                <a:gdLst/>
                <a:ahLst/>
                <a:cxnLst>
                  <a:cxn ang="0">
                    <a:pos x="43" y="6"/>
                  </a:cxn>
                  <a:cxn ang="0">
                    <a:pos x="12" y="37"/>
                  </a:cxn>
                  <a:cxn ang="0">
                    <a:pos x="80" y="101"/>
                  </a:cxn>
                  <a:cxn ang="0">
                    <a:pos x="28" y="150"/>
                  </a:cxn>
                  <a:cxn ang="0">
                    <a:pos x="109" y="219"/>
                  </a:cxn>
                  <a:cxn ang="0">
                    <a:pos x="150" y="179"/>
                  </a:cxn>
                  <a:cxn ang="0">
                    <a:pos x="184" y="258"/>
                  </a:cxn>
                  <a:cxn ang="0">
                    <a:pos x="220" y="241"/>
                  </a:cxn>
                  <a:cxn ang="0">
                    <a:pos x="147" y="108"/>
                  </a:cxn>
                  <a:cxn ang="0">
                    <a:pos x="43" y="6"/>
                  </a:cxn>
                </a:cxnLst>
                <a:rect l="0" t="0" r="r" b="b"/>
                <a:pathLst>
                  <a:path w="220" h="262">
                    <a:moveTo>
                      <a:pt x="43" y="6"/>
                    </a:moveTo>
                    <a:cubicBezTo>
                      <a:pt x="38" y="0"/>
                      <a:pt x="0" y="27"/>
                      <a:pt x="12" y="37"/>
                    </a:cubicBezTo>
                    <a:cubicBezTo>
                      <a:pt x="14" y="39"/>
                      <a:pt x="80" y="101"/>
                      <a:pt x="80" y="101"/>
                    </a:cubicBezTo>
                    <a:cubicBezTo>
                      <a:pt x="67" y="110"/>
                      <a:pt x="27" y="144"/>
                      <a:pt x="28" y="150"/>
                    </a:cubicBezTo>
                    <a:cubicBezTo>
                      <a:pt x="30" y="170"/>
                      <a:pt x="97" y="228"/>
                      <a:pt x="109" y="219"/>
                    </a:cubicBezTo>
                    <a:cubicBezTo>
                      <a:pt x="129" y="206"/>
                      <a:pt x="147" y="170"/>
                      <a:pt x="150" y="179"/>
                    </a:cubicBezTo>
                    <a:cubicBezTo>
                      <a:pt x="171" y="237"/>
                      <a:pt x="184" y="258"/>
                      <a:pt x="184" y="258"/>
                    </a:cubicBezTo>
                    <a:cubicBezTo>
                      <a:pt x="209" y="262"/>
                      <a:pt x="220" y="241"/>
                      <a:pt x="220" y="241"/>
                    </a:cubicBezTo>
                    <a:cubicBezTo>
                      <a:pt x="176" y="199"/>
                      <a:pt x="172" y="131"/>
                      <a:pt x="147" y="108"/>
                    </a:cubicBezTo>
                    <a:cubicBezTo>
                      <a:pt x="113" y="76"/>
                      <a:pt x="96" y="71"/>
                      <a:pt x="43" y="6"/>
                    </a:cubicBezTo>
                    <a:close/>
                  </a:path>
                </a:pathLst>
              </a:custGeom>
              <a:solidFill>
                <a:srgbClr val="FFFF00">
                  <a:lumMod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4" name="Freeform 631"/>
              <p:cNvSpPr>
                <a:spLocks/>
              </p:cNvSpPr>
              <p:nvPr/>
            </p:nvSpPr>
            <p:spPr bwMode="auto">
              <a:xfrm>
                <a:off x="3507853" y="2428519"/>
                <a:ext cx="524160" cy="554228"/>
              </a:xfrm>
              <a:custGeom>
                <a:avLst/>
                <a:gdLst/>
                <a:ahLst/>
                <a:cxnLst>
                  <a:cxn ang="0">
                    <a:pos x="89" y="72"/>
                  </a:cxn>
                  <a:cxn ang="0">
                    <a:pos x="120" y="42"/>
                  </a:cxn>
                  <a:cxn ang="0">
                    <a:pos x="129" y="61"/>
                  </a:cxn>
                  <a:cxn ang="0">
                    <a:pos x="160" y="26"/>
                  </a:cxn>
                  <a:cxn ang="0">
                    <a:pos x="182" y="12"/>
                  </a:cxn>
                  <a:cxn ang="0">
                    <a:pos x="167" y="37"/>
                  </a:cxn>
                  <a:cxn ang="0">
                    <a:pos x="163" y="41"/>
                  </a:cxn>
                  <a:cxn ang="0">
                    <a:pos x="199" y="75"/>
                  </a:cxn>
                  <a:cxn ang="0">
                    <a:pos x="200" y="75"/>
                  </a:cxn>
                  <a:cxn ang="0">
                    <a:pos x="224" y="57"/>
                  </a:cxn>
                  <a:cxn ang="0">
                    <a:pos x="230" y="68"/>
                  </a:cxn>
                  <a:cxn ang="0">
                    <a:pos x="204" y="91"/>
                  </a:cxn>
                  <a:cxn ang="0">
                    <a:pos x="184" y="110"/>
                  </a:cxn>
                  <a:cxn ang="0">
                    <a:pos x="194" y="121"/>
                  </a:cxn>
                  <a:cxn ang="0">
                    <a:pos x="173" y="146"/>
                  </a:cxn>
                  <a:cxn ang="0">
                    <a:pos x="143" y="236"/>
                  </a:cxn>
                  <a:cxn ang="0">
                    <a:pos x="82" y="221"/>
                  </a:cxn>
                  <a:cxn ang="0">
                    <a:pos x="101" y="157"/>
                  </a:cxn>
                  <a:cxn ang="0">
                    <a:pos x="85" y="147"/>
                  </a:cxn>
                  <a:cxn ang="0">
                    <a:pos x="30" y="180"/>
                  </a:cxn>
                  <a:cxn ang="0">
                    <a:pos x="5" y="144"/>
                  </a:cxn>
                  <a:cxn ang="0">
                    <a:pos x="6" y="128"/>
                  </a:cxn>
                  <a:cxn ang="0">
                    <a:pos x="89" y="72"/>
                  </a:cxn>
                </a:cxnLst>
                <a:rect l="0" t="0" r="r" b="b"/>
                <a:pathLst>
                  <a:path w="235" h="247">
                    <a:moveTo>
                      <a:pt x="89" y="72"/>
                    </a:moveTo>
                    <a:cubicBezTo>
                      <a:pt x="104" y="54"/>
                      <a:pt x="120" y="42"/>
                      <a:pt x="120" y="42"/>
                    </a:cubicBezTo>
                    <a:cubicBezTo>
                      <a:pt x="120" y="42"/>
                      <a:pt x="124" y="54"/>
                      <a:pt x="129" y="61"/>
                    </a:cubicBezTo>
                    <a:cubicBezTo>
                      <a:pt x="140" y="49"/>
                      <a:pt x="150" y="37"/>
                      <a:pt x="160" y="26"/>
                    </a:cubicBezTo>
                    <a:cubicBezTo>
                      <a:pt x="162" y="24"/>
                      <a:pt x="178" y="0"/>
                      <a:pt x="182" y="12"/>
                    </a:cubicBezTo>
                    <a:cubicBezTo>
                      <a:pt x="184" y="20"/>
                      <a:pt x="172" y="31"/>
                      <a:pt x="167" y="37"/>
                    </a:cubicBezTo>
                    <a:cubicBezTo>
                      <a:pt x="165" y="38"/>
                      <a:pt x="164" y="40"/>
                      <a:pt x="163" y="41"/>
                    </a:cubicBezTo>
                    <a:cubicBezTo>
                      <a:pt x="178" y="48"/>
                      <a:pt x="194" y="70"/>
                      <a:pt x="199" y="75"/>
                    </a:cubicBezTo>
                    <a:cubicBezTo>
                      <a:pt x="199" y="75"/>
                      <a:pt x="200" y="75"/>
                      <a:pt x="200" y="75"/>
                    </a:cubicBezTo>
                    <a:cubicBezTo>
                      <a:pt x="207" y="68"/>
                      <a:pt x="215" y="61"/>
                      <a:pt x="224" y="57"/>
                    </a:cubicBezTo>
                    <a:cubicBezTo>
                      <a:pt x="231" y="54"/>
                      <a:pt x="235" y="64"/>
                      <a:pt x="230" y="68"/>
                    </a:cubicBezTo>
                    <a:cubicBezTo>
                      <a:pt x="221" y="76"/>
                      <a:pt x="213" y="83"/>
                      <a:pt x="204" y="91"/>
                    </a:cubicBezTo>
                    <a:cubicBezTo>
                      <a:pt x="198" y="96"/>
                      <a:pt x="189" y="103"/>
                      <a:pt x="184" y="110"/>
                    </a:cubicBezTo>
                    <a:cubicBezTo>
                      <a:pt x="188" y="114"/>
                      <a:pt x="191" y="117"/>
                      <a:pt x="194" y="121"/>
                    </a:cubicBezTo>
                    <a:cubicBezTo>
                      <a:pt x="194" y="121"/>
                      <a:pt x="180" y="135"/>
                      <a:pt x="173" y="146"/>
                    </a:cubicBezTo>
                    <a:cubicBezTo>
                      <a:pt x="160" y="168"/>
                      <a:pt x="144" y="217"/>
                      <a:pt x="143" y="236"/>
                    </a:cubicBezTo>
                    <a:cubicBezTo>
                      <a:pt x="142" y="247"/>
                      <a:pt x="97" y="234"/>
                      <a:pt x="82" y="221"/>
                    </a:cubicBezTo>
                    <a:cubicBezTo>
                      <a:pt x="78" y="218"/>
                      <a:pt x="107" y="162"/>
                      <a:pt x="101" y="157"/>
                    </a:cubicBezTo>
                    <a:cubicBezTo>
                      <a:pt x="99" y="155"/>
                      <a:pt x="90" y="144"/>
                      <a:pt x="85" y="147"/>
                    </a:cubicBezTo>
                    <a:cubicBezTo>
                      <a:pt x="58" y="164"/>
                      <a:pt x="39" y="180"/>
                      <a:pt x="30" y="180"/>
                    </a:cubicBezTo>
                    <a:cubicBezTo>
                      <a:pt x="30" y="180"/>
                      <a:pt x="11" y="157"/>
                      <a:pt x="5" y="144"/>
                    </a:cubicBezTo>
                    <a:cubicBezTo>
                      <a:pt x="0" y="134"/>
                      <a:pt x="6" y="128"/>
                      <a:pt x="6" y="128"/>
                    </a:cubicBezTo>
                    <a:cubicBezTo>
                      <a:pt x="16" y="125"/>
                      <a:pt x="65" y="104"/>
                      <a:pt x="89" y="7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00"/>
                  </a:gs>
                  <a:gs pos="100000">
                    <a:srgbClr val="FFFF00">
                      <a:lumMod val="50000"/>
                    </a:srgbClr>
                  </a:gs>
                </a:gsLst>
                <a:lin ang="42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5" name="Freeform 632"/>
              <p:cNvSpPr>
                <a:spLocks/>
              </p:cNvSpPr>
              <p:nvPr/>
            </p:nvSpPr>
            <p:spPr bwMode="auto">
              <a:xfrm>
                <a:off x="3850003" y="2066676"/>
                <a:ext cx="551428" cy="505773"/>
              </a:xfrm>
              <a:custGeom>
                <a:avLst/>
                <a:gdLst/>
                <a:ahLst/>
                <a:cxnLst>
                  <a:cxn ang="0">
                    <a:pos x="206" y="184"/>
                  </a:cxn>
                  <a:cxn ang="0">
                    <a:pos x="169" y="210"/>
                  </a:cxn>
                  <a:cxn ang="0">
                    <a:pos x="165" y="225"/>
                  </a:cxn>
                  <a:cxn ang="0">
                    <a:pos x="151" y="216"/>
                  </a:cxn>
                  <a:cxn ang="0">
                    <a:pos x="61" y="199"/>
                  </a:cxn>
                  <a:cxn ang="0">
                    <a:pos x="34" y="206"/>
                  </a:cxn>
                  <a:cxn ang="0">
                    <a:pos x="40" y="179"/>
                  </a:cxn>
                  <a:cxn ang="0">
                    <a:pos x="7" y="93"/>
                  </a:cxn>
                  <a:cxn ang="0">
                    <a:pos x="56" y="46"/>
                  </a:cxn>
                  <a:cxn ang="0">
                    <a:pos x="113" y="10"/>
                  </a:cxn>
                  <a:cxn ang="0">
                    <a:pos x="207" y="36"/>
                  </a:cxn>
                  <a:cxn ang="0">
                    <a:pos x="206" y="184"/>
                  </a:cxn>
                </a:cxnLst>
                <a:rect l="0" t="0" r="r" b="b"/>
                <a:pathLst>
                  <a:path w="247" h="227">
                    <a:moveTo>
                      <a:pt x="206" y="184"/>
                    </a:moveTo>
                    <a:cubicBezTo>
                      <a:pt x="195" y="195"/>
                      <a:pt x="169" y="210"/>
                      <a:pt x="169" y="210"/>
                    </a:cubicBezTo>
                    <a:cubicBezTo>
                      <a:pt x="185" y="220"/>
                      <a:pt x="173" y="227"/>
                      <a:pt x="165" y="225"/>
                    </a:cubicBezTo>
                    <a:cubicBezTo>
                      <a:pt x="160" y="223"/>
                      <a:pt x="155" y="215"/>
                      <a:pt x="151" y="216"/>
                    </a:cubicBezTo>
                    <a:cubicBezTo>
                      <a:pt x="122" y="223"/>
                      <a:pt x="86" y="219"/>
                      <a:pt x="61" y="199"/>
                    </a:cubicBezTo>
                    <a:cubicBezTo>
                      <a:pt x="59" y="197"/>
                      <a:pt x="52" y="218"/>
                      <a:pt x="34" y="206"/>
                    </a:cubicBezTo>
                    <a:cubicBezTo>
                      <a:pt x="19" y="196"/>
                      <a:pt x="40" y="179"/>
                      <a:pt x="40" y="179"/>
                    </a:cubicBezTo>
                    <a:cubicBezTo>
                      <a:pt x="19" y="156"/>
                      <a:pt x="0" y="124"/>
                      <a:pt x="7" y="93"/>
                    </a:cubicBezTo>
                    <a:cubicBezTo>
                      <a:pt x="11" y="74"/>
                      <a:pt x="27" y="52"/>
                      <a:pt x="56" y="46"/>
                    </a:cubicBezTo>
                    <a:cubicBezTo>
                      <a:pt x="56" y="46"/>
                      <a:pt x="91" y="17"/>
                      <a:pt x="113" y="10"/>
                    </a:cubicBezTo>
                    <a:cubicBezTo>
                      <a:pt x="142" y="0"/>
                      <a:pt x="183" y="14"/>
                      <a:pt x="207" y="36"/>
                    </a:cubicBezTo>
                    <a:cubicBezTo>
                      <a:pt x="247" y="74"/>
                      <a:pt x="247" y="140"/>
                      <a:pt x="206" y="184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6" name="Freeform 633"/>
              <p:cNvSpPr>
                <a:spLocks/>
              </p:cNvSpPr>
              <p:nvPr/>
            </p:nvSpPr>
            <p:spPr bwMode="auto">
              <a:xfrm>
                <a:off x="4238346" y="2316422"/>
                <a:ext cx="24239" cy="45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0"/>
                  </a:cxn>
                  <a:cxn ang="0">
                    <a:pos x="0" y="0"/>
                  </a:cxn>
                </a:cxnLst>
                <a:rect l="0" t="0" r="r" b="b"/>
                <a:pathLst>
                  <a:path w="11" h="20">
                    <a:moveTo>
                      <a:pt x="0" y="0"/>
                    </a:moveTo>
                    <a:cubicBezTo>
                      <a:pt x="9" y="0"/>
                      <a:pt x="11" y="10"/>
                      <a:pt x="6" y="20"/>
                    </a:cubicBezTo>
                    <a:cubicBezTo>
                      <a:pt x="9" y="12"/>
                      <a:pt x="7" y="2"/>
                      <a:pt x="0" y="0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7" name="Freeform 634"/>
              <p:cNvSpPr>
                <a:spLocks/>
              </p:cNvSpPr>
              <p:nvPr/>
            </p:nvSpPr>
            <p:spPr bwMode="auto">
              <a:xfrm>
                <a:off x="4028675" y="2141144"/>
                <a:ext cx="48477" cy="272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0" y="12"/>
                  </a:cxn>
                  <a:cxn ang="0">
                    <a:pos x="0" y="7"/>
                  </a:cxn>
                </a:cxnLst>
                <a:rect l="0" t="0" r="r" b="b"/>
                <a:pathLst>
                  <a:path w="22" h="12">
                    <a:moveTo>
                      <a:pt x="0" y="7"/>
                    </a:moveTo>
                    <a:cubicBezTo>
                      <a:pt x="14" y="0"/>
                      <a:pt x="22" y="5"/>
                      <a:pt x="20" y="12"/>
                    </a:cubicBezTo>
                    <a:cubicBezTo>
                      <a:pt x="20" y="4"/>
                      <a:pt x="9" y="4"/>
                      <a:pt x="0" y="7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8" name="Freeform 635"/>
              <p:cNvSpPr>
                <a:spLocks/>
              </p:cNvSpPr>
              <p:nvPr/>
            </p:nvSpPr>
            <p:spPr bwMode="auto">
              <a:xfrm>
                <a:off x="4030327" y="2276164"/>
                <a:ext cx="51506" cy="51485"/>
              </a:xfrm>
              <a:custGeom>
                <a:avLst/>
                <a:gdLst/>
                <a:ahLst/>
                <a:cxnLst>
                  <a:cxn ang="0">
                    <a:pos x="15" y="23"/>
                  </a:cxn>
                  <a:cxn ang="0">
                    <a:pos x="0" y="14"/>
                  </a:cxn>
                  <a:cxn ang="0">
                    <a:pos x="15" y="23"/>
                  </a:cxn>
                </a:cxnLst>
                <a:rect l="0" t="0" r="r" b="b"/>
                <a:pathLst>
                  <a:path w="23" h="23">
                    <a:moveTo>
                      <a:pt x="15" y="23"/>
                    </a:moveTo>
                    <a:cubicBezTo>
                      <a:pt x="16" y="16"/>
                      <a:pt x="7" y="5"/>
                      <a:pt x="0" y="14"/>
                    </a:cubicBezTo>
                    <a:cubicBezTo>
                      <a:pt x="0" y="0"/>
                      <a:pt x="23" y="13"/>
                      <a:pt x="15" y="23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9" name="Freeform 636"/>
              <p:cNvSpPr>
                <a:spLocks/>
              </p:cNvSpPr>
              <p:nvPr/>
            </p:nvSpPr>
            <p:spPr bwMode="auto">
              <a:xfrm>
                <a:off x="3960382" y="2356970"/>
                <a:ext cx="124224" cy="96914"/>
              </a:xfrm>
              <a:custGeom>
                <a:avLst/>
                <a:gdLst/>
                <a:ahLst/>
                <a:cxnLst>
                  <a:cxn ang="0">
                    <a:pos x="27" y="42"/>
                  </a:cxn>
                  <a:cxn ang="0">
                    <a:pos x="19" y="29"/>
                  </a:cxn>
                  <a:cxn ang="0">
                    <a:pos x="13" y="0"/>
                  </a:cxn>
                  <a:cxn ang="0">
                    <a:pos x="57" y="18"/>
                  </a:cxn>
                  <a:cxn ang="0">
                    <a:pos x="27" y="42"/>
                  </a:cxn>
                </a:cxnLst>
                <a:rect l="0" t="0" r="r" b="b"/>
                <a:pathLst>
                  <a:path w="57" h="42">
                    <a:moveTo>
                      <a:pt x="27" y="42"/>
                    </a:moveTo>
                    <a:cubicBezTo>
                      <a:pt x="16" y="42"/>
                      <a:pt x="23" y="31"/>
                      <a:pt x="19" y="29"/>
                    </a:cubicBezTo>
                    <a:cubicBezTo>
                      <a:pt x="10" y="23"/>
                      <a:pt x="4" y="11"/>
                      <a:pt x="13" y="0"/>
                    </a:cubicBezTo>
                    <a:cubicBezTo>
                      <a:pt x="0" y="18"/>
                      <a:pt x="38" y="40"/>
                      <a:pt x="57" y="18"/>
                    </a:cubicBezTo>
                    <a:cubicBezTo>
                      <a:pt x="53" y="26"/>
                      <a:pt x="34" y="42"/>
                      <a:pt x="27" y="42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0" name="Freeform 637"/>
              <p:cNvSpPr>
                <a:spLocks/>
              </p:cNvSpPr>
              <p:nvPr/>
            </p:nvSpPr>
            <p:spPr bwMode="auto">
              <a:xfrm>
                <a:off x="4136661" y="2414122"/>
                <a:ext cx="66656" cy="66629"/>
              </a:xfrm>
              <a:custGeom>
                <a:avLst/>
                <a:gdLst/>
                <a:ahLst/>
                <a:cxnLst>
                  <a:cxn ang="0">
                    <a:pos x="13" y="30"/>
                  </a:cxn>
                  <a:cxn ang="0">
                    <a:pos x="3" y="5"/>
                  </a:cxn>
                  <a:cxn ang="0">
                    <a:pos x="26" y="10"/>
                  </a:cxn>
                  <a:cxn ang="0">
                    <a:pos x="13" y="30"/>
                  </a:cxn>
                </a:cxnLst>
                <a:rect l="0" t="0" r="r" b="b"/>
                <a:pathLst>
                  <a:path w="30" h="30">
                    <a:moveTo>
                      <a:pt x="13" y="30"/>
                    </a:moveTo>
                    <a:cubicBezTo>
                      <a:pt x="6" y="22"/>
                      <a:pt x="0" y="14"/>
                      <a:pt x="3" y="5"/>
                    </a:cubicBezTo>
                    <a:cubicBezTo>
                      <a:pt x="11" y="0"/>
                      <a:pt x="18" y="1"/>
                      <a:pt x="26" y="10"/>
                    </a:cubicBezTo>
                    <a:cubicBezTo>
                      <a:pt x="30" y="19"/>
                      <a:pt x="24" y="27"/>
                      <a:pt x="13" y="30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1" name="Freeform 638"/>
              <p:cNvSpPr>
                <a:spLocks/>
              </p:cNvSpPr>
              <p:nvPr/>
            </p:nvSpPr>
            <p:spPr bwMode="auto">
              <a:xfrm>
                <a:off x="3891350" y="2226018"/>
                <a:ext cx="66656" cy="66629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18" y="1"/>
                  </a:cxn>
                  <a:cxn ang="0">
                    <a:pos x="29" y="10"/>
                  </a:cxn>
                </a:cxnLst>
                <a:rect l="0" t="0" r="r" b="b"/>
                <a:pathLst>
                  <a:path w="29" h="30">
                    <a:moveTo>
                      <a:pt x="29" y="10"/>
                    </a:moveTo>
                    <a:cubicBezTo>
                      <a:pt x="24" y="30"/>
                      <a:pt x="0" y="4"/>
                      <a:pt x="18" y="1"/>
                    </a:cubicBezTo>
                    <a:cubicBezTo>
                      <a:pt x="23" y="0"/>
                      <a:pt x="27" y="5"/>
                      <a:pt x="29" y="10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2" name="Freeform 639"/>
              <p:cNvSpPr>
                <a:spLocks/>
              </p:cNvSpPr>
              <p:nvPr/>
            </p:nvSpPr>
            <p:spPr bwMode="auto">
              <a:xfrm>
                <a:off x="3986662" y="2182869"/>
                <a:ext cx="51506" cy="57544"/>
              </a:xfrm>
              <a:custGeom>
                <a:avLst/>
                <a:gdLst/>
                <a:ahLst/>
                <a:cxnLst>
                  <a:cxn ang="0">
                    <a:pos x="14" y="22"/>
                  </a:cxn>
                  <a:cxn ang="0">
                    <a:pos x="1" y="7"/>
                  </a:cxn>
                  <a:cxn ang="0">
                    <a:pos x="16" y="4"/>
                  </a:cxn>
                  <a:cxn ang="0">
                    <a:pos x="14" y="22"/>
                  </a:cxn>
                </a:cxnLst>
                <a:rect l="0" t="0" r="r" b="b"/>
                <a:pathLst>
                  <a:path w="22" h="26">
                    <a:moveTo>
                      <a:pt x="14" y="22"/>
                    </a:moveTo>
                    <a:cubicBezTo>
                      <a:pt x="10" y="26"/>
                      <a:pt x="0" y="13"/>
                      <a:pt x="1" y="7"/>
                    </a:cubicBezTo>
                    <a:cubicBezTo>
                      <a:pt x="3" y="1"/>
                      <a:pt x="12" y="0"/>
                      <a:pt x="16" y="4"/>
                    </a:cubicBezTo>
                    <a:cubicBezTo>
                      <a:pt x="22" y="9"/>
                      <a:pt x="18" y="18"/>
                      <a:pt x="14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3" name="Freeform 640"/>
              <p:cNvSpPr>
                <a:spLocks/>
              </p:cNvSpPr>
              <p:nvPr/>
            </p:nvSpPr>
            <p:spPr bwMode="auto">
              <a:xfrm>
                <a:off x="3988623" y="2207796"/>
                <a:ext cx="36358" cy="4543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7"/>
                  </a:cxn>
                  <a:cxn ang="0">
                    <a:pos x="13" y="13"/>
                  </a:cxn>
                  <a:cxn ang="0">
                    <a:pos x="0" y="7"/>
                  </a:cxn>
                </a:cxnLst>
                <a:rect l="0" t="0" r="r" b="b"/>
                <a:pathLst>
                  <a:path w="16" h="20">
                    <a:moveTo>
                      <a:pt x="0" y="7"/>
                    </a:moveTo>
                    <a:cubicBezTo>
                      <a:pt x="5" y="0"/>
                      <a:pt x="11" y="1"/>
                      <a:pt x="14" y="7"/>
                    </a:cubicBezTo>
                    <a:cubicBezTo>
                      <a:pt x="16" y="9"/>
                      <a:pt x="13" y="13"/>
                      <a:pt x="13" y="13"/>
                    </a:cubicBezTo>
                    <a:cubicBezTo>
                      <a:pt x="10" y="20"/>
                      <a:pt x="1" y="12"/>
                      <a:pt x="0" y="7"/>
                    </a:cubicBezTo>
                    <a:close/>
                  </a:path>
                </a:pathLst>
              </a:custGeom>
              <a:solidFill>
                <a:srgbClr val="6CC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4" name="Freeform 641"/>
              <p:cNvSpPr>
                <a:spLocks/>
              </p:cNvSpPr>
              <p:nvPr/>
            </p:nvSpPr>
            <p:spPr bwMode="auto">
              <a:xfrm>
                <a:off x="4001975" y="2216447"/>
                <a:ext cx="18179" cy="2725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4"/>
                  </a:cxn>
                  <a:cxn ang="0">
                    <a:pos x="8" y="7"/>
                  </a:cxn>
                  <a:cxn ang="0">
                    <a:pos x="0" y="4"/>
                  </a:cxn>
                </a:cxnLst>
                <a:rect l="0" t="0" r="r" b="b"/>
                <a:pathLst>
                  <a:path w="9" h="12">
                    <a:moveTo>
                      <a:pt x="0" y="4"/>
                    </a:moveTo>
                    <a:cubicBezTo>
                      <a:pt x="3" y="0"/>
                      <a:pt x="7" y="0"/>
                      <a:pt x="8" y="4"/>
                    </a:cubicBezTo>
                    <a:cubicBezTo>
                      <a:pt x="9" y="5"/>
                      <a:pt x="8" y="7"/>
                      <a:pt x="8" y="7"/>
                    </a:cubicBezTo>
                    <a:cubicBezTo>
                      <a:pt x="6" y="12"/>
                      <a:pt x="1" y="7"/>
                      <a:pt x="0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5" name="Freeform 642"/>
              <p:cNvSpPr>
                <a:spLocks/>
              </p:cNvSpPr>
              <p:nvPr/>
            </p:nvSpPr>
            <p:spPr bwMode="auto">
              <a:xfrm>
                <a:off x="4005963" y="2222845"/>
                <a:ext cx="12119" cy="1211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1" y="4"/>
                  </a:cxn>
                  <a:cxn ang="0">
                    <a:pos x="1" y="1"/>
                  </a:cxn>
                  <a:cxn ang="0">
                    <a:pos x="5" y="1"/>
                  </a:cxn>
                  <a:cxn ang="0">
                    <a:pos x="4" y="4"/>
                  </a:cxn>
                </a:cxnLst>
                <a:rect l="0" t="0" r="r" b="b"/>
                <a:pathLst>
                  <a:path w="5" h="5">
                    <a:moveTo>
                      <a:pt x="4" y="4"/>
                    </a:moveTo>
                    <a:cubicBezTo>
                      <a:pt x="3" y="5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5" y="1"/>
                      <a:pt x="5" y="3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6" name="Freeform 643"/>
              <p:cNvSpPr>
                <a:spLocks/>
              </p:cNvSpPr>
              <p:nvPr/>
            </p:nvSpPr>
            <p:spPr bwMode="auto">
              <a:xfrm>
                <a:off x="4155188" y="2344180"/>
                <a:ext cx="63625" cy="54514"/>
              </a:xfrm>
              <a:custGeom>
                <a:avLst/>
                <a:gdLst/>
                <a:ahLst/>
                <a:cxnLst>
                  <a:cxn ang="0">
                    <a:pos x="14" y="22"/>
                  </a:cxn>
                  <a:cxn ang="0">
                    <a:pos x="1" y="7"/>
                  </a:cxn>
                  <a:cxn ang="0">
                    <a:pos x="17" y="4"/>
                  </a:cxn>
                  <a:cxn ang="0">
                    <a:pos x="14" y="22"/>
                  </a:cxn>
                </a:cxnLst>
                <a:rect l="0" t="0" r="r" b="b"/>
                <a:pathLst>
                  <a:path w="29" h="24">
                    <a:moveTo>
                      <a:pt x="14" y="22"/>
                    </a:moveTo>
                    <a:cubicBezTo>
                      <a:pt x="9" y="24"/>
                      <a:pt x="0" y="13"/>
                      <a:pt x="1" y="7"/>
                    </a:cubicBezTo>
                    <a:cubicBezTo>
                      <a:pt x="3" y="1"/>
                      <a:pt x="12" y="0"/>
                      <a:pt x="17" y="4"/>
                    </a:cubicBezTo>
                    <a:cubicBezTo>
                      <a:pt x="29" y="13"/>
                      <a:pt x="19" y="20"/>
                      <a:pt x="14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7" name="Freeform 644"/>
              <p:cNvSpPr>
                <a:spLocks/>
              </p:cNvSpPr>
              <p:nvPr/>
            </p:nvSpPr>
            <p:spPr bwMode="auto">
              <a:xfrm>
                <a:off x="4152792" y="2364323"/>
                <a:ext cx="45448" cy="4240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8" y="6"/>
                  </a:cxn>
                  <a:cxn ang="0">
                    <a:pos x="16" y="13"/>
                  </a:cxn>
                  <a:cxn ang="0">
                    <a:pos x="7" y="3"/>
                  </a:cxn>
                </a:cxnLst>
                <a:rect l="0" t="0" r="r" b="b"/>
                <a:pathLst>
                  <a:path w="20" h="19">
                    <a:moveTo>
                      <a:pt x="7" y="3"/>
                    </a:moveTo>
                    <a:cubicBezTo>
                      <a:pt x="10" y="0"/>
                      <a:pt x="16" y="1"/>
                      <a:pt x="18" y="6"/>
                    </a:cubicBezTo>
                    <a:cubicBezTo>
                      <a:pt x="19" y="7"/>
                      <a:pt x="20" y="9"/>
                      <a:pt x="16" y="13"/>
                    </a:cubicBezTo>
                    <a:cubicBezTo>
                      <a:pt x="12" y="19"/>
                      <a:pt x="0" y="8"/>
                      <a:pt x="7" y="3"/>
                    </a:cubicBezTo>
                    <a:close/>
                  </a:path>
                </a:pathLst>
              </a:custGeom>
              <a:solidFill>
                <a:srgbClr val="6CC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8" name="Freeform 645"/>
              <p:cNvSpPr>
                <a:spLocks/>
              </p:cNvSpPr>
              <p:nvPr/>
            </p:nvSpPr>
            <p:spPr bwMode="auto">
              <a:xfrm>
                <a:off x="4171436" y="2386097"/>
                <a:ext cx="21210" cy="21201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9" y="3"/>
                  </a:cxn>
                  <a:cxn ang="0">
                    <a:pos x="8" y="7"/>
                  </a:cxn>
                  <a:cxn ang="0">
                    <a:pos x="3" y="2"/>
                  </a:cxn>
                </a:cxnLst>
                <a:rect l="0" t="0" r="r" b="b"/>
                <a:pathLst>
                  <a:path w="10" h="10">
                    <a:moveTo>
                      <a:pt x="3" y="2"/>
                    </a:moveTo>
                    <a:cubicBezTo>
                      <a:pt x="5" y="0"/>
                      <a:pt x="8" y="1"/>
                      <a:pt x="9" y="3"/>
                    </a:cubicBezTo>
                    <a:cubicBezTo>
                      <a:pt x="9" y="4"/>
                      <a:pt x="10" y="5"/>
                      <a:pt x="8" y="7"/>
                    </a:cubicBezTo>
                    <a:cubicBezTo>
                      <a:pt x="6" y="10"/>
                      <a:pt x="0" y="4"/>
                      <a:pt x="3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9" name="Freeform 646"/>
              <p:cNvSpPr>
                <a:spLocks/>
              </p:cNvSpPr>
              <p:nvPr/>
            </p:nvSpPr>
            <p:spPr bwMode="auto">
              <a:xfrm>
                <a:off x="4183332" y="2390329"/>
                <a:ext cx="12119" cy="908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2" y="4"/>
                  </a:cxn>
                  <a:cxn ang="0">
                    <a:pos x="1" y="1"/>
                  </a:cxn>
                  <a:cxn ang="0">
                    <a:pos x="4" y="1"/>
                  </a:cxn>
                  <a:cxn ang="0">
                    <a:pos x="5" y="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3" y="5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0" name="Freeform 647"/>
              <p:cNvSpPr>
                <a:spLocks noEditPoints="1"/>
              </p:cNvSpPr>
              <p:nvPr/>
            </p:nvSpPr>
            <p:spPr bwMode="auto">
              <a:xfrm>
                <a:off x="4071572" y="2024866"/>
                <a:ext cx="336309" cy="439144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93" y="44"/>
                  </a:cxn>
                  <a:cxn ang="0">
                    <a:pos x="96" y="26"/>
                  </a:cxn>
                  <a:cxn ang="0">
                    <a:pos x="97" y="49"/>
                  </a:cxn>
                  <a:cxn ang="0">
                    <a:pos x="102" y="46"/>
                  </a:cxn>
                  <a:cxn ang="0">
                    <a:pos x="115" y="47"/>
                  </a:cxn>
                  <a:cxn ang="0">
                    <a:pos x="127" y="54"/>
                  </a:cxn>
                  <a:cxn ang="0">
                    <a:pos x="150" y="89"/>
                  </a:cxn>
                  <a:cxn ang="0">
                    <a:pos x="151" y="110"/>
                  </a:cxn>
                  <a:cxn ang="0">
                    <a:pos x="146" y="126"/>
                  </a:cxn>
                  <a:cxn ang="0">
                    <a:pos x="148" y="149"/>
                  </a:cxn>
                  <a:cxn ang="0">
                    <a:pos x="146" y="164"/>
                  </a:cxn>
                  <a:cxn ang="0">
                    <a:pos x="143" y="179"/>
                  </a:cxn>
                  <a:cxn ang="0">
                    <a:pos x="138" y="176"/>
                  </a:cxn>
                  <a:cxn ang="0">
                    <a:pos x="134" y="179"/>
                  </a:cxn>
                  <a:cxn ang="0">
                    <a:pos x="131" y="188"/>
                  </a:cxn>
                  <a:cxn ang="0">
                    <a:pos x="125" y="189"/>
                  </a:cxn>
                  <a:cxn ang="0">
                    <a:pos x="122" y="197"/>
                  </a:cxn>
                  <a:cxn ang="0">
                    <a:pos x="120" y="188"/>
                  </a:cxn>
                  <a:cxn ang="0">
                    <a:pos x="116" y="194"/>
                  </a:cxn>
                  <a:cxn ang="0">
                    <a:pos x="119" y="177"/>
                  </a:cxn>
                  <a:cxn ang="0">
                    <a:pos x="113" y="186"/>
                  </a:cxn>
                  <a:cxn ang="0">
                    <a:pos x="111" y="126"/>
                  </a:cxn>
                  <a:cxn ang="0">
                    <a:pos x="112" y="158"/>
                  </a:cxn>
                  <a:cxn ang="0">
                    <a:pos x="108" y="134"/>
                  </a:cxn>
                  <a:cxn ang="0">
                    <a:pos x="101" y="109"/>
                  </a:cxn>
                  <a:cxn ang="0">
                    <a:pos x="103" y="100"/>
                  </a:cxn>
                  <a:cxn ang="0">
                    <a:pos x="100" y="79"/>
                  </a:cxn>
                  <a:cxn ang="0">
                    <a:pos x="96" y="73"/>
                  </a:cxn>
                  <a:cxn ang="0">
                    <a:pos x="89" y="57"/>
                  </a:cxn>
                  <a:cxn ang="0">
                    <a:pos x="21" y="39"/>
                  </a:cxn>
                  <a:cxn ang="0">
                    <a:pos x="12" y="29"/>
                  </a:cxn>
                  <a:cxn ang="0">
                    <a:pos x="0" y="27"/>
                  </a:cxn>
                  <a:cxn ang="0">
                    <a:pos x="16" y="25"/>
                  </a:cxn>
                  <a:cxn ang="0">
                    <a:pos x="10" y="22"/>
                  </a:cxn>
                  <a:cxn ang="0">
                    <a:pos x="0" y="23"/>
                  </a:cxn>
                  <a:cxn ang="0">
                    <a:pos x="46" y="15"/>
                  </a:cxn>
                  <a:cxn ang="0">
                    <a:pos x="51" y="8"/>
                  </a:cxn>
                  <a:cxn ang="0">
                    <a:pos x="69" y="24"/>
                  </a:cxn>
                  <a:cxn ang="0">
                    <a:pos x="69" y="7"/>
                  </a:cxn>
                  <a:cxn ang="0">
                    <a:pos x="76" y="6"/>
                  </a:cxn>
                  <a:cxn ang="0">
                    <a:pos x="76" y="1"/>
                  </a:cxn>
                  <a:cxn ang="0">
                    <a:pos x="86" y="23"/>
                  </a:cxn>
                  <a:cxn ang="0">
                    <a:pos x="27" y="22"/>
                  </a:cxn>
                  <a:cxn ang="0">
                    <a:pos x="21" y="22"/>
                  </a:cxn>
                  <a:cxn ang="0">
                    <a:pos x="27" y="22"/>
                  </a:cxn>
                  <a:cxn ang="0">
                    <a:pos x="123" y="135"/>
                  </a:cxn>
                  <a:cxn ang="0">
                    <a:pos x="123" y="139"/>
                  </a:cxn>
                  <a:cxn ang="0">
                    <a:pos x="123" y="135"/>
                  </a:cxn>
                </a:cxnLst>
                <a:rect l="0" t="0" r="r" b="b"/>
                <a:pathLst>
                  <a:path w="152" h="197">
                    <a:moveTo>
                      <a:pt x="86" y="23"/>
                    </a:moveTo>
                    <a:cubicBezTo>
                      <a:pt x="89" y="31"/>
                      <a:pt x="90" y="38"/>
                      <a:pt x="93" y="44"/>
                    </a:cubicBezTo>
                    <a:cubicBezTo>
                      <a:pt x="94" y="38"/>
                      <a:pt x="93" y="32"/>
                      <a:pt x="96" y="26"/>
                    </a:cubicBezTo>
                    <a:cubicBezTo>
                      <a:pt x="99" y="34"/>
                      <a:pt x="97" y="41"/>
                      <a:pt x="97" y="49"/>
                    </a:cubicBezTo>
                    <a:cubicBezTo>
                      <a:pt x="98" y="47"/>
                      <a:pt x="100" y="46"/>
                      <a:pt x="102" y="46"/>
                    </a:cubicBezTo>
                    <a:cubicBezTo>
                      <a:pt x="104" y="51"/>
                      <a:pt x="111" y="47"/>
                      <a:pt x="115" y="47"/>
                    </a:cubicBezTo>
                    <a:cubicBezTo>
                      <a:pt x="118" y="51"/>
                      <a:pt x="123" y="51"/>
                      <a:pt x="127" y="54"/>
                    </a:cubicBezTo>
                    <a:cubicBezTo>
                      <a:pt x="140" y="63"/>
                      <a:pt x="144" y="78"/>
                      <a:pt x="150" y="89"/>
                    </a:cubicBezTo>
                    <a:cubicBezTo>
                      <a:pt x="149" y="96"/>
                      <a:pt x="152" y="103"/>
                      <a:pt x="151" y="110"/>
                    </a:cubicBezTo>
                    <a:cubicBezTo>
                      <a:pt x="150" y="116"/>
                      <a:pt x="147" y="121"/>
                      <a:pt x="146" y="126"/>
                    </a:cubicBezTo>
                    <a:cubicBezTo>
                      <a:pt x="145" y="133"/>
                      <a:pt x="148" y="141"/>
                      <a:pt x="148" y="149"/>
                    </a:cubicBezTo>
                    <a:cubicBezTo>
                      <a:pt x="148" y="154"/>
                      <a:pt x="147" y="159"/>
                      <a:pt x="146" y="164"/>
                    </a:cubicBezTo>
                    <a:cubicBezTo>
                      <a:pt x="146" y="169"/>
                      <a:pt x="147" y="175"/>
                      <a:pt x="143" y="179"/>
                    </a:cubicBezTo>
                    <a:cubicBezTo>
                      <a:pt x="141" y="180"/>
                      <a:pt x="140" y="175"/>
                      <a:pt x="138" y="176"/>
                    </a:cubicBezTo>
                    <a:cubicBezTo>
                      <a:pt x="139" y="179"/>
                      <a:pt x="136" y="177"/>
                      <a:pt x="134" y="179"/>
                    </a:cubicBezTo>
                    <a:cubicBezTo>
                      <a:pt x="133" y="182"/>
                      <a:pt x="134" y="185"/>
                      <a:pt x="131" y="188"/>
                    </a:cubicBezTo>
                    <a:cubicBezTo>
                      <a:pt x="129" y="189"/>
                      <a:pt x="127" y="187"/>
                      <a:pt x="125" y="189"/>
                    </a:cubicBezTo>
                    <a:cubicBezTo>
                      <a:pt x="125" y="192"/>
                      <a:pt x="125" y="196"/>
                      <a:pt x="122" y="197"/>
                    </a:cubicBezTo>
                    <a:cubicBezTo>
                      <a:pt x="117" y="194"/>
                      <a:pt x="123" y="191"/>
                      <a:pt x="120" y="188"/>
                    </a:cubicBezTo>
                    <a:cubicBezTo>
                      <a:pt x="117" y="190"/>
                      <a:pt x="119" y="192"/>
                      <a:pt x="116" y="194"/>
                    </a:cubicBezTo>
                    <a:cubicBezTo>
                      <a:pt x="115" y="189"/>
                      <a:pt x="119" y="183"/>
                      <a:pt x="119" y="177"/>
                    </a:cubicBezTo>
                    <a:cubicBezTo>
                      <a:pt x="116" y="180"/>
                      <a:pt x="116" y="186"/>
                      <a:pt x="113" y="186"/>
                    </a:cubicBezTo>
                    <a:cubicBezTo>
                      <a:pt x="122" y="165"/>
                      <a:pt x="121" y="145"/>
                      <a:pt x="111" y="126"/>
                    </a:cubicBezTo>
                    <a:cubicBezTo>
                      <a:pt x="109" y="137"/>
                      <a:pt x="113" y="147"/>
                      <a:pt x="112" y="158"/>
                    </a:cubicBezTo>
                    <a:cubicBezTo>
                      <a:pt x="109" y="150"/>
                      <a:pt x="110" y="142"/>
                      <a:pt x="108" y="134"/>
                    </a:cubicBezTo>
                    <a:cubicBezTo>
                      <a:pt x="106" y="126"/>
                      <a:pt x="102" y="117"/>
                      <a:pt x="101" y="109"/>
                    </a:cubicBezTo>
                    <a:cubicBezTo>
                      <a:pt x="101" y="106"/>
                      <a:pt x="103" y="103"/>
                      <a:pt x="103" y="100"/>
                    </a:cubicBezTo>
                    <a:cubicBezTo>
                      <a:pt x="104" y="95"/>
                      <a:pt x="102" y="84"/>
                      <a:pt x="100" y="79"/>
                    </a:cubicBezTo>
                    <a:cubicBezTo>
                      <a:pt x="99" y="77"/>
                      <a:pt x="97" y="76"/>
                      <a:pt x="96" y="73"/>
                    </a:cubicBezTo>
                    <a:cubicBezTo>
                      <a:pt x="94" y="67"/>
                      <a:pt x="96" y="61"/>
                      <a:pt x="89" y="57"/>
                    </a:cubicBezTo>
                    <a:cubicBezTo>
                      <a:pt x="78" y="30"/>
                      <a:pt x="41" y="24"/>
                      <a:pt x="21" y="39"/>
                    </a:cubicBezTo>
                    <a:cubicBezTo>
                      <a:pt x="18" y="36"/>
                      <a:pt x="12" y="34"/>
                      <a:pt x="12" y="29"/>
                    </a:cubicBezTo>
                    <a:cubicBezTo>
                      <a:pt x="8" y="29"/>
                      <a:pt x="4" y="31"/>
                      <a:pt x="0" y="27"/>
                    </a:cubicBezTo>
                    <a:cubicBezTo>
                      <a:pt x="5" y="25"/>
                      <a:pt x="13" y="28"/>
                      <a:pt x="16" y="25"/>
                    </a:cubicBezTo>
                    <a:cubicBezTo>
                      <a:pt x="13" y="26"/>
                      <a:pt x="12" y="24"/>
                      <a:pt x="10" y="22"/>
                    </a:cubicBezTo>
                    <a:cubicBezTo>
                      <a:pt x="7" y="22"/>
                      <a:pt x="4" y="26"/>
                      <a:pt x="0" y="23"/>
                    </a:cubicBezTo>
                    <a:cubicBezTo>
                      <a:pt x="15" y="14"/>
                      <a:pt x="30" y="13"/>
                      <a:pt x="46" y="15"/>
                    </a:cubicBezTo>
                    <a:cubicBezTo>
                      <a:pt x="47" y="12"/>
                      <a:pt x="49" y="10"/>
                      <a:pt x="51" y="8"/>
                    </a:cubicBezTo>
                    <a:cubicBezTo>
                      <a:pt x="59" y="11"/>
                      <a:pt x="59" y="24"/>
                      <a:pt x="69" y="24"/>
                    </a:cubicBezTo>
                    <a:cubicBezTo>
                      <a:pt x="69" y="19"/>
                      <a:pt x="66" y="13"/>
                      <a:pt x="69" y="7"/>
                    </a:cubicBezTo>
                    <a:cubicBezTo>
                      <a:pt x="71" y="7"/>
                      <a:pt x="74" y="5"/>
                      <a:pt x="76" y="6"/>
                    </a:cubicBezTo>
                    <a:cubicBezTo>
                      <a:pt x="77" y="5"/>
                      <a:pt x="73" y="0"/>
                      <a:pt x="76" y="1"/>
                    </a:cubicBezTo>
                    <a:cubicBezTo>
                      <a:pt x="79" y="8"/>
                      <a:pt x="84" y="15"/>
                      <a:pt x="86" y="23"/>
                    </a:cubicBezTo>
                    <a:close/>
                    <a:moveTo>
                      <a:pt x="27" y="22"/>
                    </a:moveTo>
                    <a:cubicBezTo>
                      <a:pt x="28" y="21"/>
                      <a:pt x="23" y="20"/>
                      <a:pt x="21" y="22"/>
                    </a:cubicBezTo>
                    <a:cubicBezTo>
                      <a:pt x="23" y="23"/>
                      <a:pt x="25" y="21"/>
                      <a:pt x="27" y="22"/>
                    </a:cubicBezTo>
                    <a:close/>
                    <a:moveTo>
                      <a:pt x="123" y="135"/>
                    </a:moveTo>
                    <a:cubicBezTo>
                      <a:pt x="123" y="133"/>
                      <a:pt x="123" y="139"/>
                      <a:pt x="123" y="139"/>
                    </a:cubicBezTo>
                    <a:cubicBezTo>
                      <a:pt x="124" y="140"/>
                      <a:pt x="124" y="138"/>
                      <a:pt x="123" y="135"/>
                    </a:cubicBez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11" name="矩形 110"/>
          <p:cNvSpPr/>
          <p:nvPr/>
        </p:nvSpPr>
        <p:spPr>
          <a:xfrm>
            <a:off x="2297152" y="2285992"/>
            <a:ext cx="45608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秋天的落叶</a:t>
            </a:r>
            <a:endParaRPr lang="zh-CN" altLang="en-US" sz="6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幼儿园游戏探究活动 </a:t>
            </a:r>
            <a:r>
              <a:rPr lang="zh-CN" alt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小班</a:t>
            </a:r>
            <a:r>
              <a:rPr lang="zh-CN" alt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上册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H:\资料\各种图片\落叶\3233965_104713093275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857232"/>
            <a:ext cx="5808427" cy="4929222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-15875" y="0"/>
            <a:ext cx="9017000" cy="6858000"/>
            <a:chOff x="-15875" y="0"/>
            <a:chExt cx="9017000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6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方正正粗黑简体"/>
                  <a:ea typeface="方正正粗黑简体"/>
                  <a:cs typeface="方正正粗黑简体"/>
                </a:rPr>
                <a:t>观察图片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CC5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15063" y="6357938"/>
              <a:ext cx="2786062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幼儿园游戏探究活动 </a:t>
              </a:r>
              <a:r>
                <a:rPr lang="zh-CN" altLang="en-US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小班</a:t>
              </a: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上册</a:t>
              </a:r>
            </a:p>
          </p:txBody>
        </p:sp>
        <p:pic>
          <p:nvPicPr>
            <p:cNvPr id="9" name="Picture 110" descr="C:\Documents and Settings\Administrator\桌面\无标题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4786322"/>
              <a:ext cx="986571" cy="16065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H:\资料\各种图片\落叶\966619943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71480"/>
            <a:ext cx="4929222" cy="5245959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-15875" y="0"/>
            <a:ext cx="9017000" cy="6858000"/>
            <a:chOff x="-15875" y="0"/>
            <a:chExt cx="9017000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6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方正正粗黑简体"/>
                  <a:ea typeface="方正正粗黑简体"/>
                  <a:cs typeface="方正正粗黑简体"/>
                </a:rPr>
                <a:t>观察图片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CC5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15063" y="6357938"/>
              <a:ext cx="2786062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幼儿园游戏探究活动 </a:t>
              </a:r>
              <a:r>
                <a:rPr lang="zh-CN" altLang="en-US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小班</a:t>
              </a: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上册</a:t>
              </a:r>
            </a:p>
          </p:txBody>
        </p:sp>
        <p:pic>
          <p:nvPicPr>
            <p:cNvPr id="9" name="Picture 110" descr="C:\Documents and Settings\Administrator\桌面\无标题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4786322"/>
              <a:ext cx="986571" cy="16065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H:\资料\各种图片\落叶\658fb33371a1ce6b5ab5f5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000108"/>
            <a:ext cx="6667546" cy="5000660"/>
          </a:xfrm>
          <a:prstGeom prst="rect">
            <a:avLst/>
          </a:prstGeom>
          <a:noFill/>
        </p:spPr>
      </p:pic>
      <p:grpSp>
        <p:nvGrpSpPr>
          <p:cNvPr id="6" name="组合 5"/>
          <p:cNvGrpSpPr/>
          <p:nvPr/>
        </p:nvGrpSpPr>
        <p:grpSpPr>
          <a:xfrm>
            <a:off x="-15875" y="0"/>
            <a:ext cx="9017000" cy="6858000"/>
            <a:chOff x="-15875" y="0"/>
            <a:chExt cx="9017000" cy="6858000"/>
          </a:xfrm>
        </p:grpSpPr>
        <p:sp>
          <p:nvSpPr>
            <p:cNvPr id="7" name="矩形 6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方正正粗黑简体"/>
                  <a:ea typeface="方正正粗黑简体"/>
                  <a:cs typeface="方正正粗黑简体"/>
                </a:rPr>
                <a:t>观察图片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CC5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15063" y="6357938"/>
              <a:ext cx="2786062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幼儿园游戏探究活动 </a:t>
              </a:r>
              <a:r>
                <a:rPr lang="zh-CN" altLang="en-US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小班</a:t>
              </a: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上册</a:t>
              </a:r>
            </a:p>
          </p:txBody>
        </p:sp>
        <p:pic>
          <p:nvPicPr>
            <p:cNvPr id="11" name="Picture 110" descr="C:\Documents and Settings\Administrator\桌面\无标题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4786322"/>
              <a:ext cx="986571" cy="16065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资料\各种图片\落叶\aa75cef0a2c3e28e7831aa1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357298"/>
            <a:ext cx="6406540" cy="4500594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-15875" y="0"/>
            <a:ext cx="9017000" cy="6858000"/>
            <a:chOff x="-15875" y="0"/>
            <a:chExt cx="9017000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6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方正正粗黑简体"/>
                  <a:ea typeface="方正正粗黑简体"/>
                  <a:cs typeface="方正正粗黑简体"/>
                </a:rPr>
                <a:t>观察图片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CC5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15063" y="6357938"/>
              <a:ext cx="2786062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幼儿园游戏探究活动 </a:t>
              </a:r>
              <a:r>
                <a:rPr lang="zh-CN" altLang="en-US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小班</a:t>
              </a: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上册</a:t>
              </a:r>
            </a:p>
          </p:txBody>
        </p:sp>
        <p:pic>
          <p:nvPicPr>
            <p:cNvPr id="9" name="Picture 110" descr="C:\Documents and Settings\Administrator\桌面\无标题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4786322"/>
              <a:ext cx="986571" cy="16065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:\资料\各种图片\落叶\ca5191d674e43f83562c845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357298"/>
            <a:ext cx="6697313" cy="4357718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-15875" y="0"/>
            <a:ext cx="9017000" cy="6858000"/>
            <a:chOff x="-15875" y="0"/>
            <a:chExt cx="9017000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6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方正正粗黑简体"/>
                  <a:ea typeface="方正正粗黑简体"/>
                  <a:cs typeface="方正正粗黑简体"/>
                </a:rPr>
                <a:t>观察图片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CC5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15063" y="6357938"/>
              <a:ext cx="2786062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幼儿园游戏探究活动 </a:t>
              </a:r>
              <a:r>
                <a:rPr lang="zh-CN" altLang="en-US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小班</a:t>
              </a: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上册</a:t>
              </a:r>
            </a:p>
          </p:txBody>
        </p:sp>
        <p:pic>
          <p:nvPicPr>
            <p:cNvPr id="9" name="Picture 110" descr="C:\Documents and Settings\Administrator\桌面\无标题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4786322"/>
              <a:ext cx="986571" cy="16065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H:\资料\各种图片\落叶\4559996_122329081448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928670"/>
            <a:ext cx="6477045" cy="4857784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-15875" y="0"/>
            <a:ext cx="9017000" cy="6858000"/>
            <a:chOff x="-15875" y="0"/>
            <a:chExt cx="9017000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6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方正正粗黑简体"/>
                  <a:ea typeface="方正正粗黑简体"/>
                  <a:cs typeface="方正正粗黑简体"/>
                </a:rPr>
                <a:t>观察图片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CC5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15063" y="6357938"/>
              <a:ext cx="2786062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幼儿园游戏探究活动 </a:t>
              </a:r>
              <a:r>
                <a:rPr lang="zh-CN" altLang="en-US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小班</a:t>
              </a: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上册</a:t>
              </a:r>
            </a:p>
          </p:txBody>
        </p:sp>
        <p:pic>
          <p:nvPicPr>
            <p:cNvPr id="9" name="Picture 110" descr="C:\Documents and Settings\Administrator\桌面\无标题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4786322"/>
              <a:ext cx="986571" cy="16065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:\资料\各种图片\落叶\b16321f904e85dc1607fc87dfad58f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642918"/>
            <a:ext cx="4000528" cy="5334038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-15875" y="0"/>
            <a:ext cx="9017000" cy="6858000"/>
            <a:chOff x="-15875" y="0"/>
            <a:chExt cx="9017000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6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方正正粗黑简体"/>
                  <a:ea typeface="方正正粗黑简体"/>
                  <a:cs typeface="方正正粗黑简体"/>
                </a:rPr>
                <a:t>观察图片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CC5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15063" y="6357938"/>
              <a:ext cx="2786062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幼儿园游戏探究活动 </a:t>
              </a:r>
              <a:r>
                <a:rPr lang="zh-CN" altLang="en-US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小班</a:t>
              </a: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上册</a:t>
              </a:r>
            </a:p>
          </p:txBody>
        </p:sp>
        <p:pic>
          <p:nvPicPr>
            <p:cNvPr id="9" name="Picture 110" descr="C:\Documents and Settings\Administrator\桌面\无标题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4786322"/>
              <a:ext cx="986571" cy="16065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:\资料\各种图片\落叶\999d8437e51f75c9a8018e5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142984"/>
            <a:ext cx="6572295" cy="4929222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-15875" y="0"/>
            <a:ext cx="9017000" cy="6858000"/>
            <a:chOff x="-15875" y="0"/>
            <a:chExt cx="9017000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6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方正正粗黑简体"/>
                  <a:ea typeface="方正正粗黑简体"/>
                  <a:cs typeface="方正正粗黑简体"/>
                </a:rPr>
                <a:t>观察图片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CC5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15063" y="6357938"/>
              <a:ext cx="2786062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幼儿园游戏探究活动 </a:t>
              </a:r>
              <a:r>
                <a:rPr lang="zh-CN" altLang="en-US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小班</a:t>
              </a: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上册</a:t>
              </a:r>
            </a:p>
          </p:txBody>
        </p:sp>
        <p:pic>
          <p:nvPicPr>
            <p:cNvPr id="9" name="Picture 110" descr="C:\Documents and Settings\Administrator\桌面\无标题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4786322"/>
              <a:ext cx="986571" cy="16065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H:\资料\各种图片\落叶\81_395963_3c543bec2be5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142984"/>
            <a:ext cx="6381794" cy="4786346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-15875" y="0"/>
            <a:ext cx="9017000" cy="6858000"/>
            <a:chOff x="-15875" y="0"/>
            <a:chExt cx="9017000" cy="6858000"/>
          </a:xfrm>
        </p:grpSpPr>
        <p:sp>
          <p:nvSpPr>
            <p:cNvPr id="4" name="矩形 3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5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方正正粗黑简体"/>
                  <a:ea typeface="方正正粗黑简体"/>
                  <a:cs typeface="方正正粗黑简体"/>
                </a:rPr>
                <a:t>观察图片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CC5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15063" y="6357938"/>
              <a:ext cx="2786062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幼儿园游戏探究活动 </a:t>
              </a:r>
              <a:r>
                <a:rPr lang="zh-CN" altLang="en-US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小班</a:t>
              </a: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上册</a:t>
              </a:r>
            </a:p>
          </p:txBody>
        </p:sp>
        <p:pic>
          <p:nvPicPr>
            <p:cNvPr id="9" name="Picture 110" descr="C:\Documents and Settings\Administrator\桌面\无标题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4786322"/>
              <a:ext cx="986571" cy="16065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H:\资料\各种图片\落叶\280132preview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00174"/>
            <a:ext cx="6123257" cy="4071966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-15875" y="0"/>
            <a:ext cx="9017000" cy="6858000"/>
            <a:chOff x="-15875" y="0"/>
            <a:chExt cx="9017000" cy="6858000"/>
          </a:xfrm>
        </p:grpSpPr>
        <p:sp>
          <p:nvSpPr>
            <p:cNvPr id="5" name="矩形 4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6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方正正粗黑简体"/>
                  <a:ea typeface="方正正粗黑简体"/>
                  <a:cs typeface="方正正粗黑简体"/>
                </a:rPr>
                <a:t>观察图片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CC5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15063" y="6357938"/>
              <a:ext cx="2786062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幼儿园游戏探究活动 </a:t>
              </a:r>
              <a:r>
                <a:rPr lang="zh-CN" altLang="en-US" sz="15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小班</a:t>
              </a:r>
              <a:r>
                <a:rPr lang="zh-CN" alt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上册</a:t>
              </a:r>
            </a:p>
          </p:txBody>
        </p:sp>
        <p:pic>
          <p:nvPicPr>
            <p:cNvPr id="9" name="Picture 110" descr="C:\Documents and Settings\Administrator\桌面\无标题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4786322"/>
              <a:ext cx="986571" cy="16065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190</Words>
  <Application>Microsoft Office PowerPoint</Application>
  <PresentationFormat>全屏显示(4:3)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秋天的落叶</dc:title>
  <dc:creator>贾丽英</dc:creator>
  <cp:lastModifiedBy>USER</cp:lastModifiedBy>
  <cp:revision>3</cp:revision>
  <dcterms:created xsi:type="dcterms:W3CDTF">2014-02-17T07:36:47Z</dcterms:created>
  <dcterms:modified xsi:type="dcterms:W3CDTF">2014-07-08T07:29:26Z</dcterms:modified>
</cp:coreProperties>
</file>