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86" r:id="rId9"/>
    <p:sldId id="287" r:id="rId10"/>
    <p:sldId id="266" r:id="rId11"/>
    <p:sldId id="272" r:id="rId12"/>
    <p:sldId id="268" r:id="rId13"/>
    <p:sldId id="282" r:id="rId14"/>
    <p:sldId id="269" r:id="rId15"/>
    <p:sldId id="270" r:id="rId16"/>
    <p:sldId id="284" r:id="rId17"/>
    <p:sldId id="271" r:id="rId18"/>
    <p:sldId id="274" r:id="rId19"/>
    <p:sldId id="281" r:id="rId20"/>
    <p:sldId id="275" r:id="rId21"/>
    <p:sldId id="276" r:id="rId22"/>
    <p:sldId id="280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BDC16-75BE-C14B-96CD-B70AA501377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942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657D2-8D78-914D-867E-26111B294A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559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285C9-4C04-534F-B6B0-3B6E901C12E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860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6C953-55C5-544F-AE17-02F6ED9BFC0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275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D5C7B-F282-D140-B8CB-BABD31A998D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287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A9586-10D6-B24E-AED2-845E0B28946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311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2D803-F8D3-794A-8C70-C7051C22239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589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76338-390B-1E4B-A772-FB0FF552F19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94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74E7F-15AD-3C4C-A586-CF51D7CED6F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674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B6F10-D17F-2A47-B42C-97A9BB36A0C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658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11C37-DFF8-9A45-871F-01D6F7606EC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714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07C235-4853-4A4F-90BA-1D2C42D2302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7" Type="http://schemas.openxmlformats.org/officeDocument/2006/relationships/image" Target="../media/image44.jpeg"/><Relationship Id="rId8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4600" y="2286000"/>
            <a:ext cx="4198938" cy="1138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800" b="1">
                <a:solidFill>
                  <a:srgbClr val="00B0F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方正正粗黑简体" charset="0"/>
                <a:ea typeface="方正正粗黑简体" charset="0"/>
                <a:cs typeface="方正正粗黑简体" charset="0"/>
              </a:rPr>
              <a:t>京剧脸谱</a:t>
            </a:r>
          </a:p>
        </p:txBody>
      </p:sp>
      <p:sp>
        <p:nvSpPr>
          <p:cNvPr id="2051" name="矩形 4"/>
          <p:cNvSpPr>
            <a:spLocks noChangeArrowheads="1"/>
          </p:cNvSpPr>
          <p:nvPr/>
        </p:nvSpPr>
        <p:spPr bwMode="auto">
          <a:xfrm>
            <a:off x="6019800" y="4343400"/>
            <a:ext cx="1730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000" b="1">
                <a:latin typeface="方正正粗黑简体" charset="0"/>
                <a:ea typeface="方正正粗黑简体" charset="0"/>
                <a:cs typeface="方正正粗黑简体" charset="0"/>
              </a:rPr>
              <a:t>大班美术</a:t>
            </a:r>
          </a:p>
        </p:txBody>
      </p:sp>
      <p:sp>
        <p:nvSpPr>
          <p:cNvPr id="8" name="矩形 7"/>
          <p:cNvSpPr/>
          <p:nvPr/>
        </p:nvSpPr>
        <p:spPr>
          <a:xfrm flipV="1">
            <a:off x="-15875" y="-44450"/>
            <a:ext cx="9159875" cy="8302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 flipV="1">
            <a:off x="0" y="5500688"/>
            <a:ext cx="9144000" cy="13573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054" name="Group 280"/>
          <p:cNvGrpSpPr>
            <a:grpSpLocks/>
          </p:cNvGrpSpPr>
          <p:nvPr/>
        </p:nvGrpSpPr>
        <p:grpSpPr bwMode="auto">
          <a:xfrm rot="900000">
            <a:off x="7802563" y="71438"/>
            <a:ext cx="417512" cy="635000"/>
            <a:chOff x="3530911" y="2620785"/>
            <a:chExt cx="859355" cy="1303577"/>
          </a:xfrm>
        </p:grpSpPr>
        <p:sp>
          <p:nvSpPr>
            <p:cNvPr id="11" name="Freeform 671"/>
            <p:cNvSpPr>
              <a:spLocks/>
            </p:cNvSpPr>
            <p:nvPr/>
          </p:nvSpPr>
          <p:spPr bwMode="auto">
            <a:xfrm>
              <a:off x="4227161" y="2970433"/>
              <a:ext cx="133969" cy="166205"/>
            </a:xfrm>
            <a:custGeom>
              <a:avLst/>
              <a:gdLst/>
              <a:ahLst/>
              <a:cxnLst>
                <a:cxn ang="0">
                  <a:pos x="49" y="23"/>
                </a:cxn>
                <a:cxn ang="0">
                  <a:pos x="45" y="14"/>
                </a:cxn>
                <a:cxn ang="0">
                  <a:pos x="22" y="22"/>
                </a:cxn>
                <a:cxn ang="0">
                  <a:pos x="24" y="14"/>
                </a:cxn>
                <a:cxn ang="0">
                  <a:pos x="25" y="8"/>
                </a:cxn>
                <a:cxn ang="0">
                  <a:pos x="15" y="6"/>
                </a:cxn>
                <a:cxn ang="0">
                  <a:pos x="10" y="21"/>
                </a:cxn>
                <a:cxn ang="0">
                  <a:pos x="5" y="28"/>
                </a:cxn>
                <a:cxn ang="0">
                  <a:pos x="5" y="33"/>
                </a:cxn>
                <a:cxn ang="0">
                  <a:pos x="4" y="34"/>
                </a:cxn>
                <a:cxn ang="0">
                  <a:pos x="3" y="54"/>
                </a:cxn>
                <a:cxn ang="0">
                  <a:pos x="15" y="58"/>
                </a:cxn>
                <a:cxn ang="0">
                  <a:pos x="18" y="60"/>
                </a:cxn>
                <a:cxn ang="0">
                  <a:pos x="32" y="71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32" y="55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50" y="58"/>
                </a:cxn>
                <a:cxn ang="0">
                  <a:pos x="53" y="46"/>
                </a:cxn>
                <a:cxn ang="0">
                  <a:pos x="38" y="42"/>
                </a:cxn>
                <a:cxn ang="0">
                  <a:pos x="39" y="42"/>
                </a:cxn>
                <a:cxn ang="0">
                  <a:pos x="43" y="41"/>
                </a:cxn>
                <a:cxn ang="0">
                  <a:pos x="48" y="39"/>
                </a:cxn>
                <a:cxn ang="0">
                  <a:pos x="54" y="38"/>
                </a:cxn>
                <a:cxn ang="0">
                  <a:pos x="55" y="27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0" y="29"/>
                </a:cxn>
                <a:cxn ang="0">
                  <a:pos x="49" y="23"/>
                </a:cxn>
              </a:cxnLst>
              <a:rect l="0" t="0" r="r" b="b"/>
              <a:pathLst>
                <a:path w="60" h="75">
                  <a:moveTo>
                    <a:pt x="49" y="23"/>
                  </a:moveTo>
                  <a:cubicBezTo>
                    <a:pt x="53" y="19"/>
                    <a:pt x="49" y="14"/>
                    <a:pt x="45" y="14"/>
                  </a:cubicBezTo>
                  <a:cubicBezTo>
                    <a:pt x="37" y="14"/>
                    <a:pt x="30" y="18"/>
                    <a:pt x="22" y="22"/>
                  </a:cubicBezTo>
                  <a:cubicBezTo>
                    <a:pt x="23" y="19"/>
                    <a:pt x="24" y="17"/>
                    <a:pt x="24" y="14"/>
                  </a:cubicBezTo>
                  <a:cubicBezTo>
                    <a:pt x="25" y="12"/>
                    <a:pt x="25" y="10"/>
                    <a:pt x="25" y="8"/>
                  </a:cubicBezTo>
                  <a:cubicBezTo>
                    <a:pt x="26" y="2"/>
                    <a:pt x="16" y="0"/>
                    <a:pt x="15" y="6"/>
                  </a:cubicBezTo>
                  <a:cubicBezTo>
                    <a:pt x="14" y="12"/>
                    <a:pt x="12" y="16"/>
                    <a:pt x="10" y="21"/>
                  </a:cubicBezTo>
                  <a:cubicBezTo>
                    <a:pt x="9" y="24"/>
                    <a:pt x="7" y="26"/>
                    <a:pt x="5" y="28"/>
                  </a:cubicBezTo>
                  <a:cubicBezTo>
                    <a:pt x="3" y="30"/>
                    <a:pt x="4" y="32"/>
                    <a:pt x="5" y="33"/>
                  </a:cubicBezTo>
                  <a:cubicBezTo>
                    <a:pt x="5" y="34"/>
                    <a:pt x="5" y="34"/>
                    <a:pt x="4" y="34"/>
                  </a:cubicBezTo>
                  <a:cubicBezTo>
                    <a:pt x="3" y="39"/>
                    <a:pt x="0" y="50"/>
                    <a:pt x="3" y="54"/>
                  </a:cubicBezTo>
                  <a:cubicBezTo>
                    <a:pt x="5" y="58"/>
                    <a:pt x="10" y="58"/>
                    <a:pt x="15" y="58"/>
                  </a:cubicBezTo>
                  <a:cubicBezTo>
                    <a:pt x="16" y="59"/>
                    <a:pt x="16" y="60"/>
                    <a:pt x="18" y="60"/>
                  </a:cubicBezTo>
                  <a:cubicBezTo>
                    <a:pt x="24" y="62"/>
                    <a:pt x="27" y="67"/>
                    <a:pt x="32" y="71"/>
                  </a:cubicBezTo>
                  <a:cubicBezTo>
                    <a:pt x="36" y="75"/>
                    <a:pt x="42" y="69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7" y="60"/>
                    <a:pt x="35" y="57"/>
                    <a:pt x="32" y="55"/>
                  </a:cubicBezTo>
                  <a:cubicBezTo>
                    <a:pt x="32" y="54"/>
                    <a:pt x="31" y="53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7" y="53"/>
                    <a:pt x="44" y="56"/>
                    <a:pt x="50" y="58"/>
                  </a:cubicBezTo>
                  <a:cubicBezTo>
                    <a:pt x="58" y="60"/>
                    <a:pt x="60" y="48"/>
                    <a:pt x="53" y="46"/>
                  </a:cubicBezTo>
                  <a:cubicBezTo>
                    <a:pt x="48" y="45"/>
                    <a:pt x="43" y="43"/>
                    <a:pt x="38" y="42"/>
                  </a:cubicBezTo>
                  <a:cubicBezTo>
                    <a:pt x="38" y="42"/>
                    <a:pt x="39" y="42"/>
                    <a:pt x="39" y="42"/>
                  </a:cubicBezTo>
                  <a:cubicBezTo>
                    <a:pt x="40" y="42"/>
                    <a:pt x="42" y="42"/>
                    <a:pt x="43" y="41"/>
                  </a:cubicBezTo>
                  <a:cubicBezTo>
                    <a:pt x="44" y="41"/>
                    <a:pt x="46" y="40"/>
                    <a:pt x="48" y="39"/>
                  </a:cubicBezTo>
                  <a:cubicBezTo>
                    <a:pt x="51" y="39"/>
                    <a:pt x="53" y="38"/>
                    <a:pt x="54" y="38"/>
                  </a:cubicBezTo>
                  <a:cubicBezTo>
                    <a:pt x="60" y="37"/>
                    <a:pt x="60" y="29"/>
                    <a:pt x="55" y="27"/>
                  </a:cubicBezTo>
                  <a:cubicBezTo>
                    <a:pt x="51" y="25"/>
                    <a:pt x="49" y="26"/>
                    <a:pt x="46" y="27"/>
                  </a:cubicBezTo>
                  <a:cubicBezTo>
                    <a:pt x="45" y="27"/>
                    <a:pt x="44" y="28"/>
                    <a:pt x="43" y="28"/>
                  </a:cubicBezTo>
                  <a:cubicBezTo>
                    <a:pt x="42" y="28"/>
                    <a:pt x="41" y="29"/>
                    <a:pt x="40" y="29"/>
                  </a:cubicBezTo>
                  <a:cubicBezTo>
                    <a:pt x="44" y="27"/>
                    <a:pt x="47" y="25"/>
                    <a:pt x="49" y="2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672"/>
            <p:cNvSpPr>
              <a:spLocks/>
            </p:cNvSpPr>
            <p:nvPr/>
          </p:nvSpPr>
          <p:spPr bwMode="auto">
            <a:xfrm>
              <a:off x="3559115" y="3384530"/>
              <a:ext cx="137236" cy="156429"/>
            </a:xfrm>
            <a:custGeom>
              <a:avLst/>
              <a:gdLst/>
              <a:ahLst/>
              <a:cxnLst>
                <a:cxn ang="0">
                  <a:pos x="7" y="41"/>
                </a:cxn>
                <a:cxn ang="0">
                  <a:pos x="2" y="32"/>
                </a:cxn>
                <a:cxn ang="0">
                  <a:pos x="22" y="17"/>
                </a:cxn>
                <a:cxn ang="0">
                  <a:pos x="14" y="15"/>
                </a:cxn>
                <a:cxn ang="0">
                  <a:pos x="9" y="12"/>
                </a:cxn>
                <a:cxn ang="0">
                  <a:pos x="13" y="2"/>
                </a:cxn>
                <a:cxn ang="0">
                  <a:pos x="28" y="7"/>
                </a:cxn>
                <a:cxn ang="0">
                  <a:pos x="36" y="6"/>
                </a:cxn>
                <a:cxn ang="0">
                  <a:pos x="41" y="9"/>
                </a:cxn>
                <a:cxn ang="0">
                  <a:pos x="42" y="9"/>
                </a:cxn>
                <a:cxn ang="0">
                  <a:pos x="59" y="19"/>
                </a:cxn>
                <a:cxn ang="0">
                  <a:pos x="55" y="31"/>
                </a:cxn>
                <a:cxn ang="0">
                  <a:pos x="56" y="35"/>
                </a:cxn>
                <a:cxn ang="0">
                  <a:pos x="57" y="53"/>
                </a:cxn>
                <a:cxn ang="0">
                  <a:pos x="47" y="56"/>
                </a:cxn>
                <a:cxn ang="0">
                  <a:pos x="47" y="56"/>
                </a:cxn>
                <a:cxn ang="0">
                  <a:pos x="44" y="44"/>
                </a:cxn>
                <a:cxn ang="0">
                  <a:pos x="42" y="41"/>
                </a:cxn>
                <a:cxn ang="0">
                  <a:pos x="42" y="41"/>
                </a:cxn>
                <a:cxn ang="0">
                  <a:pos x="36" y="61"/>
                </a:cxn>
                <a:cxn ang="0">
                  <a:pos x="25" y="56"/>
                </a:cxn>
                <a:cxn ang="0">
                  <a:pos x="30" y="42"/>
                </a:cxn>
                <a:cxn ang="0">
                  <a:pos x="29" y="42"/>
                </a:cxn>
                <a:cxn ang="0">
                  <a:pos x="26" y="46"/>
                </a:cxn>
                <a:cxn ang="0">
                  <a:pos x="22" y="48"/>
                </a:cxn>
                <a:cxn ang="0">
                  <a:pos x="17" y="53"/>
                </a:cxn>
                <a:cxn ang="0">
                  <a:pos x="8" y="48"/>
                </a:cxn>
                <a:cxn ang="0">
                  <a:pos x="13" y="40"/>
                </a:cxn>
                <a:cxn ang="0">
                  <a:pos x="16" y="38"/>
                </a:cxn>
                <a:cxn ang="0">
                  <a:pos x="17" y="36"/>
                </a:cxn>
                <a:cxn ang="0">
                  <a:pos x="7" y="41"/>
                </a:cxn>
              </a:cxnLst>
              <a:rect l="0" t="0" r="r" b="b"/>
              <a:pathLst>
                <a:path w="61" h="68">
                  <a:moveTo>
                    <a:pt x="7" y="41"/>
                  </a:moveTo>
                  <a:cubicBezTo>
                    <a:pt x="2" y="42"/>
                    <a:pt x="0" y="36"/>
                    <a:pt x="2" y="32"/>
                  </a:cubicBezTo>
                  <a:cubicBezTo>
                    <a:pt x="7" y="25"/>
                    <a:pt x="14" y="22"/>
                    <a:pt x="22" y="17"/>
                  </a:cubicBezTo>
                  <a:cubicBezTo>
                    <a:pt x="19" y="17"/>
                    <a:pt x="17" y="16"/>
                    <a:pt x="14" y="15"/>
                  </a:cubicBezTo>
                  <a:cubicBezTo>
                    <a:pt x="12" y="14"/>
                    <a:pt x="11" y="13"/>
                    <a:pt x="9" y="12"/>
                  </a:cubicBezTo>
                  <a:cubicBezTo>
                    <a:pt x="3" y="9"/>
                    <a:pt x="7" y="0"/>
                    <a:pt x="13" y="2"/>
                  </a:cubicBezTo>
                  <a:cubicBezTo>
                    <a:pt x="18" y="5"/>
                    <a:pt x="23" y="6"/>
                    <a:pt x="28" y="7"/>
                  </a:cubicBezTo>
                  <a:cubicBezTo>
                    <a:pt x="31" y="7"/>
                    <a:pt x="34" y="7"/>
                    <a:pt x="36" y="6"/>
                  </a:cubicBezTo>
                  <a:cubicBezTo>
                    <a:pt x="39" y="6"/>
                    <a:pt x="40" y="7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6" y="11"/>
                    <a:pt x="57" y="15"/>
                    <a:pt x="59" y="19"/>
                  </a:cubicBezTo>
                  <a:cubicBezTo>
                    <a:pt x="61" y="23"/>
                    <a:pt x="58" y="28"/>
                    <a:pt x="55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4" y="41"/>
                    <a:pt x="56" y="46"/>
                    <a:pt x="57" y="53"/>
                  </a:cubicBezTo>
                  <a:cubicBezTo>
                    <a:pt x="58" y="59"/>
                    <a:pt x="50" y="61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1"/>
                    <a:pt x="44" y="48"/>
                    <a:pt x="44" y="44"/>
                  </a:cubicBezTo>
                  <a:cubicBezTo>
                    <a:pt x="43" y="43"/>
                    <a:pt x="43" y="42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9" y="47"/>
                    <a:pt x="38" y="55"/>
                    <a:pt x="36" y="61"/>
                  </a:cubicBezTo>
                  <a:cubicBezTo>
                    <a:pt x="34" y="68"/>
                    <a:pt x="22" y="64"/>
                    <a:pt x="25" y="56"/>
                  </a:cubicBezTo>
                  <a:cubicBezTo>
                    <a:pt x="27" y="52"/>
                    <a:pt x="28" y="47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4"/>
                    <a:pt x="27" y="45"/>
                    <a:pt x="26" y="46"/>
                  </a:cubicBezTo>
                  <a:cubicBezTo>
                    <a:pt x="26" y="46"/>
                    <a:pt x="23" y="48"/>
                    <a:pt x="22" y="48"/>
                  </a:cubicBezTo>
                  <a:cubicBezTo>
                    <a:pt x="20" y="51"/>
                    <a:pt x="18" y="52"/>
                    <a:pt x="17" y="53"/>
                  </a:cubicBezTo>
                  <a:cubicBezTo>
                    <a:pt x="14" y="57"/>
                    <a:pt x="7" y="53"/>
                    <a:pt x="8" y="48"/>
                  </a:cubicBezTo>
                  <a:cubicBezTo>
                    <a:pt x="9" y="43"/>
                    <a:pt x="11" y="42"/>
                    <a:pt x="13" y="40"/>
                  </a:cubicBezTo>
                  <a:cubicBezTo>
                    <a:pt x="14" y="39"/>
                    <a:pt x="15" y="39"/>
                    <a:pt x="16" y="38"/>
                  </a:cubicBezTo>
                  <a:cubicBezTo>
                    <a:pt x="16" y="37"/>
                    <a:pt x="17" y="37"/>
                    <a:pt x="17" y="36"/>
                  </a:cubicBezTo>
                  <a:cubicBezTo>
                    <a:pt x="14" y="38"/>
                    <a:pt x="11" y="40"/>
                    <a:pt x="7" y="4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673"/>
            <p:cNvSpPr>
              <a:spLocks/>
            </p:cNvSpPr>
            <p:nvPr/>
          </p:nvSpPr>
          <p:spPr bwMode="auto">
            <a:xfrm>
              <a:off x="4152920" y="3541760"/>
              <a:ext cx="212389" cy="273751"/>
            </a:xfrm>
            <a:custGeom>
              <a:avLst/>
              <a:gdLst/>
              <a:ahLst/>
              <a:cxnLst>
                <a:cxn ang="0">
                  <a:pos x="73" y="93"/>
                </a:cxn>
                <a:cxn ang="0">
                  <a:pos x="72" y="91"/>
                </a:cxn>
                <a:cxn ang="0">
                  <a:pos x="28" y="10"/>
                </a:cxn>
                <a:cxn ang="0">
                  <a:pos x="22" y="9"/>
                </a:cxn>
                <a:cxn ang="0">
                  <a:pos x="18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2" y="10"/>
                </a:cxn>
                <a:cxn ang="0">
                  <a:pos x="29" y="60"/>
                </a:cxn>
                <a:cxn ang="0">
                  <a:pos x="46" y="97"/>
                </a:cxn>
                <a:cxn ang="0">
                  <a:pos x="46" y="97"/>
                </a:cxn>
                <a:cxn ang="0">
                  <a:pos x="48" y="103"/>
                </a:cxn>
                <a:cxn ang="0">
                  <a:pos x="50" y="106"/>
                </a:cxn>
                <a:cxn ang="0">
                  <a:pos x="52" y="110"/>
                </a:cxn>
                <a:cxn ang="0">
                  <a:pos x="59" y="120"/>
                </a:cxn>
                <a:cxn ang="0">
                  <a:pos x="82" y="112"/>
                </a:cxn>
                <a:cxn ang="0">
                  <a:pos x="83" y="112"/>
                </a:cxn>
                <a:cxn ang="0">
                  <a:pos x="84" y="112"/>
                </a:cxn>
                <a:cxn ang="0">
                  <a:pos x="93" y="104"/>
                </a:cxn>
                <a:cxn ang="0">
                  <a:pos x="73" y="93"/>
                </a:cxn>
              </a:cxnLst>
              <a:rect l="0" t="0" r="r" b="b"/>
              <a:pathLst>
                <a:path w="96" h="124">
                  <a:moveTo>
                    <a:pt x="73" y="93"/>
                  </a:moveTo>
                  <a:cubicBezTo>
                    <a:pt x="73" y="92"/>
                    <a:pt x="73" y="91"/>
                    <a:pt x="72" y="91"/>
                  </a:cubicBezTo>
                  <a:cubicBezTo>
                    <a:pt x="61" y="62"/>
                    <a:pt x="50" y="32"/>
                    <a:pt x="28" y="10"/>
                  </a:cubicBezTo>
                  <a:cubicBezTo>
                    <a:pt x="26" y="9"/>
                    <a:pt x="24" y="8"/>
                    <a:pt x="22" y="9"/>
                  </a:cubicBezTo>
                  <a:cubicBezTo>
                    <a:pt x="20" y="8"/>
                    <a:pt x="19" y="7"/>
                    <a:pt x="18" y="6"/>
                  </a:cubicBezTo>
                  <a:cubicBezTo>
                    <a:pt x="16" y="4"/>
                    <a:pt x="13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0"/>
                    <a:pt x="0" y="5"/>
                    <a:pt x="2" y="10"/>
                  </a:cubicBezTo>
                  <a:cubicBezTo>
                    <a:pt x="11" y="27"/>
                    <a:pt x="21" y="43"/>
                    <a:pt x="29" y="60"/>
                  </a:cubicBezTo>
                  <a:cubicBezTo>
                    <a:pt x="34" y="72"/>
                    <a:pt x="39" y="85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9"/>
                    <a:pt x="48" y="101"/>
                    <a:pt x="48" y="103"/>
                  </a:cubicBezTo>
                  <a:cubicBezTo>
                    <a:pt x="49" y="105"/>
                    <a:pt x="50" y="105"/>
                    <a:pt x="50" y="106"/>
                  </a:cubicBezTo>
                  <a:cubicBezTo>
                    <a:pt x="51" y="107"/>
                    <a:pt x="51" y="109"/>
                    <a:pt x="52" y="110"/>
                  </a:cubicBezTo>
                  <a:cubicBezTo>
                    <a:pt x="53" y="115"/>
                    <a:pt x="56" y="118"/>
                    <a:pt x="59" y="120"/>
                  </a:cubicBezTo>
                  <a:cubicBezTo>
                    <a:pt x="68" y="124"/>
                    <a:pt x="75" y="113"/>
                    <a:pt x="82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4" y="112"/>
                    <a:pt x="84" y="112"/>
                  </a:cubicBezTo>
                  <a:cubicBezTo>
                    <a:pt x="88" y="111"/>
                    <a:pt x="92" y="108"/>
                    <a:pt x="93" y="104"/>
                  </a:cubicBezTo>
                  <a:cubicBezTo>
                    <a:pt x="96" y="91"/>
                    <a:pt x="80" y="94"/>
                    <a:pt x="73" y="9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674"/>
            <p:cNvSpPr>
              <a:spLocks/>
            </p:cNvSpPr>
            <p:nvPr/>
          </p:nvSpPr>
          <p:spPr bwMode="auto">
            <a:xfrm>
              <a:off x="4254726" y="3726074"/>
              <a:ext cx="124166" cy="120580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39" y="4"/>
                </a:cxn>
                <a:cxn ang="0">
                  <a:pos x="25" y="12"/>
                </a:cxn>
                <a:cxn ang="0">
                  <a:pos x="24" y="15"/>
                </a:cxn>
                <a:cxn ang="0">
                  <a:pos x="17" y="20"/>
                </a:cxn>
                <a:cxn ang="0">
                  <a:pos x="7" y="23"/>
                </a:cxn>
                <a:cxn ang="0">
                  <a:pos x="6" y="23"/>
                </a:cxn>
                <a:cxn ang="0">
                  <a:pos x="5" y="24"/>
                </a:cxn>
                <a:cxn ang="0">
                  <a:pos x="3" y="27"/>
                </a:cxn>
                <a:cxn ang="0">
                  <a:pos x="3" y="28"/>
                </a:cxn>
                <a:cxn ang="0">
                  <a:pos x="53" y="22"/>
                </a:cxn>
                <a:cxn ang="0">
                  <a:pos x="55" y="15"/>
                </a:cxn>
                <a:cxn ang="0">
                  <a:pos x="56" y="12"/>
                </a:cxn>
                <a:cxn ang="0">
                  <a:pos x="50" y="3"/>
                </a:cxn>
              </a:cxnLst>
              <a:rect l="0" t="0" r="r" b="b"/>
              <a:pathLst>
                <a:path w="56" h="54">
                  <a:moveTo>
                    <a:pt x="50" y="3"/>
                  </a:moveTo>
                  <a:cubicBezTo>
                    <a:pt x="46" y="0"/>
                    <a:pt x="42" y="2"/>
                    <a:pt x="39" y="4"/>
                  </a:cubicBezTo>
                  <a:cubicBezTo>
                    <a:pt x="34" y="6"/>
                    <a:pt x="29" y="8"/>
                    <a:pt x="25" y="12"/>
                  </a:cubicBezTo>
                  <a:cubicBezTo>
                    <a:pt x="25" y="13"/>
                    <a:pt x="24" y="14"/>
                    <a:pt x="24" y="15"/>
                  </a:cubicBezTo>
                  <a:cubicBezTo>
                    <a:pt x="22" y="17"/>
                    <a:pt x="19" y="18"/>
                    <a:pt x="17" y="20"/>
                  </a:cubicBezTo>
                  <a:cubicBezTo>
                    <a:pt x="13" y="20"/>
                    <a:pt x="10" y="21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5" y="24"/>
                  </a:cubicBezTo>
                  <a:cubicBezTo>
                    <a:pt x="4" y="25"/>
                    <a:pt x="3" y="26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0" y="54"/>
                    <a:pt x="45" y="31"/>
                    <a:pt x="53" y="22"/>
                  </a:cubicBezTo>
                  <a:cubicBezTo>
                    <a:pt x="55" y="20"/>
                    <a:pt x="55" y="17"/>
                    <a:pt x="55" y="15"/>
                  </a:cubicBezTo>
                  <a:cubicBezTo>
                    <a:pt x="56" y="14"/>
                    <a:pt x="56" y="13"/>
                    <a:pt x="56" y="12"/>
                  </a:cubicBezTo>
                  <a:cubicBezTo>
                    <a:pt x="55" y="8"/>
                    <a:pt x="53" y="5"/>
                    <a:pt x="50" y="3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675"/>
            <p:cNvSpPr>
              <a:spLocks/>
            </p:cNvSpPr>
            <p:nvPr/>
          </p:nvSpPr>
          <p:spPr bwMode="auto">
            <a:xfrm>
              <a:off x="3925169" y="3597335"/>
              <a:ext cx="81687" cy="322636"/>
            </a:xfrm>
            <a:custGeom>
              <a:avLst/>
              <a:gdLst/>
              <a:ahLst/>
              <a:cxnLst>
                <a:cxn ang="0">
                  <a:pos x="39" y="112"/>
                </a:cxn>
                <a:cxn ang="0">
                  <a:pos x="38" y="108"/>
                </a:cxn>
                <a:cxn ang="0">
                  <a:pos x="37" y="98"/>
                </a:cxn>
                <a:cxn ang="0">
                  <a:pos x="34" y="45"/>
                </a:cxn>
                <a:cxn ang="0">
                  <a:pos x="34" y="6"/>
                </a:cxn>
                <a:cxn ang="0">
                  <a:pos x="26" y="2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4" y="38"/>
                </a:cxn>
                <a:cxn ang="0">
                  <a:pos x="5" y="73"/>
                </a:cxn>
                <a:cxn ang="0">
                  <a:pos x="5" y="82"/>
                </a:cxn>
                <a:cxn ang="0">
                  <a:pos x="14" y="119"/>
                </a:cxn>
                <a:cxn ang="0">
                  <a:pos x="8" y="123"/>
                </a:cxn>
                <a:cxn ang="0">
                  <a:pos x="8" y="123"/>
                </a:cxn>
                <a:cxn ang="0">
                  <a:pos x="6" y="124"/>
                </a:cxn>
                <a:cxn ang="0">
                  <a:pos x="0" y="135"/>
                </a:cxn>
                <a:cxn ang="0">
                  <a:pos x="10" y="144"/>
                </a:cxn>
                <a:cxn ang="0">
                  <a:pos x="24" y="141"/>
                </a:cxn>
                <a:cxn ang="0">
                  <a:pos x="32" y="134"/>
                </a:cxn>
                <a:cxn ang="0">
                  <a:pos x="40" y="124"/>
                </a:cxn>
                <a:cxn ang="0">
                  <a:pos x="39" y="112"/>
                </a:cxn>
              </a:cxnLst>
              <a:rect l="0" t="0" r="r" b="b"/>
              <a:pathLst>
                <a:path w="40" h="145">
                  <a:moveTo>
                    <a:pt x="39" y="112"/>
                  </a:moveTo>
                  <a:cubicBezTo>
                    <a:pt x="38" y="110"/>
                    <a:pt x="38" y="109"/>
                    <a:pt x="38" y="108"/>
                  </a:cubicBezTo>
                  <a:cubicBezTo>
                    <a:pt x="38" y="104"/>
                    <a:pt x="37" y="101"/>
                    <a:pt x="37" y="98"/>
                  </a:cubicBezTo>
                  <a:cubicBezTo>
                    <a:pt x="37" y="97"/>
                    <a:pt x="34" y="62"/>
                    <a:pt x="34" y="45"/>
                  </a:cubicBezTo>
                  <a:cubicBezTo>
                    <a:pt x="35" y="32"/>
                    <a:pt x="38" y="19"/>
                    <a:pt x="34" y="6"/>
                  </a:cubicBezTo>
                  <a:cubicBezTo>
                    <a:pt x="33" y="2"/>
                    <a:pt x="29" y="1"/>
                    <a:pt x="26" y="2"/>
                  </a:cubicBezTo>
                  <a:cubicBezTo>
                    <a:pt x="24" y="0"/>
                    <a:pt x="20" y="0"/>
                    <a:pt x="17" y="1"/>
                  </a:cubicBezTo>
                  <a:cubicBezTo>
                    <a:pt x="15" y="0"/>
                    <a:pt x="13" y="1"/>
                    <a:pt x="11" y="2"/>
                  </a:cubicBezTo>
                  <a:cubicBezTo>
                    <a:pt x="1" y="9"/>
                    <a:pt x="4" y="28"/>
                    <a:pt x="4" y="38"/>
                  </a:cubicBezTo>
                  <a:cubicBezTo>
                    <a:pt x="5" y="50"/>
                    <a:pt x="4" y="61"/>
                    <a:pt x="5" y="73"/>
                  </a:cubicBezTo>
                  <a:cubicBezTo>
                    <a:pt x="5" y="76"/>
                    <a:pt x="5" y="80"/>
                    <a:pt x="5" y="82"/>
                  </a:cubicBezTo>
                  <a:cubicBezTo>
                    <a:pt x="4" y="91"/>
                    <a:pt x="14" y="119"/>
                    <a:pt x="14" y="119"/>
                  </a:cubicBezTo>
                  <a:cubicBezTo>
                    <a:pt x="14" y="119"/>
                    <a:pt x="10" y="122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3"/>
                    <a:pt x="7" y="123"/>
                    <a:pt x="6" y="124"/>
                  </a:cubicBezTo>
                  <a:cubicBezTo>
                    <a:pt x="2" y="126"/>
                    <a:pt x="0" y="130"/>
                    <a:pt x="0" y="135"/>
                  </a:cubicBezTo>
                  <a:cubicBezTo>
                    <a:pt x="1" y="141"/>
                    <a:pt x="6" y="143"/>
                    <a:pt x="10" y="144"/>
                  </a:cubicBezTo>
                  <a:cubicBezTo>
                    <a:pt x="15" y="145"/>
                    <a:pt x="20" y="144"/>
                    <a:pt x="24" y="141"/>
                  </a:cubicBezTo>
                  <a:cubicBezTo>
                    <a:pt x="26" y="140"/>
                    <a:pt x="32" y="134"/>
                    <a:pt x="32" y="134"/>
                  </a:cubicBezTo>
                  <a:cubicBezTo>
                    <a:pt x="35" y="133"/>
                    <a:pt x="39" y="125"/>
                    <a:pt x="40" y="124"/>
                  </a:cubicBezTo>
                  <a:cubicBezTo>
                    <a:pt x="40" y="121"/>
                    <a:pt x="39" y="113"/>
                    <a:pt x="39" y="112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676"/>
            <p:cNvSpPr>
              <a:spLocks/>
            </p:cNvSpPr>
            <p:nvPr/>
          </p:nvSpPr>
          <p:spPr bwMode="auto">
            <a:xfrm>
              <a:off x="3892958" y="3848386"/>
              <a:ext cx="153572" cy="74957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5" y="31"/>
                </a:cxn>
                <a:cxn ang="0">
                  <a:pos x="12" y="33"/>
                </a:cxn>
                <a:cxn ang="0">
                  <a:pos x="50" y="4"/>
                </a:cxn>
                <a:cxn ang="0">
                  <a:pos x="49" y="0"/>
                </a:cxn>
                <a:cxn ang="0">
                  <a:pos x="42" y="6"/>
                </a:cxn>
                <a:cxn ang="0">
                  <a:pos x="25" y="9"/>
                </a:cxn>
                <a:cxn ang="0">
                  <a:pos x="22" y="7"/>
                </a:cxn>
                <a:cxn ang="0">
                  <a:pos x="10" y="9"/>
                </a:cxn>
                <a:cxn ang="0">
                  <a:pos x="1" y="17"/>
                </a:cxn>
                <a:cxn ang="0">
                  <a:pos x="3" y="28"/>
                </a:cxn>
              </a:cxnLst>
              <a:rect l="0" t="0" r="r" b="b"/>
              <a:pathLst>
                <a:path w="69" h="34">
                  <a:moveTo>
                    <a:pt x="3" y="28"/>
                  </a:moveTo>
                  <a:cubicBezTo>
                    <a:pt x="3" y="29"/>
                    <a:pt x="4" y="30"/>
                    <a:pt x="5" y="31"/>
                  </a:cubicBezTo>
                  <a:cubicBezTo>
                    <a:pt x="7" y="32"/>
                    <a:pt x="9" y="33"/>
                    <a:pt x="12" y="33"/>
                  </a:cubicBezTo>
                  <a:cubicBezTo>
                    <a:pt x="22" y="34"/>
                    <a:pt x="69" y="21"/>
                    <a:pt x="50" y="4"/>
                  </a:cubicBezTo>
                  <a:cubicBezTo>
                    <a:pt x="49" y="4"/>
                    <a:pt x="50" y="2"/>
                    <a:pt x="49" y="0"/>
                  </a:cubicBezTo>
                  <a:cubicBezTo>
                    <a:pt x="48" y="0"/>
                    <a:pt x="43" y="6"/>
                    <a:pt x="42" y="6"/>
                  </a:cubicBezTo>
                  <a:cubicBezTo>
                    <a:pt x="42" y="6"/>
                    <a:pt x="29" y="11"/>
                    <a:pt x="25" y="9"/>
                  </a:cubicBezTo>
                  <a:cubicBezTo>
                    <a:pt x="25" y="8"/>
                    <a:pt x="23" y="7"/>
                    <a:pt x="22" y="7"/>
                  </a:cubicBezTo>
                  <a:cubicBezTo>
                    <a:pt x="17" y="7"/>
                    <a:pt x="14" y="8"/>
                    <a:pt x="10" y="9"/>
                  </a:cubicBezTo>
                  <a:cubicBezTo>
                    <a:pt x="6" y="10"/>
                    <a:pt x="1" y="12"/>
                    <a:pt x="1" y="17"/>
                  </a:cubicBezTo>
                  <a:cubicBezTo>
                    <a:pt x="0" y="20"/>
                    <a:pt x="1" y="25"/>
                    <a:pt x="3" y="2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677"/>
            <p:cNvSpPr>
              <a:spLocks/>
            </p:cNvSpPr>
            <p:nvPr/>
          </p:nvSpPr>
          <p:spPr bwMode="auto">
            <a:xfrm>
              <a:off x="3671026" y="3027856"/>
              <a:ext cx="624096" cy="430180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64" y="43"/>
                </a:cxn>
                <a:cxn ang="0">
                  <a:pos x="166" y="88"/>
                </a:cxn>
                <a:cxn ang="0">
                  <a:pos x="210" y="144"/>
                </a:cxn>
                <a:cxn ang="0">
                  <a:pos x="110" y="182"/>
                </a:cxn>
                <a:cxn ang="0">
                  <a:pos x="96" y="130"/>
                </a:cxn>
                <a:cxn ang="0">
                  <a:pos x="26" y="194"/>
                </a:cxn>
                <a:cxn ang="0">
                  <a:pos x="0" y="166"/>
                </a:cxn>
                <a:cxn ang="0">
                  <a:pos x="113" y="66"/>
                </a:cxn>
                <a:cxn ang="0">
                  <a:pos x="246" y="4"/>
                </a:cxn>
              </a:cxnLst>
              <a:rect l="0" t="0" r="r" b="b"/>
              <a:pathLst>
                <a:path w="280" h="194">
                  <a:moveTo>
                    <a:pt x="246" y="4"/>
                  </a:moveTo>
                  <a:cubicBezTo>
                    <a:pt x="253" y="0"/>
                    <a:pt x="280" y="38"/>
                    <a:pt x="264" y="43"/>
                  </a:cubicBezTo>
                  <a:cubicBezTo>
                    <a:pt x="262" y="44"/>
                    <a:pt x="166" y="88"/>
                    <a:pt x="166" y="88"/>
                  </a:cubicBezTo>
                  <a:cubicBezTo>
                    <a:pt x="175" y="101"/>
                    <a:pt x="213" y="138"/>
                    <a:pt x="210" y="144"/>
                  </a:cubicBezTo>
                  <a:cubicBezTo>
                    <a:pt x="201" y="162"/>
                    <a:pt x="118" y="194"/>
                    <a:pt x="110" y="182"/>
                  </a:cubicBezTo>
                  <a:cubicBezTo>
                    <a:pt x="96" y="163"/>
                    <a:pt x="102" y="123"/>
                    <a:pt x="96" y="130"/>
                  </a:cubicBezTo>
                  <a:cubicBezTo>
                    <a:pt x="56" y="178"/>
                    <a:pt x="26" y="194"/>
                    <a:pt x="26" y="194"/>
                  </a:cubicBezTo>
                  <a:cubicBezTo>
                    <a:pt x="2" y="189"/>
                    <a:pt x="0" y="166"/>
                    <a:pt x="0" y="166"/>
                  </a:cubicBezTo>
                  <a:cubicBezTo>
                    <a:pt x="55" y="141"/>
                    <a:pt x="82" y="79"/>
                    <a:pt x="113" y="66"/>
                  </a:cubicBezTo>
                  <a:cubicBezTo>
                    <a:pt x="156" y="47"/>
                    <a:pt x="174" y="47"/>
                    <a:pt x="246" y="4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678"/>
            <p:cNvSpPr>
              <a:spLocks/>
            </p:cNvSpPr>
            <p:nvPr/>
          </p:nvSpPr>
          <p:spPr bwMode="auto">
            <a:xfrm>
              <a:off x="3877054" y="3197115"/>
              <a:ext cx="414973" cy="46928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198"/>
                </a:cxn>
                <a:cxn ang="0">
                  <a:pos x="82" y="203"/>
                </a:cxn>
                <a:cxn ang="0">
                  <a:pos x="173" y="152"/>
                </a:cxn>
                <a:cxn ang="0">
                  <a:pos x="185" y="110"/>
                </a:cxn>
                <a:cxn ang="0">
                  <a:pos x="76" y="18"/>
                </a:cxn>
                <a:cxn ang="0">
                  <a:pos x="0" y="52"/>
                </a:cxn>
              </a:cxnLst>
              <a:rect l="0" t="0" r="r" b="b"/>
              <a:pathLst>
                <a:path w="188" h="210">
                  <a:moveTo>
                    <a:pt x="0" y="52"/>
                  </a:moveTo>
                  <a:cubicBezTo>
                    <a:pt x="0" y="52"/>
                    <a:pt x="18" y="163"/>
                    <a:pt x="8" y="198"/>
                  </a:cubicBezTo>
                  <a:cubicBezTo>
                    <a:pt x="5" y="209"/>
                    <a:pt x="63" y="210"/>
                    <a:pt x="82" y="203"/>
                  </a:cubicBezTo>
                  <a:cubicBezTo>
                    <a:pt x="101" y="196"/>
                    <a:pt x="155" y="179"/>
                    <a:pt x="173" y="152"/>
                  </a:cubicBezTo>
                  <a:cubicBezTo>
                    <a:pt x="188" y="129"/>
                    <a:pt x="185" y="110"/>
                    <a:pt x="185" y="110"/>
                  </a:cubicBezTo>
                  <a:cubicBezTo>
                    <a:pt x="161" y="115"/>
                    <a:pt x="76" y="18"/>
                    <a:pt x="76" y="18"/>
                  </a:cubicBezTo>
                  <a:cubicBezTo>
                    <a:pt x="76" y="18"/>
                    <a:pt x="26" y="0"/>
                    <a:pt x="0" y="5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lumMod val="60000"/>
                    <a:lumOff val="40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679"/>
            <p:cNvSpPr>
              <a:spLocks noEditPoints="1"/>
            </p:cNvSpPr>
            <p:nvPr/>
          </p:nvSpPr>
          <p:spPr bwMode="auto">
            <a:xfrm>
              <a:off x="3834765" y="3121021"/>
              <a:ext cx="473788" cy="550762"/>
            </a:xfrm>
            <a:custGeom>
              <a:avLst/>
              <a:gdLst/>
              <a:ahLst/>
              <a:cxnLst>
                <a:cxn ang="0">
                  <a:pos x="90" y="79"/>
                </a:cxn>
                <a:cxn ang="0">
                  <a:pos x="101" y="75"/>
                </a:cxn>
                <a:cxn ang="0">
                  <a:pos x="83" y="29"/>
                </a:cxn>
                <a:cxn ang="0">
                  <a:pos x="68" y="9"/>
                </a:cxn>
                <a:cxn ang="0">
                  <a:pos x="73" y="37"/>
                </a:cxn>
                <a:cxn ang="0">
                  <a:pos x="90" y="79"/>
                </a:cxn>
                <a:cxn ang="0">
                  <a:pos x="33" y="104"/>
                </a:cxn>
                <a:cxn ang="0">
                  <a:pos x="45" y="99"/>
                </a:cxn>
                <a:cxn ang="0">
                  <a:pos x="33" y="72"/>
                </a:cxn>
                <a:cxn ang="0">
                  <a:pos x="13" y="38"/>
                </a:cxn>
                <a:cxn ang="0">
                  <a:pos x="3" y="46"/>
                </a:cxn>
                <a:cxn ang="0">
                  <a:pos x="20" y="76"/>
                </a:cxn>
                <a:cxn ang="0">
                  <a:pos x="33" y="104"/>
                </a:cxn>
                <a:cxn ang="0">
                  <a:pos x="200" y="148"/>
                </a:cxn>
                <a:cxn ang="0">
                  <a:pos x="120" y="223"/>
                </a:cxn>
                <a:cxn ang="0">
                  <a:pos x="61" y="237"/>
                </a:cxn>
                <a:cxn ang="0">
                  <a:pos x="28" y="229"/>
                </a:cxn>
                <a:cxn ang="0">
                  <a:pos x="23" y="230"/>
                </a:cxn>
                <a:cxn ang="0">
                  <a:pos x="27" y="238"/>
                </a:cxn>
                <a:cxn ang="0">
                  <a:pos x="37" y="244"/>
                </a:cxn>
                <a:cxn ang="0">
                  <a:pos x="72" y="247"/>
                </a:cxn>
                <a:cxn ang="0">
                  <a:pos x="138" y="227"/>
                </a:cxn>
                <a:cxn ang="0">
                  <a:pos x="211" y="147"/>
                </a:cxn>
                <a:cxn ang="0">
                  <a:pos x="200" y="148"/>
                </a:cxn>
              </a:cxnLst>
              <a:rect l="0" t="0" r="r" b="b"/>
              <a:pathLst>
                <a:path w="214" h="248">
                  <a:moveTo>
                    <a:pt x="90" y="79"/>
                  </a:moveTo>
                  <a:cubicBezTo>
                    <a:pt x="93" y="85"/>
                    <a:pt x="104" y="82"/>
                    <a:pt x="101" y="75"/>
                  </a:cubicBezTo>
                  <a:cubicBezTo>
                    <a:pt x="95" y="60"/>
                    <a:pt x="89" y="44"/>
                    <a:pt x="83" y="29"/>
                  </a:cubicBezTo>
                  <a:cubicBezTo>
                    <a:pt x="82" y="27"/>
                    <a:pt x="75" y="0"/>
                    <a:pt x="68" y="9"/>
                  </a:cubicBezTo>
                  <a:cubicBezTo>
                    <a:pt x="63" y="16"/>
                    <a:pt x="71" y="31"/>
                    <a:pt x="73" y="37"/>
                  </a:cubicBezTo>
                  <a:cubicBezTo>
                    <a:pt x="79" y="51"/>
                    <a:pt x="84" y="65"/>
                    <a:pt x="90" y="79"/>
                  </a:cubicBezTo>
                  <a:close/>
                  <a:moveTo>
                    <a:pt x="33" y="104"/>
                  </a:moveTo>
                  <a:cubicBezTo>
                    <a:pt x="36" y="113"/>
                    <a:pt x="50" y="107"/>
                    <a:pt x="45" y="99"/>
                  </a:cubicBezTo>
                  <a:cubicBezTo>
                    <a:pt x="40" y="91"/>
                    <a:pt x="38" y="80"/>
                    <a:pt x="33" y="72"/>
                  </a:cubicBezTo>
                  <a:cubicBezTo>
                    <a:pt x="28" y="61"/>
                    <a:pt x="22" y="46"/>
                    <a:pt x="13" y="38"/>
                  </a:cubicBezTo>
                  <a:cubicBezTo>
                    <a:pt x="7" y="33"/>
                    <a:pt x="0" y="40"/>
                    <a:pt x="3" y="46"/>
                  </a:cubicBezTo>
                  <a:cubicBezTo>
                    <a:pt x="9" y="56"/>
                    <a:pt x="14" y="66"/>
                    <a:pt x="20" y="76"/>
                  </a:cubicBezTo>
                  <a:cubicBezTo>
                    <a:pt x="24" y="84"/>
                    <a:pt x="31" y="95"/>
                    <a:pt x="33" y="104"/>
                  </a:cubicBezTo>
                  <a:close/>
                  <a:moveTo>
                    <a:pt x="200" y="148"/>
                  </a:moveTo>
                  <a:cubicBezTo>
                    <a:pt x="201" y="188"/>
                    <a:pt x="151" y="209"/>
                    <a:pt x="120" y="223"/>
                  </a:cubicBezTo>
                  <a:cubicBezTo>
                    <a:pt x="101" y="231"/>
                    <a:pt x="82" y="235"/>
                    <a:pt x="61" y="237"/>
                  </a:cubicBezTo>
                  <a:cubicBezTo>
                    <a:pt x="51" y="237"/>
                    <a:pt x="37" y="233"/>
                    <a:pt x="28" y="229"/>
                  </a:cubicBezTo>
                  <a:cubicBezTo>
                    <a:pt x="27" y="229"/>
                    <a:pt x="25" y="229"/>
                    <a:pt x="23" y="230"/>
                  </a:cubicBezTo>
                  <a:cubicBezTo>
                    <a:pt x="19" y="233"/>
                    <a:pt x="23" y="239"/>
                    <a:pt x="27" y="238"/>
                  </a:cubicBezTo>
                  <a:cubicBezTo>
                    <a:pt x="19" y="240"/>
                    <a:pt x="35" y="243"/>
                    <a:pt x="37" y="244"/>
                  </a:cubicBezTo>
                  <a:cubicBezTo>
                    <a:pt x="49" y="247"/>
                    <a:pt x="60" y="248"/>
                    <a:pt x="72" y="247"/>
                  </a:cubicBezTo>
                  <a:cubicBezTo>
                    <a:pt x="96" y="244"/>
                    <a:pt x="116" y="237"/>
                    <a:pt x="138" y="227"/>
                  </a:cubicBezTo>
                  <a:cubicBezTo>
                    <a:pt x="171" y="212"/>
                    <a:pt x="214" y="189"/>
                    <a:pt x="211" y="147"/>
                  </a:cubicBezTo>
                  <a:cubicBezTo>
                    <a:pt x="210" y="140"/>
                    <a:pt x="200" y="141"/>
                    <a:pt x="200" y="14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680"/>
            <p:cNvSpPr>
              <a:spLocks/>
            </p:cNvSpPr>
            <p:nvPr/>
          </p:nvSpPr>
          <p:spPr bwMode="auto">
            <a:xfrm>
              <a:off x="3559358" y="2699910"/>
              <a:ext cx="535872" cy="518173"/>
            </a:xfrm>
            <a:custGeom>
              <a:avLst/>
              <a:gdLst/>
              <a:ahLst/>
              <a:cxnLst>
                <a:cxn ang="0">
                  <a:pos x="23" y="151"/>
                </a:cxn>
                <a:cxn ang="0">
                  <a:pos x="152" y="213"/>
                </a:cxn>
                <a:cxn ang="0">
                  <a:pos x="174" y="229"/>
                </a:cxn>
                <a:cxn ang="0">
                  <a:pos x="178" y="202"/>
                </a:cxn>
                <a:cxn ang="0">
                  <a:pos x="240" y="132"/>
                </a:cxn>
                <a:cxn ang="0">
                  <a:pos x="210" y="72"/>
                </a:cxn>
                <a:cxn ang="0">
                  <a:pos x="170" y="19"/>
                </a:cxn>
                <a:cxn ang="0">
                  <a:pos x="73" y="13"/>
                </a:cxn>
                <a:cxn ang="0">
                  <a:pos x="23" y="151"/>
                </a:cxn>
              </a:cxnLst>
              <a:rect l="0" t="0" r="r" b="b"/>
              <a:pathLst>
                <a:path w="242" h="234">
                  <a:moveTo>
                    <a:pt x="23" y="151"/>
                  </a:moveTo>
                  <a:cubicBezTo>
                    <a:pt x="45" y="204"/>
                    <a:pt x="103" y="231"/>
                    <a:pt x="152" y="213"/>
                  </a:cubicBezTo>
                  <a:cubicBezTo>
                    <a:pt x="154" y="212"/>
                    <a:pt x="154" y="234"/>
                    <a:pt x="174" y="229"/>
                  </a:cubicBezTo>
                  <a:cubicBezTo>
                    <a:pt x="193" y="224"/>
                    <a:pt x="178" y="202"/>
                    <a:pt x="178" y="202"/>
                  </a:cubicBezTo>
                  <a:cubicBezTo>
                    <a:pt x="207" y="187"/>
                    <a:pt x="235" y="163"/>
                    <a:pt x="240" y="132"/>
                  </a:cubicBezTo>
                  <a:cubicBezTo>
                    <a:pt x="242" y="113"/>
                    <a:pt x="235" y="86"/>
                    <a:pt x="210" y="72"/>
                  </a:cubicBezTo>
                  <a:cubicBezTo>
                    <a:pt x="210" y="72"/>
                    <a:pt x="187" y="33"/>
                    <a:pt x="170" y="19"/>
                  </a:cubicBezTo>
                  <a:cubicBezTo>
                    <a:pt x="146" y="0"/>
                    <a:pt x="103" y="1"/>
                    <a:pt x="73" y="13"/>
                  </a:cubicBezTo>
                  <a:cubicBezTo>
                    <a:pt x="22" y="36"/>
                    <a:pt x="0" y="97"/>
                    <a:pt x="23" y="15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681"/>
            <p:cNvSpPr>
              <a:spLocks/>
            </p:cNvSpPr>
            <p:nvPr/>
          </p:nvSpPr>
          <p:spPr bwMode="auto">
            <a:xfrm>
              <a:off x="3710094" y="2903981"/>
              <a:ext cx="32675" cy="39107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" y="19"/>
                </a:cxn>
                <a:cxn ang="0">
                  <a:pos x="15" y="3"/>
                </a:cxn>
              </a:cxnLst>
              <a:rect l="0" t="0" r="r" b="b"/>
              <a:pathLst>
                <a:path w="15" h="19">
                  <a:moveTo>
                    <a:pt x="15" y="3"/>
                  </a:moveTo>
                  <a:cubicBezTo>
                    <a:pt x="7" y="0"/>
                    <a:pt x="0" y="9"/>
                    <a:pt x="2" y="19"/>
                  </a:cubicBezTo>
                  <a:cubicBezTo>
                    <a:pt x="2" y="11"/>
                    <a:pt x="8" y="3"/>
                    <a:pt x="15" y="3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682"/>
            <p:cNvSpPr>
              <a:spLocks/>
            </p:cNvSpPr>
            <p:nvPr/>
          </p:nvSpPr>
          <p:spPr bwMode="auto">
            <a:xfrm>
              <a:off x="3938577" y="2790770"/>
              <a:ext cx="42477" cy="26072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0" y="10"/>
                </a:cxn>
                <a:cxn ang="0">
                  <a:pos x="20" y="11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cubicBezTo>
                    <a:pt x="10" y="0"/>
                    <a:pt x="1" y="2"/>
                    <a:pt x="0" y="10"/>
                  </a:cubicBezTo>
                  <a:cubicBezTo>
                    <a:pt x="3" y="3"/>
                    <a:pt x="14" y="6"/>
                    <a:pt x="20" y="11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683"/>
            <p:cNvSpPr>
              <a:spLocks/>
            </p:cNvSpPr>
            <p:nvPr/>
          </p:nvSpPr>
          <p:spPr bwMode="auto">
            <a:xfrm>
              <a:off x="3881075" y="2936147"/>
              <a:ext cx="55549" cy="35847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21" y="13"/>
                </a:cxn>
                <a:cxn ang="0">
                  <a:pos x="3" y="17"/>
                </a:cxn>
              </a:cxnLst>
              <a:rect l="0" t="0" r="r" b="b"/>
              <a:pathLst>
                <a:path w="26" h="17">
                  <a:moveTo>
                    <a:pt x="3" y="17"/>
                  </a:moveTo>
                  <a:cubicBezTo>
                    <a:pt x="6" y="10"/>
                    <a:pt x="17" y="3"/>
                    <a:pt x="21" y="13"/>
                  </a:cubicBezTo>
                  <a:cubicBezTo>
                    <a:pt x="26" y="0"/>
                    <a:pt x="0" y="5"/>
                    <a:pt x="3" y="17"/>
                  </a:cubicBezTo>
                  <a:close/>
                </a:path>
              </a:pathLst>
            </a:custGeom>
            <a:solidFill>
              <a:srgbClr val="FDC5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84"/>
            <p:cNvSpPr>
              <a:spLocks/>
            </p:cNvSpPr>
            <p:nvPr/>
          </p:nvSpPr>
          <p:spPr bwMode="auto">
            <a:xfrm>
              <a:off x="3853228" y="3030625"/>
              <a:ext cx="117630" cy="84733"/>
            </a:xfrm>
            <a:custGeom>
              <a:avLst/>
              <a:gdLst/>
              <a:ahLst/>
              <a:cxnLst>
                <a:cxn ang="0">
                  <a:pos x="19" y="35"/>
                </a:cxn>
                <a:cxn ang="0">
                  <a:pos x="31" y="25"/>
                </a:cxn>
                <a:cxn ang="0">
                  <a:pos x="47" y="0"/>
                </a:cxn>
                <a:cxn ang="0">
                  <a:pos x="0" y="2"/>
                </a:cxn>
                <a:cxn ang="0">
                  <a:pos x="19" y="35"/>
                </a:cxn>
              </a:cxnLst>
              <a:rect l="0" t="0" r="r" b="b"/>
              <a:pathLst>
                <a:path w="53" h="38">
                  <a:moveTo>
                    <a:pt x="19" y="35"/>
                  </a:moveTo>
                  <a:cubicBezTo>
                    <a:pt x="29" y="38"/>
                    <a:pt x="27" y="26"/>
                    <a:pt x="31" y="25"/>
                  </a:cubicBezTo>
                  <a:cubicBezTo>
                    <a:pt x="42" y="22"/>
                    <a:pt x="51" y="13"/>
                    <a:pt x="47" y="0"/>
                  </a:cubicBezTo>
                  <a:cubicBezTo>
                    <a:pt x="53" y="21"/>
                    <a:pt x="10" y="29"/>
                    <a:pt x="0" y="2"/>
                  </a:cubicBezTo>
                  <a:cubicBezTo>
                    <a:pt x="1" y="11"/>
                    <a:pt x="13" y="33"/>
                    <a:pt x="19" y="35"/>
                  </a:cubicBezTo>
                  <a:close/>
                </a:path>
              </a:pathLst>
            </a:custGeom>
            <a:solidFill>
              <a:srgbClr val="FA88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685"/>
            <p:cNvSpPr>
              <a:spLocks/>
            </p:cNvSpPr>
            <p:nvPr/>
          </p:nvSpPr>
          <p:spPr bwMode="auto">
            <a:xfrm>
              <a:off x="3723582" y="3014556"/>
              <a:ext cx="65350" cy="65179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29" y="9"/>
                </a:cxn>
                <a:cxn ang="0">
                  <a:pos x="7" y="6"/>
                </a:cxn>
                <a:cxn ang="0">
                  <a:pos x="11" y="29"/>
                </a:cxn>
              </a:cxnLst>
              <a:rect l="0" t="0" r="r" b="b"/>
              <a:pathLst>
                <a:path w="29" h="29">
                  <a:moveTo>
                    <a:pt x="11" y="29"/>
                  </a:moveTo>
                  <a:cubicBezTo>
                    <a:pt x="21" y="24"/>
                    <a:pt x="29" y="18"/>
                    <a:pt x="29" y="9"/>
                  </a:cubicBezTo>
                  <a:cubicBezTo>
                    <a:pt x="24" y="1"/>
                    <a:pt x="17" y="0"/>
                    <a:pt x="7" y="6"/>
                  </a:cubicBezTo>
                  <a:cubicBezTo>
                    <a:pt x="0" y="13"/>
                    <a:pt x="2" y="23"/>
                    <a:pt x="11" y="29"/>
                  </a:cubicBezTo>
                  <a:close/>
                </a:path>
              </a:pathLst>
            </a:custGeom>
            <a:solidFill>
              <a:srgbClr val="FCA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686"/>
            <p:cNvSpPr>
              <a:spLocks/>
            </p:cNvSpPr>
            <p:nvPr/>
          </p:nvSpPr>
          <p:spPr bwMode="auto">
            <a:xfrm>
              <a:off x="4012173" y="2906572"/>
              <a:ext cx="68619" cy="61919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5" y="2"/>
                </a:cxn>
                <a:cxn ang="0">
                  <a:pos x="1" y="7"/>
                </a:cxn>
              </a:cxnLst>
              <a:rect l="0" t="0" r="r" b="b"/>
              <a:pathLst>
                <a:path w="31" h="28">
                  <a:moveTo>
                    <a:pt x="1" y="7"/>
                  </a:moveTo>
                  <a:cubicBezTo>
                    <a:pt x="0" y="28"/>
                    <a:pt x="31" y="11"/>
                    <a:pt x="15" y="2"/>
                  </a:cubicBezTo>
                  <a:cubicBezTo>
                    <a:pt x="11" y="0"/>
                    <a:pt x="5" y="4"/>
                    <a:pt x="1" y="7"/>
                  </a:cubicBezTo>
                  <a:close/>
                </a:path>
              </a:pathLst>
            </a:custGeom>
            <a:solidFill>
              <a:srgbClr val="FC9E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687"/>
            <p:cNvSpPr>
              <a:spLocks/>
            </p:cNvSpPr>
            <p:nvPr/>
          </p:nvSpPr>
          <p:spPr bwMode="auto">
            <a:xfrm>
              <a:off x="3964933" y="2861408"/>
              <a:ext cx="45745" cy="55401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20" y="11"/>
                </a:cxn>
                <a:cxn ang="0">
                  <a:pos x="7" y="2"/>
                </a:cxn>
                <a:cxn ang="0">
                  <a:pos x="3" y="20"/>
                </a:cxn>
              </a:cxnLst>
              <a:rect l="0" t="0" r="r" b="b"/>
              <a:pathLst>
                <a:path w="21" h="25">
                  <a:moveTo>
                    <a:pt x="3" y="20"/>
                  </a:moveTo>
                  <a:cubicBezTo>
                    <a:pt x="5" y="25"/>
                    <a:pt x="19" y="16"/>
                    <a:pt x="20" y="11"/>
                  </a:cubicBezTo>
                  <a:cubicBezTo>
                    <a:pt x="21" y="4"/>
                    <a:pt x="12" y="0"/>
                    <a:pt x="7" y="2"/>
                  </a:cubicBezTo>
                  <a:cubicBezTo>
                    <a:pt x="0" y="5"/>
                    <a:pt x="0" y="15"/>
                    <a:pt x="3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688"/>
            <p:cNvSpPr>
              <a:spLocks/>
            </p:cNvSpPr>
            <p:nvPr/>
          </p:nvSpPr>
          <p:spPr bwMode="auto">
            <a:xfrm>
              <a:off x="3964310" y="2866464"/>
              <a:ext cx="32675" cy="42367"/>
            </a:xfrm>
            <a:custGeom>
              <a:avLst/>
              <a:gdLst/>
              <a:ahLst/>
              <a:cxnLst>
                <a:cxn ang="0">
                  <a:pos x="15" y="9"/>
                </a:cxn>
                <a:cxn ang="0">
                  <a:pos x="2" y="5"/>
                </a:cxn>
                <a:cxn ang="0">
                  <a:pos x="1" y="11"/>
                </a:cxn>
                <a:cxn ang="0">
                  <a:pos x="15" y="9"/>
                </a:cxn>
              </a:cxnLst>
              <a:rect l="0" t="0" r="r" b="b"/>
              <a:pathLst>
                <a:path w="15" h="19">
                  <a:moveTo>
                    <a:pt x="15" y="9"/>
                  </a:moveTo>
                  <a:cubicBezTo>
                    <a:pt x="13" y="2"/>
                    <a:pt x="6" y="0"/>
                    <a:pt x="2" y="5"/>
                  </a:cubicBezTo>
                  <a:cubicBezTo>
                    <a:pt x="0" y="7"/>
                    <a:pt x="1" y="11"/>
                    <a:pt x="1" y="11"/>
                  </a:cubicBezTo>
                  <a:cubicBezTo>
                    <a:pt x="1" y="19"/>
                    <a:pt x="12" y="14"/>
                    <a:pt x="15" y="9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689"/>
            <p:cNvSpPr>
              <a:spLocks/>
            </p:cNvSpPr>
            <p:nvPr/>
          </p:nvSpPr>
          <p:spPr bwMode="auto">
            <a:xfrm>
              <a:off x="3970422" y="2873038"/>
              <a:ext cx="19605" cy="26072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9" y="6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cubicBezTo>
                    <a:pt x="8" y="1"/>
                    <a:pt x="4" y="0"/>
                    <a:pt x="1" y="3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1" y="11"/>
                    <a:pt x="7" y="8"/>
                    <a:pt x="9" y="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690"/>
            <p:cNvSpPr>
              <a:spLocks/>
            </p:cNvSpPr>
            <p:nvPr/>
          </p:nvSpPr>
          <p:spPr bwMode="auto">
            <a:xfrm>
              <a:off x="3966533" y="2878095"/>
              <a:ext cx="13070" cy="13036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6"/>
                </a:cxn>
                <a:cxn ang="0">
                  <a:pos x="5" y="2"/>
                </a:cxn>
                <a:cxn ang="0">
                  <a:pos x="2" y="1"/>
                </a:cxn>
                <a:cxn ang="0">
                  <a:pos x="1" y="4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1" y="5"/>
                    <a:pt x="3" y="6"/>
                    <a:pt x="4" y="6"/>
                  </a:cubicBezTo>
                  <a:cubicBezTo>
                    <a:pt x="5" y="5"/>
                    <a:pt x="6" y="4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691"/>
            <p:cNvSpPr>
              <a:spLocks/>
            </p:cNvSpPr>
            <p:nvPr/>
          </p:nvSpPr>
          <p:spPr bwMode="auto">
            <a:xfrm>
              <a:off x="3722929" y="2957524"/>
              <a:ext cx="62082" cy="48883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27" y="10"/>
                </a:cxn>
                <a:cxn ang="0">
                  <a:pos x="14" y="2"/>
                </a:cxn>
                <a:cxn ang="0">
                  <a:pos x="10" y="19"/>
                </a:cxn>
              </a:cxnLst>
              <a:rect l="0" t="0" r="r" b="b"/>
              <a:pathLst>
                <a:path w="28" h="23">
                  <a:moveTo>
                    <a:pt x="10" y="19"/>
                  </a:moveTo>
                  <a:cubicBezTo>
                    <a:pt x="14" y="23"/>
                    <a:pt x="26" y="15"/>
                    <a:pt x="27" y="10"/>
                  </a:cubicBezTo>
                  <a:cubicBezTo>
                    <a:pt x="28" y="4"/>
                    <a:pt x="20" y="0"/>
                    <a:pt x="14" y="2"/>
                  </a:cubicBezTo>
                  <a:cubicBezTo>
                    <a:pt x="0" y="6"/>
                    <a:pt x="7" y="16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692"/>
            <p:cNvSpPr>
              <a:spLocks/>
            </p:cNvSpPr>
            <p:nvPr/>
          </p:nvSpPr>
          <p:spPr bwMode="auto">
            <a:xfrm>
              <a:off x="3752263" y="2971939"/>
              <a:ext cx="45745" cy="39107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3" y="4"/>
                </a:cxn>
                <a:cxn ang="0">
                  <a:pos x="3" y="11"/>
                </a:cxn>
                <a:cxn ang="0">
                  <a:pos x="15" y="5"/>
                </a:cxn>
              </a:cxnLst>
              <a:rect l="0" t="0" r="r" b="b"/>
              <a:pathLst>
                <a:path w="20" h="18">
                  <a:moveTo>
                    <a:pt x="15" y="5"/>
                  </a:moveTo>
                  <a:cubicBezTo>
                    <a:pt x="13" y="1"/>
                    <a:pt x="7" y="0"/>
                    <a:pt x="3" y="4"/>
                  </a:cubicBezTo>
                  <a:cubicBezTo>
                    <a:pt x="3" y="5"/>
                    <a:pt x="0" y="7"/>
                    <a:pt x="3" y="11"/>
                  </a:cubicBezTo>
                  <a:cubicBezTo>
                    <a:pt x="4" y="18"/>
                    <a:pt x="20" y="12"/>
                    <a:pt x="15" y="5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693"/>
            <p:cNvSpPr>
              <a:spLocks/>
            </p:cNvSpPr>
            <p:nvPr/>
          </p:nvSpPr>
          <p:spPr bwMode="auto">
            <a:xfrm>
              <a:off x="3754962" y="2980677"/>
              <a:ext cx="22874" cy="19554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" y="2"/>
                </a:cxn>
                <a:cxn ang="0">
                  <a:pos x="1" y="6"/>
                </a:cxn>
                <a:cxn ang="0">
                  <a:pos x="7" y="3"/>
                </a:cxn>
              </a:cxnLst>
              <a:rect l="0" t="0" r="r" b="b"/>
              <a:pathLst>
                <a:path w="10" h="9">
                  <a:moveTo>
                    <a:pt x="7" y="3"/>
                  </a:moveTo>
                  <a:cubicBezTo>
                    <a:pt x="6" y="1"/>
                    <a:pt x="3" y="0"/>
                    <a:pt x="1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2" y="9"/>
                    <a:pt x="10" y="6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694"/>
            <p:cNvSpPr>
              <a:spLocks/>
            </p:cNvSpPr>
            <p:nvPr/>
          </p:nvSpPr>
          <p:spPr bwMode="auto">
            <a:xfrm>
              <a:off x="3743547" y="2981490"/>
              <a:ext cx="13070" cy="977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4" y="4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1" y="3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1" y="4"/>
                    <a:pt x="3" y="5"/>
                    <a:pt x="4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695"/>
            <p:cNvSpPr>
              <a:spLocks/>
            </p:cNvSpPr>
            <p:nvPr/>
          </p:nvSpPr>
          <p:spPr bwMode="auto">
            <a:xfrm>
              <a:off x="3521697" y="2613943"/>
              <a:ext cx="630629" cy="573574"/>
            </a:xfrm>
            <a:custGeom>
              <a:avLst/>
              <a:gdLst/>
              <a:ahLst/>
              <a:cxnLst>
                <a:cxn ang="0">
                  <a:pos x="33" y="249"/>
                </a:cxn>
                <a:cxn ang="0">
                  <a:pos x="27" y="255"/>
                </a:cxn>
                <a:cxn ang="0">
                  <a:pos x="15" y="241"/>
                </a:cxn>
                <a:cxn ang="0">
                  <a:pos x="5" y="199"/>
                </a:cxn>
                <a:cxn ang="0">
                  <a:pos x="2" y="159"/>
                </a:cxn>
                <a:cxn ang="0">
                  <a:pos x="10" y="103"/>
                </a:cxn>
                <a:cxn ang="0">
                  <a:pos x="48" y="49"/>
                </a:cxn>
                <a:cxn ang="0">
                  <a:pos x="163" y="9"/>
                </a:cxn>
                <a:cxn ang="0">
                  <a:pos x="173" y="32"/>
                </a:cxn>
                <a:cxn ang="0">
                  <a:pos x="228" y="79"/>
                </a:cxn>
                <a:cxn ang="0">
                  <a:pos x="256" y="103"/>
                </a:cxn>
                <a:cxn ang="0">
                  <a:pos x="271" y="105"/>
                </a:cxn>
                <a:cxn ang="0">
                  <a:pos x="279" y="108"/>
                </a:cxn>
                <a:cxn ang="0">
                  <a:pos x="284" y="119"/>
                </a:cxn>
                <a:cxn ang="0">
                  <a:pos x="268" y="131"/>
                </a:cxn>
                <a:cxn ang="0">
                  <a:pos x="264" y="135"/>
                </a:cxn>
                <a:cxn ang="0">
                  <a:pos x="240" y="116"/>
                </a:cxn>
                <a:cxn ang="0">
                  <a:pos x="225" y="101"/>
                </a:cxn>
                <a:cxn ang="0">
                  <a:pos x="197" y="82"/>
                </a:cxn>
                <a:cxn ang="0">
                  <a:pos x="191" y="84"/>
                </a:cxn>
                <a:cxn ang="0">
                  <a:pos x="106" y="60"/>
                </a:cxn>
                <a:cxn ang="0">
                  <a:pos x="163" y="108"/>
                </a:cxn>
                <a:cxn ang="0">
                  <a:pos x="117" y="76"/>
                </a:cxn>
                <a:cxn ang="0">
                  <a:pos x="101" y="90"/>
                </a:cxn>
                <a:cxn ang="0">
                  <a:pos x="128" y="127"/>
                </a:cxn>
                <a:cxn ang="0">
                  <a:pos x="95" y="95"/>
                </a:cxn>
                <a:cxn ang="0">
                  <a:pos x="70" y="84"/>
                </a:cxn>
                <a:cxn ang="0">
                  <a:pos x="67" y="162"/>
                </a:cxn>
                <a:cxn ang="0">
                  <a:pos x="91" y="240"/>
                </a:cxn>
                <a:cxn ang="0">
                  <a:pos x="71" y="204"/>
                </a:cxn>
                <a:cxn ang="0">
                  <a:pos x="53" y="172"/>
                </a:cxn>
                <a:cxn ang="0">
                  <a:pos x="68" y="248"/>
                </a:cxn>
                <a:cxn ang="0">
                  <a:pos x="56" y="248"/>
                </a:cxn>
                <a:cxn ang="0">
                  <a:pos x="39" y="249"/>
                </a:cxn>
              </a:cxnLst>
              <a:rect l="0" t="0" r="r" b="b"/>
              <a:pathLst>
                <a:path w="285" h="258">
                  <a:moveTo>
                    <a:pt x="39" y="249"/>
                  </a:moveTo>
                  <a:cubicBezTo>
                    <a:pt x="37" y="250"/>
                    <a:pt x="35" y="249"/>
                    <a:pt x="33" y="249"/>
                  </a:cubicBezTo>
                  <a:cubicBezTo>
                    <a:pt x="32" y="250"/>
                    <a:pt x="32" y="251"/>
                    <a:pt x="31" y="252"/>
                  </a:cubicBezTo>
                  <a:cubicBezTo>
                    <a:pt x="30" y="253"/>
                    <a:pt x="29" y="255"/>
                    <a:pt x="27" y="255"/>
                  </a:cubicBezTo>
                  <a:cubicBezTo>
                    <a:pt x="13" y="258"/>
                    <a:pt x="2" y="240"/>
                    <a:pt x="3" y="226"/>
                  </a:cubicBezTo>
                  <a:cubicBezTo>
                    <a:pt x="5" y="232"/>
                    <a:pt x="12" y="239"/>
                    <a:pt x="15" y="241"/>
                  </a:cubicBezTo>
                  <a:cubicBezTo>
                    <a:pt x="19" y="242"/>
                    <a:pt x="22" y="239"/>
                    <a:pt x="22" y="236"/>
                  </a:cubicBezTo>
                  <a:cubicBezTo>
                    <a:pt x="20" y="222"/>
                    <a:pt x="12" y="211"/>
                    <a:pt x="5" y="199"/>
                  </a:cubicBezTo>
                  <a:cubicBezTo>
                    <a:pt x="5" y="197"/>
                    <a:pt x="5" y="196"/>
                    <a:pt x="4" y="194"/>
                  </a:cubicBezTo>
                  <a:cubicBezTo>
                    <a:pt x="2" y="182"/>
                    <a:pt x="1" y="170"/>
                    <a:pt x="2" y="159"/>
                  </a:cubicBezTo>
                  <a:cubicBezTo>
                    <a:pt x="3" y="146"/>
                    <a:pt x="0" y="130"/>
                    <a:pt x="4" y="119"/>
                  </a:cubicBezTo>
                  <a:cubicBezTo>
                    <a:pt x="5" y="113"/>
                    <a:pt x="9" y="108"/>
                    <a:pt x="10" y="103"/>
                  </a:cubicBezTo>
                  <a:cubicBezTo>
                    <a:pt x="12" y="98"/>
                    <a:pt x="13" y="91"/>
                    <a:pt x="15" y="87"/>
                  </a:cubicBezTo>
                  <a:cubicBezTo>
                    <a:pt x="22" y="72"/>
                    <a:pt x="35" y="59"/>
                    <a:pt x="48" y="49"/>
                  </a:cubicBezTo>
                  <a:cubicBezTo>
                    <a:pt x="56" y="44"/>
                    <a:pt x="63" y="39"/>
                    <a:pt x="70" y="38"/>
                  </a:cubicBezTo>
                  <a:cubicBezTo>
                    <a:pt x="90" y="14"/>
                    <a:pt x="138" y="0"/>
                    <a:pt x="163" y="9"/>
                  </a:cubicBezTo>
                  <a:cubicBezTo>
                    <a:pt x="144" y="12"/>
                    <a:pt x="114" y="10"/>
                    <a:pt x="95" y="27"/>
                  </a:cubicBezTo>
                  <a:cubicBezTo>
                    <a:pt x="125" y="18"/>
                    <a:pt x="152" y="22"/>
                    <a:pt x="173" y="32"/>
                  </a:cubicBezTo>
                  <a:cubicBezTo>
                    <a:pt x="185" y="38"/>
                    <a:pt x="210" y="52"/>
                    <a:pt x="217" y="66"/>
                  </a:cubicBezTo>
                  <a:cubicBezTo>
                    <a:pt x="220" y="72"/>
                    <a:pt x="223" y="74"/>
                    <a:pt x="228" y="79"/>
                  </a:cubicBezTo>
                  <a:cubicBezTo>
                    <a:pt x="233" y="84"/>
                    <a:pt x="238" y="92"/>
                    <a:pt x="245" y="96"/>
                  </a:cubicBezTo>
                  <a:cubicBezTo>
                    <a:pt x="249" y="99"/>
                    <a:pt x="252" y="101"/>
                    <a:pt x="256" y="103"/>
                  </a:cubicBezTo>
                  <a:cubicBezTo>
                    <a:pt x="256" y="103"/>
                    <a:pt x="259" y="104"/>
                    <a:pt x="261" y="106"/>
                  </a:cubicBezTo>
                  <a:cubicBezTo>
                    <a:pt x="266" y="108"/>
                    <a:pt x="268" y="108"/>
                    <a:pt x="271" y="105"/>
                  </a:cubicBezTo>
                  <a:cubicBezTo>
                    <a:pt x="273" y="100"/>
                    <a:pt x="268" y="97"/>
                    <a:pt x="266" y="95"/>
                  </a:cubicBezTo>
                  <a:cubicBezTo>
                    <a:pt x="275" y="99"/>
                    <a:pt x="279" y="101"/>
                    <a:pt x="279" y="108"/>
                  </a:cubicBezTo>
                  <a:cubicBezTo>
                    <a:pt x="279" y="110"/>
                    <a:pt x="280" y="111"/>
                    <a:pt x="281" y="112"/>
                  </a:cubicBezTo>
                  <a:cubicBezTo>
                    <a:pt x="280" y="116"/>
                    <a:pt x="285" y="116"/>
                    <a:pt x="284" y="119"/>
                  </a:cubicBezTo>
                  <a:cubicBezTo>
                    <a:pt x="282" y="122"/>
                    <a:pt x="278" y="120"/>
                    <a:pt x="274" y="122"/>
                  </a:cubicBezTo>
                  <a:cubicBezTo>
                    <a:pt x="272" y="125"/>
                    <a:pt x="274" y="129"/>
                    <a:pt x="268" y="131"/>
                  </a:cubicBezTo>
                  <a:cubicBezTo>
                    <a:pt x="269" y="134"/>
                    <a:pt x="271" y="133"/>
                    <a:pt x="270" y="135"/>
                  </a:cubicBezTo>
                  <a:cubicBezTo>
                    <a:pt x="267" y="137"/>
                    <a:pt x="267" y="133"/>
                    <a:pt x="264" y="135"/>
                  </a:cubicBezTo>
                  <a:cubicBezTo>
                    <a:pt x="264" y="137"/>
                    <a:pt x="265" y="139"/>
                    <a:pt x="262" y="140"/>
                  </a:cubicBezTo>
                  <a:cubicBezTo>
                    <a:pt x="252" y="136"/>
                    <a:pt x="249" y="124"/>
                    <a:pt x="240" y="116"/>
                  </a:cubicBezTo>
                  <a:cubicBezTo>
                    <a:pt x="237" y="113"/>
                    <a:pt x="232" y="111"/>
                    <a:pt x="229" y="108"/>
                  </a:cubicBezTo>
                  <a:cubicBezTo>
                    <a:pt x="227" y="106"/>
                    <a:pt x="226" y="103"/>
                    <a:pt x="225" y="101"/>
                  </a:cubicBezTo>
                  <a:cubicBezTo>
                    <a:pt x="218" y="91"/>
                    <a:pt x="212" y="81"/>
                    <a:pt x="203" y="75"/>
                  </a:cubicBezTo>
                  <a:cubicBezTo>
                    <a:pt x="199" y="77"/>
                    <a:pt x="199" y="79"/>
                    <a:pt x="197" y="82"/>
                  </a:cubicBezTo>
                  <a:cubicBezTo>
                    <a:pt x="193" y="82"/>
                    <a:pt x="186" y="72"/>
                    <a:pt x="181" y="70"/>
                  </a:cubicBezTo>
                  <a:cubicBezTo>
                    <a:pt x="182" y="72"/>
                    <a:pt x="192" y="82"/>
                    <a:pt x="191" y="84"/>
                  </a:cubicBezTo>
                  <a:cubicBezTo>
                    <a:pt x="187" y="88"/>
                    <a:pt x="183" y="93"/>
                    <a:pt x="176" y="94"/>
                  </a:cubicBezTo>
                  <a:cubicBezTo>
                    <a:pt x="155" y="78"/>
                    <a:pt x="133" y="62"/>
                    <a:pt x="106" y="60"/>
                  </a:cubicBezTo>
                  <a:cubicBezTo>
                    <a:pt x="121" y="69"/>
                    <a:pt x="138" y="80"/>
                    <a:pt x="152" y="93"/>
                  </a:cubicBezTo>
                  <a:cubicBezTo>
                    <a:pt x="157" y="96"/>
                    <a:pt x="166" y="101"/>
                    <a:pt x="163" y="108"/>
                  </a:cubicBezTo>
                  <a:cubicBezTo>
                    <a:pt x="157" y="111"/>
                    <a:pt x="156" y="105"/>
                    <a:pt x="153" y="103"/>
                  </a:cubicBezTo>
                  <a:cubicBezTo>
                    <a:pt x="143" y="93"/>
                    <a:pt x="130" y="83"/>
                    <a:pt x="117" y="76"/>
                  </a:cubicBezTo>
                  <a:cubicBezTo>
                    <a:pt x="105" y="69"/>
                    <a:pt x="92" y="60"/>
                    <a:pt x="77" y="60"/>
                  </a:cubicBezTo>
                  <a:cubicBezTo>
                    <a:pt x="85" y="70"/>
                    <a:pt x="93" y="80"/>
                    <a:pt x="101" y="90"/>
                  </a:cubicBezTo>
                  <a:cubicBezTo>
                    <a:pt x="110" y="99"/>
                    <a:pt x="121" y="108"/>
                    <a:pt x="126" y="119"/>
                  </a:cubicBezTo>
                  <a:cubicBezTo>
                    <a:pt x="127" y="121"/>
                    <a:pt x="129" y="125"/>
                    <a:pt x="128" y="127"/>
                  </a:cubicBezTo>
                  <a:cubicBezTo>
                    <a:pt x="122" y="131"/>
                    <a:pt x="121" y="124"/>
                    <a:pt x="118" y="121"/>
                  </a:cubicBezTo>
                  <a:cubicBezTo>
                    <a:pt x="112" y="113"/>
                    <a:pt x="103" y="104"/>
                    <a:pt x="95" y="95"/>
                  </a:cubicBezTo>
                  <a:cubicBezTo>
                    <a:pt x="87" y="86"/>
                    <a:pt x="81" y="75"/>
                    <a:pt x="73" y="67"/>
                  </a:cubicBezTo>
                  <a:cubicBezTo>
                    <a:pt x="70" y="72"/>
                    <a:pt x="70" y="78"/>
                    <a:pt x="70" y="84"/>
                  </a:cubicBezTo>
                  <a:cubicBezTo>
                    <a:pt x="79" y="96"/>
                    <a:pt x="93" y="150"/>
                    <a:pt x="87" y="155"/>
                  </a:cubicBezTo>
                  <a:cubicBezTo>
                    <a:pt x="84" y="158"/>
                    <a:pt x="74" y="158"/>
                    <a:pt x="67" y="162"/>
                  </a:cubicBezTo>
                  <a:cubicBezTo>
                    <a:pt x="68" y="178"/>
                    <a:pt x="77" y="199"/>
                    <a:pt x="85" y="216"/>
                  </a:cubicBezTo>
                  <a:cubicBezTo>
                    <a:pt x="89" y="223"/>
                    <a:pt x="96" y="234"/>
                    <a:pt x="91" y="240"/>
                  </a:cubicBezTo>
                  <a:cubicBezTo>
                    <a:pt x="87" y="239"/>
                    <a:pt x="85" y="233"/>
                    <a:pt x="83" y="229"/>
                  </a:cubicBezTo>
                  <a:cubicBezTo>
                    <a:pt x="79" y="220"/>
                    <a:pt x="75" y="212"/>
                    <a:pt x="71" y="204"/>
                  </a:cubicBezTo>
                  <a:cubicBezTo>
                    <a:pt x="64" y="191"/>
                    <a:pt x="61" y="178"/>
                    <a:pt x="58" y="167"/>
                  </a:cubicBezTo>
                  <a:cubicBezTo>
                    <a:pt x="56" y="169"/>
                    <a:pt x="54" y="170"/>
                    <a:pt x="53" y="172"/>
                  </a:cubicBezTo>
                  <a:cubicBezTo>
                    <a:pt x="57" y="193"/>
                    <a:pt x="70" y="218"/>
                    <a:pt x="75" y="239"/>
                  </a:cubicBezTo>
                  <a:cubicBezTo>
                    <a:pt x="72" y="242"/>
                    <a:pt x="72" y="246"/>
                    <a:pt x="68" y="248"/>
                  </a:cubicBezTo>
                  <a:cubicBezTo>
                    <a:pt x="64" y="249"/>
                    <a:pt x="64" y="244"/>
                    <a:pt x="61" y="243"/>
                  </a:cubicBezTo>
                  <a:cubicBezTo>
                    <a:pt x="59" y="244"/>
                    <a:pt x="59" y="247"/>
                    <a:pt x="56" y="248"/>
                  </a:cubicBezTo>
                  <a:cubicBezTo>
                    <a:pt x="52" y="248"/>
                    <a:pt x="51" y="243"/>
                    <a:pt x="48" y="242"/>
                  </a:cubicBezTo>
                  <a:cubicBezTo>
                    <a:pt x="45" y="244"/>
                    <a:pt x="44" y="247"/>
                    <a:pt x="39" y="249"/>
                  </a:cubicBez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696"/>
            <p:cNvSpPr>
              <a:spLocks/>
            </p:cNvSpPr>
            <p:nvPr/>
          </p:nvSpPr>
          <p:spPr bwMode="auto">
            <a:xfrm>
              <a:off x="3560920" y="2978980"/>
              <a:ext cx="71885" cy="3258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6" y="2"/>
                </a:cxn>
                <a:cxn ang="0">
                  <a:pos x="30" y="12"/>
                </a:cxn>
                <a:cxn ang="0">
                  <a:pos x="1" y="11"/>
                </a:cxn>
                <a:cxn ang="0">
                  <a:pos x="0" y="4"/>
                </a:cxn>
              </a:cxnLst>
              <a:rect l="0" t="0" r="r" b="b"/>
              <a:pathLst>
                <a:path w="32" h="15">
                  <a:moveTo>
                    <a:pt x="0" y="4"/>
                  </a:moveTo>
                  <a:cubicBezTo>
                    <a:pt x="0" y="4"/>
                    <a:pt x="18" y="0"/>
                    <a:pt x="26" y="2"/>
                  </a:cubicBezTo>
                  <a:cubicBezTo>
                    <a:pt x="32" y="5"/>
                    <a:pt x="31" y="10"/>
                    <a:pt x="30" y="12"/>
                  </a:cubicBezTo>
                  <a:cubicBezTo>
                    <a:pt x="28" y="15"/>
                    <a:pt x="5" y="11"/>
                    <a:pt x="1" y="1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697"/>
            <p:cNvSpPr>
              <a:spLocks/>
            </p:cNvSpPr>
            <p:nvPr/>
          </p:nvSpPr>
          <p:spPr bwMode="auto">
            <a:xfrm>
              <a:off x="3614647" y="2993195"/>
              <a:ext cx="6535" cy="977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3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698"/>
            <p:cNvSpPr>
              <a:spLocks/>
            </p:cNvSpPr>
            <p:nvPr/>
          </p:nvSpPr>
          <p:spPr bwMode="auto">
            <a:xfrm>
              <a:off x="3611914" y="2993982"/>
              <a:ext cx="6535" cy="130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5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699"/>
            <p:cNvSpPr>
              <a:spLocks/>
            </p:cNvSpPr>
            <p:nvPr/>
          </p:nvSpPr>
          <p:spPr bwMode="auto">
            <a:xfrm>
              <a:off x="3597965" y="2993841"/>
              <a:ext cx="9802" cy="977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700"/>
            <p:cNvSpPr>
              <a:spLocks/>
            </p:cNvSpPr>
            <p:nvPr/>
          </p:nvSpPr>
          <p:spPr bwMode="auto">
            <a:xfrm>
              <a:off x="3581393" y="2995334"/>
              <a:ext cx="6535" cy="977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Freeform 701"/>
            <p:cNvSpPr>
              <a:spLocks/>
            </p:cNvSpPr>
            <p:nvPr/>
          </p:nvSpPr>
          <p:spPr bwMode="auto">
            <a:xfrm>
              <a:off x="3563866" y="2992834"/>
              <a:ext cx="9802" cy="977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3" y="3"/>
                    <a:pt x="4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55" name="Group 404"/>
          <p:cNvGrpSpPr>
            <a:grpSpLocks/>
          </p:cNvGrpSpPr>
          <p:nvPr/>
        </p:nvGrpSpPr>
        <p:grpSpPr bwMode="auto">
          <a:xfrm rot="-5400000">
            <a:off x="7208838" y="150812"/>
            <a:ext cx="641350" cy="498475"/>
            <a:chOff x="6400516" y="3801233"/>
            <a:chExt cx="1240180" cy="961582"/>
          </a:xfrm>
        </p:grpSpPr>
        <p:sp>
          <p:nvSpPr>
            <p:cNvPr id="43" name="Freeform 727"/>
            <p:cNvSpPr>
              <a:spLocks/>
            </p:cNvSpPr>
            <p:nvPr/>
          </p:nvSpPr>
          <p:spPr bwMode="auto">
            <a:xfrm>
              <a:off x="7020604" y="3798170"/>
              <a:ext cx="190325" cy="159243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728"/>
            <p:cNvSpPr>
              <a:spLocks/>
            </p:cNvSpPr>
            <p:nvPr/>
          </p:nvSpPr>
          <p:spPr bwMode="auto">
            <a:xfrm>
              <a:off x="7382837" y="4609697"/>
              <a:ext cx="156556" cy="153118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729"/>
            <p:cNvSpPr>
              <a:spLocks/>
            </p:cNvSpPr>
            <p:nvPr/>
          </p:nvSpPr>
          <p:spPr bwMode="auto">
            <a:xfrm>
              <a:off x="6796512" y="3914540"/>
              <a:ext cx="613950" cy="771715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730"/>
            <p:cNvSpPr>
              <a:spLocks/>
            </p:cNvSpPr>
            <p:nvPr/>
          </p:nvSpPr>
          <p:spPr bwMode="auto">
            <a:xfrm>
              <a:off x="6894744" y="4321834"/>
              <a:ext cx="15350" cy="15313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731"/>
            <p:cNvSpPr>
              <a:spLocks/>
            </p:cNvSpPr>
            <p:nvPr/>
          </p:nvSpPr>
          <p:spPr bwMode="auto">
            <a:xfrm>
              <a:off x="6400515" y="4481077"/>
              <a:ext cx="128930" cy="20517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732"/>
            <p:cNvSpPr>
              <a:spLocks/>
            </p:cNvSpPr>
            <p:nvPr/>
          </p:nvSpPr>
          <p:spPr bwMode="auto">
            <a:xfrm>
              <a:off x="6418934" y="4471891"/>
              <a:ext cx="128930" cy="199053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733"/>
            <p:cNvSpPr>
              <a:spLocks/>
            </p:cNvSpPr>
            <p:nvPr/>
          </p:nvSpPr>
          <p:spPr bwMode="auto">
            <a:xfrm>
              <a:off x="6477259" y="4064596"/>
              <a:ext cx="429765" cy="54816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734"/>
            <p:cNvSpPr>
              <a:spLocks/>
            </p:cNvSpPr>
            <p:nvPr/>
          </p:nvSpPr>
          <p:spPr bwMode="auto">
            <a:xfrm>
              <a:off x="6486469" y="3972725"/>
              <a:ext cx="156556" cy="192930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735"/>
            <p:cNvSpPr>
              <a:spLocks/>
            </p:cNvSpPr>
            <p:nvPr/>
          </p:nvSpPr>
          <p:spPr bwMode="auto">
            <a:xfrm>
              <a:off x="6468049" y="3969662"/>
              <a:ext cx="153488" cy="168429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736"/>
            <p:cNvSpPr>
              <a:spLocks/>
            </p:cNvSpPr>
            <p:nvPr/>
          </p:nvSpPr>
          <p:spPr bwMode="auto">
            <a:xfrm>
              <a:off x="6799582" y="4101343"/>
              <a:ext cx="497300" cy="514477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737"/>
            <p:cNvSpPr>
              <a:spLocks/>
            </p:cNvSpPr>
            <p:nvPr/>
          </p:nvSpPr>
          <p:spPr bwMode="auto">
            <a:xfrm>
              <a:off x="7140323" y="4089093"/>
              <a:ext cx="426697" cy="428731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738"/>
            <p:cNvSpPr>
              <a:spLocks/>
            </p:cNvSpPr>
            <p:nvPr/>
          </p:nvSpPr>
          <p:spPr bwMode="auto">
            <a:xfrm>
              <a:off x="7367486" y="4306523"/>
              <a:ext cx="52187" cy="58184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739"/>
            <p:cNvSpPr>
              <a:spLocks/>
            </p:cNvSpPr>
            <p:nvPr/>
          </p:nvSpPr>
          <p:spPr bwMode="auto">
            <a:xfrm>
              <a:off x="7361347" y="4315709"/>
              <a:ext cx="24558" cy="27562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740"/>
            <p:cNvSpPr>
              <a:spLocks/>
            </p:cNvSpPr>
            <p:nvPr/>
          </p:nvSpPr>
          <p:spPr bwMode="auto">
            <a:xfrm>
              <a:off x="7459580" y="4337147"/>
              <a:ext cx="27629" cy="4287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741"/>
            <p:cNvSpPr>
              <a:spLocks/>
            </p:cNvSpPr>
            <p:nvPr/>
          </p:nvSpPr>
          <p:spPr bwMode="auto">
            <a:xfrm>
              <a:off x="7373626" y="4321834"/>
              <a:ext cx="6140" cy="918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742"/>
            <p:cNvSpPr>
              <a:spLocks/>
            </p:cNvSpPr>
            <p:nvPr/>
          </p:nvSpPr>
          <p:spPr bwMode="auto">
            <a:xfrm>
              <a:off x="7324510" y="4110532"/>
              <a:ext cx="49116" cy="58184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743"/>
            <p:cNvSpPr>
              <a:spLocks/>
            </p:cNvSpPr>
            <p:nvPr/>
          </p:nvSpPr>
          <p:spPr bwMode="auto">
            <a:xfrm>
              <a:off x="7327580" y="4131967"/>
              <a:ext cx="24558" cy="2449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744"/>
            <p:cNvSpPr>
              <a:spLocks/>
            </p:cNvSpPr>
            <p:nvPr/>
          </p:nvSpPr>
          <p:spPr bwMode="auto">
            <a:xfrm>
              <a:off x="7435022" y="4125843"/>
              <a:ext cx="15350" cy="30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745"/>
            <p:cNvSpPr>
              <a:spLocks/>
            </p:cNvSpPr>
            <p:nvPr/>
          </p:nvSpPr>
          <p:spPr bwMode="auto">
            <a:xfrm>
              <a:off x="7352138" y="4135031"/>
              <a:ext cx="9208" cy="9186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746"/>
            <p:cNvSpPr>
              <a:spLocks/>
            </p:cNvSpPr>
            <p:nvPr/>
          </p:nvSpPr>
          <p:spPr bwMode="auto">
            <a:xfrm>
              <a:off x="7201718" y="4174839"/>
              <a:ext cx="132000" cy="15924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Freeform 747"/>
            <p:cNvSpPr>
              <a:spLocks/>
            </p:cNvSpPr>
            <p:nvPr/>
          </p:nvSpPr>
          <p:spPr bwMode="auto">
            <a:xfrm>
              <a:off x="7315301" y="4346333"/>
              <a:ext cx="64464" cy="79621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748"/>
            <p:cNvSpPr>
              <a:spLocks/>
            </p:cNvSpPr>
            <p:nvPr/>
          </p:nvSpPr>
          <p:spPr bwMode="auto">
            <a:xfrm>
              <a:off x="7272325" y="4089094"/>
              <a:ext cx="58324" cy="64311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749"/>
            <p:cNvSpPr>
              <a:spLocks/>
            </p:cNvSpPr>
            <p:nvPr/>
          </p:nvSpPr>
          <p:spPr bwMode="auto">
            <a:xfrm>
              <a:off x="7278465" y="4187091"/>
              <a:ext cx="49116" cy="58186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750"/>
            <p:cNvSpPr>
              <a:spLocks noEditPoints="1"/>
            </p:cNvSpPr>
            <p:nvPr/>
          </p:nvSpPr>
          <p:spPr bwMode="auto">
            <a:xfrm>
              <a:off x="7370557" y="4024786"/>
              <a:ext cx="285486" cy="554287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751"/>
            <p:cNvSpPr>
              <a:spLocks/>
            </p:cNvSpPr>
            <p:nvPr/>
          </p:nvSpPr>
          <p:spPr bwMode="auto">
            <a:xfrm>
              <a:off x="7121907" y="4318773"/>
              <a:ext cx="76745" cy="76558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56" name="Group 431"/>
          <p:cNvGrpSpPr>
            <a:grpSpLocks/>
          </p:cNvGrpSpPr>
          <p:nvPr/>
        </p:nvGrpSpPr>
        <p:grpSpPr bwMode="auto">
          <a:xfrm rot="1800000" flipH="1">
            <a:off x="6786563" y="85725"/>
            <a:ext cx="506412" cy="623888"/>
            <a:chOff x="5256929" y="1451684"/>
            <a:chExt cx="1083632" cy="1332447"/>
          </a:xfrm>
        </p:grpSpPr>
        <p:sp>
          <p:nvSpPr>
            <p:cNvPr id="69" name="Freeform 607"/>
            <p:cNvSpPr>
              <a:spLocks/>
            </p:cNvSpPr>
            <p:nvPr/>
          </p:nvSpPr>
          <p:spPr bwMode="auto">
            <a:xfrm>
              <a:off x="5496127" y="1581399"/>
              <a:ext cx="315919" cy="189865"/>
            </a:xfrm>
            <a:custGeom>
              <a:avLst/>
              <a:gdLst/>
              <a:ahLst/>
              <a:cxnLst>
                <a:cxn ang="0">
                  <a:pos x="115" y="16"/>
                </a:cxn>
                <a:cxn ang="0">
                  <a:pos x="63" y="2"/>
                </a:cxn>
                <a:cxn ang="0">
                  <a:pos x="13" y="16"/>
                </a:cxn>
                <a:cxn ang="0">
                  <a:pos x="4" y="30"/>
                </a:cxn>
                <a:cxn ang="0">
                  <a:pos x="12" y="30"/>
                </a:cxn>
                <a:cxn ang="0">
                  <a:pos x="7" y="35"/>
                </a:cxn>
                <a:cxn ang="0">
                  <a:pos x="15" y="37"/>
                </a:cxn>
                <a:cxn ang="0">
                  <a:pos x="10" y="42"/>
                </a:cxn>
                <a:cxn ang="0">
                  <a:pos x="38" y="35"/>
                </a:cxn>
                <a:cxn ang="0">
                  <a:pos x="20" y="46"/>
                </a:cxn>
                <a:cxn ang="0">
                  <a:pos x="21" y="52"/>
                </a:cxn>
                <a:cxn ang="0">
                  <a:pos x="33" y="52"/>
                </a:cxn>
                <a:cxn ang="0">
                  <a:pos x="28" y="59"/>
                </a:cxn>
                <a:cxn ang="0">
                  <a:pos x="35" y="62"/>
                </a:cxn>
                <a:cxn ang="0">
                  <a:pos x="37" y="67"/>
                </a:cxn>
                <a:cxn ang="0">
                  <a:pos x="46" y="68"/>
                </a:cxn>
                <a:cxn ang="0">
                  <a:pos x="63" y="67"/>
                </a:cxn>
                <a:cxn ang="0">
                  <a:pos x="48" y="76"/>
                </a:cxn>
                <a:cxn ang="0">
                  <a:pos x="46" y="80"/>
                </a:cxn>
                <a:cxn ang="0">
                  <a:pos x="55" y="79"/>
                </a:cxn>
                <a:cxn ang="0">
                  <a:pos x="92" y="68"/>
                </a:cxn>
                <a:cxn ang="0">
                  <a:pos x="125" y="38"/>
                </a:cxn>
                <a:cxn ang="0">
                  <a:pos x="139" y="23"/>
                </a:cxn>
                <a:cxn ang="0">
                  <a:pos x="115" y="16"/>
                </a:cxn>
              </a:cxnLst>
              <a:rect l="0" t="0" r="r" b="b"/>
              <a:pathLst>
                <a:path w="140" h="84">
                  <a:moveTo>
                    <a:pt x="115" y="16"/>
                  </a:moveTo>
                  <a:cubicBezTo>
                    <a:pt x="115" y="16"/>
                    <a:pt x="92" y="0"/>
                    <a:pt x="63" y="2"/>
                  </a:cubicBezTo>
                  <a:cubicBezTo>
                    <a:pt x="33" y="3"/>
                    <a:pt x="26" y="6"/>
                    <a:pt x="13" y="16"/>
                  </a:cubicBezTo>
                  <a:cubicBezTo>
                    <a:pt x="0" y="25"/>
                    <a:pt x="4" y="30"/>
                    <a:pt x="4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32" y="34"/>
                    <a:pt x="38" y="35"/>
                  </a:cubicBezTo>
                  <a:cubicBezTo>
                    <a:pt x="43" y="35"/>
                    <a:pt x="26" y="44"/>
                    <a:pt x="20" y="46"/>
                  </a:cubicBezTo>
                  <a:cubicBezTo>
                    <a:pt x="14" y="48"/>
                    <a:pt x="18" y="53"/>
                    <a:pt x="21" y="52"/>
                  </a:cubicBezTo>
                  <a:cubicBezTo>
                    <a:pt x="24" y="51"/>
                    <a:pt x="29" y="53"/>
                    <a:pt x="33" y="52"/>
                  </a:cubicBezTo>
                  <a:cubicBezTo>
                    <a:pt x="37" y="51"/>
                    <a:pt x="28" y="59"/>
                    <a:pt x="28" y="59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7"/>
                    <a:pt x="27" y="72"/>
                    <a:pt x="46" y="68"/>
                  </a:cubicBezTo>
                  <a:cubicBezTo>
                    <a:pt x="66" y="64"/>
                    <a:pt x="63" y="67"/>
                    <a:pt x="63" y="67"/>
                  </a:cubicBezTo>
                  <a:cubicBezTo>
                    <a:pt x="63" y="67"/>
                    <a:pt x="53" y="75"/>
                    <a:pt x="48" y="76"/>
                  </a:cubicBezTo>
                  <a:cubicBezTo>
                    <a:pt x="44" y="78"/>
                    <a:pt x="46" y="80"/>
                    <a:pt x="46" y="80"/>
                  </a:cubicBezTo>
                  <a:cubicBezTo>
                    <a:pt x="46" y="80"/>
                    <a:pt x="43" y="84"/>
                    <a:pt x="55" y="79"/>
                  </a:cubicBezTo>
                  <a:cubicBezTo>
                    <a:pt x="66" y="74"/>
                    <a:pt x="75" y="74"/>
                    <a:pt x="92" y="68"/>
                  </a:cubicBezTo>
                  <a:cubicBezTo>
                    <a:pt x="108" y="61"/>
                    <a:pt x="122" y="43"/>
                    <a:pt x="125" y="38"/>
                  </a:cubicBezTo>
                  <a:cubicBezTo>
                    <a:pt x="129" y="34"/>
                    <a:pt x="140" y="28"/>
                    <a:pt x="139" y="23"/>
                  </a:cubicBezTo>
                  <a:cubicBezTo>
                    <a:pt x="137" y="19"/>
                    <a:pt x="127" y="13"/>
                    <a:pt x="115" y="16"/>
                  </a:cubicBezTo>
                  <a:close/>
                </a:path>
              </a:pathLst>
            </a:custGeom>
            <a:solidFill>
              <a:srgbClr val="3B23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608"/>
            <p:cNvSpPr>
              <a:spLocks/>
            </p:cNvSpPr>
            <p:nvPr/>
          </p:nvSpPr>
          <p:spPr bwMode="auto">
            <a:xfrm>
              <a:off x="6136531" y="1884102"/>
              <a:ext cx="197024" cy="281406"/>
            </a:xfrm>
            <a:custGeom>
              <a:avLst/>
              <a:gdLst/>
              <a:ahLst/>
              <a:cxnLst>
                <a:cxn ang="0">
                  <a:pos x="41" y="15"/>
                </a:cxn>
                <a:cxn ang="0">
                  <a:pos x="76" y="52"/>
                </a:cxn>
                <a:cxn ang="0">
                  <a:pos x="84" y="106"/>
                </a:cxn>
                <a:cxn ang="0">
                  <a:pos x="73" y="122"/>
                </a:cxn>
                <a:cxn ang="0">
                  <a:pos x="68" y="113"/>
                </a:cxn>
                <a:cxn ang="0">
                  <a:pos x="65" y="120"/>
                </a:cxn>
                <a:cxn ang="0">
                  <a:pos x="60" y="113"/>
                </a:cxn>
                <a:cxn ang="0">
                  <a:pos x="56" y="119"/>
                </a:cxn>
                <a:cxn ang="0">
                  <a:pos x="52" y="88"/>
                </a:cxn>
                <a:cxn ang="0">
                  <a:pos x="47" y="110"/>
                </a:cxn>
                <a:cxn ang="0">
                  <a:pos x="41" y="112"/>
                </a:cxn>
                <a:cxn ang="0">
                  <a:pos x="36" y="100"/>
                </a:cxn>
                <a:cxn ang="0">
                  <a:pos x="30" y="107"/>
                </a:cxn>
                <a:cxn ang="0">
                  <a:pos x="25" y="101"/>
                </a:cxn>
                <a:cxn ang="0">
                  <a:pos x="19" y="101"/>
                </a:cxn>
                <a:cxn ang="0">
                  <a:pos x="15" y="92"/>
                </a:cxn>
                <a:cxn ang="0">
                  <a:pos x="11" y="76"/>
                </a:cxn>
                <a:cxn ang="0">
                  <a:pos x="6" y="94"/>
                </a:cxn>
                <a:cxn ang="0">
                  <a:pos x="3" y="97"/>
                </a:cxn>
                <a:cxn ang="0">
                  <a:pos x="1" y="89"/>
                </a:cxn>
                <a:cxn ang="0">
                  <a:pos x="1" y="52"/>
                </a:cxn>
                <a:cxn ang="0">
                  <a:pos x="17" y="16"/>
                </a:cxn>
                <a:cxn ang="0">
                  <a:pos x="26" y="0"/>
                </a:cxn>
                <a:cxn ang="0">
                  <a:pos x="41" y="15"/>
                </a:cxn>
              </a:cxnLst>
              <a:rect l="0" t="0" r="r" b="b"/>
              <a:pathLst>
                <a:path w="89" h="125">
                  <a:moveTo>
                    <a:pt x="41" y="15"/>
                  </a:moveTo>
                  <a:cubicBezTo>
                    <a:pt x="41" y="15"/>
                    <a:pt x="64" y="27"/>
                    <a:pt x="76" y="52"/>
                  </a:cubicBezTo>
                  <a:cubicBezTo>
                    <a:pt x="89" y="81"/>
                    <a:pt x="88" y="89"/>
                    <a:pt x="84" y="106"/>
                  </a:cubicBezTo>
                  <a:cubicBezTo>
                    <a:pt x="80" y="125"/>
                    <a:pt x="73" y="122"/>
                    <a:pt x="73" y="122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6" y="119"/>
                    <a:pt x="55" y="93"/>
                    <a:pt x="52" y="88"/>
                  </a:cubicBezTo>
                  <a:cubicBezTo>
                    <a:pt x="49" y="83"/>
                    <a:pt x="47" y="103"/>
                    <a:pt x="47" y="110"/>
                  </a:cubicBezTo>
                  <a:cubicBezTo>
                    <a:pt x="48" y="117"/>
                    <a:pt x="41" y="115"/>
                    <a:pt x="41" y="112"/>
                  </a:cubicBezTo>
                  <a:cubicBezTo>
                    <a:pt x="40" y="109"/>
                    <a:pt x="37" y="104"/>
                    <a:pt x="36" y="100"/>
                  </a:cubicBezTo>
                  <a:cubicBezTo>
                    <a:pt x="35" y="95"/>
                    <a:pt x="30" y="107"/>
                    <a:pt x="30" y="107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9" y="101"/>
                    <a:pt x="18" y="113"/>
                    <a:pt x="15" y="92"/>
                  </a:cubicBezTo>
                  <a:cubicBezTo>
                    <a:pt x="12" y="73"/>
                    <a:pt x="11" y="76"/>
                    <a:pt x="11" y="76"/>
                  </a:cubicBezTo>
                  <a:cubicBezTo>
                    <a:pt x="11" y="76"/>
                    <a:pt x="6" y="89"/>
                    <a:pt x="6" y="94"/>
                  </a:cubicBezTo>
                  <a:cubicBezTo>
                    <a:pt x="6" y="99"/>
                    <a:pt x="3" y="97"/>
                    <a:pt x="3" y="97"/>
                  </a:cubicBezTo>
                  <a:cubicBezTo>
                    <a:pt x="3" y="97"/>
                    <a:pt x="1" y="101"/>
                    <a:pt x="1" y="89"/>
                  </a:cubicBezTo>
                  <a:cubicBezTo>
                    <a:pt x="2" y="76"/>
                    <a:pt x="0" y="68"/>
                    <a:pt x="1" y="52"/>
                  </a:cubicBezTo>
                  <a:cubicBezTo>
                    <a:pt x="2" y="37"/>
                    <a:pt x="14" y="20"/>
                    <a:pt x="17" y="16"/>
                  </a:cubicBezTo>
                  <a:cubicBezTo>
                    <a:pt x="20" y="11"/>
                    <a:pt x="22" y="1"/>
                    <a:pt x="26" y="0"/>
                  </a:cubicBezTo>
                  <a:cubicBezTo>
                    <a:pt x="30" y="0"/>
                    <a:pt x="40" y="5"/>
                    <a:pt x="41" y="15"/>
                  </a:cubicBezTo>
                  <a:close/>
                </a:path>
              </a:pathLst>
            </a:custGeom>
            <a:solidFill>
              <a:srgbClr val="3B23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609"/>
            <p:cNvSpPr>
              <a:spLocks/>
            </p:cNvSpPr>
            <p:nvPr/>
          </p:nvSpPr>
          <p:spPr bwMode="auto">
            <a:xfrm>
              <a:off x="5686312" y="1485728"/>
              <a:ext cx="601262" cy="572987"/>
            </a:xfrm>
            <a:custGeom>
              <a:avLst/>
              <a:gdLst/>
              <a:ahLst/>
              <a:cxnLst>
                <a:cxn ang="0">
                  <a:pos x="240" y="176"/>
                </a:cxn>
                <a:cxn ang="0">
                  <a:pos x="90" y="235"/>
                </a:cxn>
                <a:cxn ang="0">
                  <a:pos x="65" y="251"/>
                </a:cxn>
                <a:cxn ang="0">
                  <a:pos x="63" y="221"/>
                </a:cxn>
                <a:cxn ang="0">
                  <a:pos x="1" y="140"/>
                </a:cxn>
                <a:cxn ang="0">
                  <a:pos x="40" y="75"/>
                </a:cxn>
                <a:cxn ang="0">
                  <a:pos x="89" y="20"/>
                </a:cxn>
                <a:cxn ang="0">
                  <a:pos x="197" y="20"/>
                </a:cxn>
                <a:cxn ang="0">
                  <a:pos x="240" y="176"/>
                </a:cxn>
              </a:cxnLst>
              <a:rect l="0" t="0" r="r" b="b"/>
              <a:pathLst>
                <a:path w="271" h="258">
                  <a:moveTo>
                    <a:pt x="240" y="176"/>
                  </a:moveTo>
                  <a:cubicBezTo>
                    <a:pt x="211" y="232"/>
                    <a:pt x="144" y="258"/>
                    <a:pt x="90" y="235"/>
                  </a:cubicBezTo>
                  <a:cubicBezTo>
                    <a:pt x="88" y="234"/>
                    <a:pt x="87" y="258"/>
                    <a:pt x="65" y="251"/>
                  </a:cubicBezTo>
                  <a:cubicBezTo>
                    <a:pt x="45" y="245"/>
                    <a:pt x="63" y="221"/>
                    <a:pt x="63" y="221"/>
                  </a:cubicBezTo>
                  <a:cubicBezTo>
                    <a:pt x="33" y="202"/>
                    <a:pt x="3" y="175"/>
                    <a:pt x="1" y="140"/>
                  </a:cubicBezTo>
                  <a:cubicBezTo>
                    <a:pt x="0" y="118"/>
                    <a:pt x="10" y="90"/>
                    <a:pt x="40" y="75"/>
                  </a:cubicBezTo>
                  <a:cubicBezTo>
                    <a:pt x="40" y="75"/>
                    <a:pt x="68" y="34"/>
                    <a:pt x="89" y="20"/>
                  </a:cubicBezTo>
                  <a:cubicBezTo>
                    <a:pt x="117" y="0"/>
                    <a:pt x="165" y="4"/>
                    <a:pt x="197" y="20"/>
                  </a:cubicBezTo>
                  <a:cubicBezTo>
                    <a:pt x="251" y="48"/>
                    <a:pt x="271" y="118"/>
                    <a:pt x="240" y="176"/>
                  </a:cubicBezTo>
                  <a:close/>
                </a:path>
              </a:pathLst>
            </a:custGeom>
            <a:solidFill>
              <a:srgbClr val="E5C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610"/>
            <p:cNvSpPr>
              <a:spLocks/>
            </p:cNvSpPr>
            <p:nvPr/>
          </p:nvSpPr>
          <p:spPr bwMode="auto">
            <a:xfrm>
              <a:off x="5759023" y="1636148"/>
              <a:ext cx="105305" cy="77981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0" y="26"/>
                </a:cxn>
                <a:cxn ang="0">
                  <a:pos x="29" y="34"/>
                </a:cxn>
              </a:cxnLst>
              <a:rect l="0" t="0" r="r" b="b"/>
              <a:pathLst>
                <a:path w="48" h="34">
                  <a:moveTo>
                    <a:pt x="29" y="34"/>
                  </a:moveTo>
                  <a:cubicBezTo>
                    <a:pt x="20" y="30"/>
                    <a:pt x="11" y="29"/>
                    <a:pt x="0" y="26"/>
                  </a:cubicBezTo>
                  <a:cubicBezTo>
                    <a:pt x="3" y="0"/>
                    <a:pt x="48" y="19"/>
                    <a:pt x="29" y="34"/>
                  </a:cubicBezTo>
                  <a:close/>
                </a:path>
              </a:pathLst>
            </a:custGeom>
            <a:solidFill>
              <a:srgbClr val="C594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611"/>
            <p:cNvSpPr>
              <a:spLocks/>
            </p:cNvSpPr>
            <p:nvPr/>
          </p:nvSpPr>
          <p:spPr bwMode="auto">
            <a:xfrm>
              <a:off x="6037694" y="1806730"/>
              <a:ext cx="115497" cy="118665"/>
            </a:xfrm>
            <a:custGeom>
              <a:avLst/>
              <a:gdLst/>
              <a:ahLst/>
              <a:cxnLst>
                <a:cxn ang="0">
                  <a:pos x="23" y="53"/>
                </a:cxn>
                <a:cxn ang="0">
                  <a:pos x="8" y="32"/>
                </a:cxn>
                <a:cxn ang="0">
                  <a:pos x="0" y="25"/>
                </a:cxn>
                <a:cxn ang="0">
                  <a:pos x="23" y="53"/>
                </a:cxn>
              </a:cxnLst>
              <a:rect l="0" t="0" r="r" b="b"/>
              <a:pathLst>
                <a:path w="52" h="53">
                  <a:moveTo>
                    <a:pt x="23" y="53"/>
                  </a:moveTo>
                  <a:cubicBezTo>
                    <a:pt x="20" y="46"/>
                    <a:pt x="16" y="38"/>
                    <a:pt x="8" y="32"/>
                  </a:cubicBezTo>
                  <a:cubicBezTo>
                    <a:pt x="6" y="30"/>
                    <a:pt x="1" y="29"/>
                    <a:pt x="0" y="25"/>
                  </a:cubicBezTo>
                  <a:cubicBezTo>
                    <a:pt x="18" y="0"/>
                    <a:pt x="52" y="41"/>
                    <a:pt x="23" y="53"/>
                  </a:cubicBezTo>
                  <a:close/>
                </a:path>
              </a:pathLst>
            </a:custGeom>
            <a:solidFill>
              <a:srgbClr val="C594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612"/>
            <p:cNvSpPr>
              <a:spLocks/>
            </p:cNvSpPr>
            <p:nvPr/>
          </p:nvSpPr>
          <p:spPr bwMode="auto">
            <a:xfrm>
              <a:off x="5808119" y="1763906"/>
              <a:ext cx="186834" cy="14918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9" y="48"/>
                </a:cxn>
                <a:cxn ang="0">
                  <a:pos x="67" y="55"/>
                </a:cxn>
                <a:cxn ang="0">
                  <a:pos x="85" y="48"/>
                </a:cxn>
                <a:cxn ang="0">
                  <a:pos x="38" y="63"/>
                </a:cxn>
                <a:cxn ang="0">
                  <a:pos x="1" y="23"/>
                </a:cxn>
                <a:cxn ang="0">
                  <a:pos x="2" y="0"/>
                </a:cxn>
              </a:cxnLst>
              <a:rect l="0" t="0" r="r" b="b"/>
              <a:pathLst>
                <a:path w="85" h="66">
                  <a:moveTo>
                    <a:pt x="2" y="0"/>
                  </a:moveTo>
                  <a:cubicBezTo>
                    <a:pt x="2" y="16"/>
                    <a:pt x="5" y="37"/>
                    <a:pt x="19" y="48"/>
                  </a:cubicBezTo>
                  <a:cubicBezTo>
                    <a:pt x="35" y="62"/>
                    <a:pt x="52" y="59"/>
                    <a:pt x="67" y="55"/>
                  </a:cubicBezTo>
                  <a:cubicBezTo>
                    <a:pt x="74" y="53"/>
                    <a:pt x="80" y="50"/>
                    <a:pt x="85" y="48"/>
                  </a:cubicBezTo>
                  <a:cubicBezTo>
                    <a:pt x="80" y="55"/>
                    <a:pt x="56" y="66"/>
                    <a:pt x="38" y="63"/>
                  </a:cubicBezTo>
                  <a:cubicBezTo>
                    <a:pt x="15" y="59"/>
                    <a:pt x="2" y="31"/>
                    <a:pt x="1" y="23"/>
                  </a:cubicBezTo>
                  <a:cubicBezTo>
                    <a:pt x="0" y="14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BF87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613"/>
            <p:cNvSpPr>
              <a:spLocks/>
            </p:cNvSpPr>
            <p:nvPr/>
          </p:nvSpPr>
          <p:spPr bwMode="auto">
            <a:xfrm>
              <a:off x="5902114" y="1739208"/>
              <a:ext cx="50953" cy="4068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9" y="18"/>
                </a:cxn>
                <a:cxn ang="0">
                  <a:pos x="0" y="7"/>
                </a:cxn>
              </a:cxnLst>
              <a:rect l="0" t="0" r="r" b="b"/>
              <a:pathLst>
                <a:path w="23" h="18">
                  <a:moveTo>
                    <a:pt x="0" y="7"/>
                  </a:moveTo>
                  <a:cubicBezTo>
                    <a:pt x="7" y="0"/>
                    <a:pt x="23" y="8"/>
                    <a:pt x="19" y="18"/>
                  </a:cubicBezTo>
                  <a:cubicBezTo>
                    <a:pt x="21" y="9"/>
                    <a:pt x="7" y="4"/>
                    <a:pt x="0" y="7"/>
                  </a:cubicBezTo>
                  <a:close/>
                </a:path>
              </a:pathLst>
            </a:custGeom>
            <a:solidFill>
              <a:srgbClr val="C594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614"/>
            <p:cNvSpPr>
              <a:spLocks/>
            </p:cNvSpPr>
            <p:nvPr/>
          </p:nvSpPr>
          <p:spPr bwMode="auto">
            <a:xfrm>
              <a:off x="6129822" y="1712394"/>
              <a:ext cx="30574" cy="4746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1"/>
                </a:cxn>
                <a:cxn ang="0">
                  <a:pos x="0" y="2"/>
                </a:cxn>
              </a:cxnLst>
              <a:rect l="0" t="0" r="r" b="b"/>
              <a:pathLst>
                <a:path w="15" h="21">
                  <a:moveTo>
                    <a:pt x="0" y="2"/>
                  </a:moveTo>
                  <a:cubicBezTo>
                    <a:pt x="9" y="0"/>
                    <a:pt x="15" y="10"/>
                    <a:pt x="12" y="21"/>
                  </a:cubicBezTo>
                  <a:cubicBezTo>
                    <a:pt x="14" y="13"/>
                    <a:pt x="8" y="3"/>
                    <a:pt x="0" y="2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615"/>
            <p:cNvSpPr>
              <a:spLocks/>
            </p:cNvSpPr>
            <p:nvPr/>
          </p:nvSpPr>
          <p:spPr bwMode="auto">
            <a:xfrm>
              <a:off x="5817210" y="1640631"/>
              <a:ext cx="54352" cy="4407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1" y="20"/>
                </a:cxn>
                <a:cxn ang="0">
                  <a:pos x="0" y="7"/>
                </a:cxn>
              </a:cxnLst>
              <a:rect l="0" t="0" r="r" b="b"/>
              <a:pathLst>
                <a:path w="25" h="20">
                  <a:moveTo>
                    <a:pt x="0" y="7"/>
                  </a:moveTo>
                  <a:cubicBezTo>
                    <a:pt x="7" y="0"/>
                    <a:pt x="25" y="9"/>
                    <a:pt x="21" y="20"/>
                  </a:cubicBezTo>
                  <a:cubicBezTo>
                    <a:pt x="21" y="11"/>
                    <a:pt x="6" y="5"/>
                    <a:pt x="0" y="7"/>
                  </a:cubicBezTo>
                  <a:close/>
                </a:path>
              </a:pathLst>
            </a:custGeom>
            <a:solidFill>
              <a:srgbClr val="5B3A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616"/>
            <p:cNvSpPr>
              <a:spLocks/>
            </p:cNvSpPr>
            <p:nvPr/>
          </p:nvSpPr>
          <p:spPr bwMode="auto">
            <a:xfrm>
              <a:off x="6055895" y="1782348"/>
              <a:ext cx="54352" cy="4746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22"/>
                </a:cxn>
                <a:cxn ang="0">
                  <a:pos x="0" y="6"/>
                </a:cxn>
              </a:cxnLst>
              <a:rect l="0" t="0" r="r" b="b"/>
              <a:pathLst>
                <a:path w="25" h="22">
                  <a:moveTo>
                    <a:pt x="0" y="6"/>
                  </a:moveTo>
                  <a:cubicBezTo>
                    <a:pt x="8" y="0"/>
                    <a:pt x="25" y="13"/>
                    <a:pt x="20" y="22"/>
                  </a:cubicBezTo>
                  <a:cubicBezTo>
                    <a:pt x="20" y="13"/>
                    <a:pt x="6" y="6"/>
                    <a:pt x="0" y="6"/>
                  </a:cubicBezTo>
                  <a:close/>
                </a:path>
              </a:pathLst>
            </a:custGeom>
            <a:solidFill>
              <a:srgbClr val="5B3A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617"/>
            <p:cNvSpPr>
              <a:spLocks/>
            </p:cNvSpPr>
            <p:nvPr/>
          </p:nvSpPr>
          <p:spPr bwMode="auto">
            <a:xfrm>
              <a:off x="5760863" y="1444881"/>
              <a:ext cx="587675" cy="501786"/>
            </a:xfrm>
            <a:custGeom>
              <a:avLst/>
              <a:gdLst/>
              <a:ahLst/>
              <a:cxnLst>
                <a:cxn ang="0">
                  <a:pos x="214" y="61"/>
                </a:cxn>
                <a:cxn ang="0">
                  <a:pos x="187" y="1"/>
                </a:cxn>
                <a:cxn ang="0">
                  <a:pos x="204" y="52"/>
                </a:cxn>
                <a:cxn ang="0">
                  <a:pos x="170" y="21"/>
                </a:cxn>
                <a:cxn ang="0">
                  <a:pos x="83" y="13"/>
                </a:cxn>
                <a:cxn ang="0">
                  <a:pos x="16" y="58"/>
                </a:cxn>
                <a:cxn ang="0">
                  <a:pos x="10" y="74"/>
                </a:cxn>
                <a:cxn ang="0">
                  <a:pos x="140" y="59"/>
                </a:cxn>
                <a:cxn ang="0">
                  <a:pos x="150" y="59"/>
                </a:cxn>
                <a:cxn ang="0">
                  <a:pos x="65" y="84"/>
                </a:cxn>
                <a:cxn ang="0">
                  <a:pos x="157" y="65"/>
                </a:cxn>
                <a:cxn ang="0">
                  <a:pos x="134" y="89"/>
                </a:cxn>
                <a:cxn ang="0">
                  <a:pos x="176" y="64"/>
                </a:cxn>
                <a:cxn ang="0">
                  <a:pos x="175" y="148"/>
                </a:cxn>
                <a:cxn ang="0">
                  <a:pos x="190" y="77"/>
                </a:cxn>
                <a:cxn ang="0">
                  <a:pos x="190" y="181"/>
                </a:cxn>
                <a:cxn ang="0">
                  <a:pos x="207" y="179"/>
                </a:cxn>
                <a:cxn ang="0">
                  <a:pos x="197" y="202"/>
                </a:cxn>
                <a:cxn ang="0">
                  <a:pos x="184" y="222"/>
                </a:cxn>
                <a:cxn ang="0">
                  <a:pos x="213" y="213"/>
                </a:cxn>
                <a:cxn ang="0">
                  <a:pos x="226" y="76"/>
                </a:cxn>
                <a:cxn ang="0">
                  <a:pos x="264" y="127"/>
                </a:cxn>
                <a:cxn ang="0">
                  <a:pos x="250" y="88"/>
                </a:cxn>
                <a:cxn ang="0">
                  <a:pos x="219" y="65"/>
                </a:cxn>
                <a:cxn ang="0">
                  <a:pos x="249" y="60"/>
                </a:cxn>
                <a:cxn ang="0">
                  <a:pos x="214" y="61"/>
                </a:cxn>
              </a:cxnLst>
              <a:rect l="0" t="0" r="r" b="b"/>
              <a:pathLst>
                <a:path w="264" h="225">
                  <a:moveTo>
                    <a:pt x="214" y="61"/>
                  </a:moveTo>
                  <a:cubicBezTo>
                    <a:pt x="215" y="48"/>
                    <a:pt x="187" y="1"/>
                    <a:pt x="187" y="1"/>
                  </a:cubicBezTo>
                  <a:cubicBezTo>
                    <a:pt x="188" y="23"/>
                    <a:pt x="201" y="32"/>
                    <a:pt x="204" y="52"/>
                  </a:cubicBezTo>
                  <a:cubicBezTo>
                    <a:pt x="205" y="52"/>
                    <a:pt x="203" y="37"/>
                    <a:pt x="170" y="21"/>
                  </a:cubicBezTo>
                  <a:cubicBezTo>
                    <a:pt x="128" y="0"/>
                    <a:pt x="97" y="9"/>
                    <a:pt x="83" y="13"/>
                  </a:cubicBezTo>
                  <a:cubicBezTo>
                    <a:pt x="68" y="17"/>
                    <a:pt x="32" y="37"/>
                    <a:pt x="16" y="58"/>
                  </a:cubicBezTo>
                  <a:cubicBezTo>
                    <a:pt x="0" y="79"/>
                    <a:pt x="10" y="74"/>
                    <a:pt x="10" y="74"/>
                  </a:cubicBezTo>
                  <a:cubicBezTo>
                    <a:pt x="10" y="74"/>
                    <a:pt x="118" y="64"/>
                    <a:pt x="140" y="59"/>
                  </a:cubicBezTo>
                  <a:cubicBezTo>
                    <a:pt x="162" y="54"/>
                    <a:pt x="150" y="59"/>
                    <a:pt x="150" y="59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140" y="74"/>
                    <a:pt x="157" y="65"/>
                  </a:cubicBezTo>
                  <a:cubicBezTo>
                    <a:pt x="173" y="56"/>
                    <a:pt x="134" y="89"/>
                    <a:pt x="134" y="89"/>
                  </a:cubicBezTo>
                  <a:cubicBezTo>
                    <a:pt x="134" y="89"/>
                    <a:pt x="175" y="70"/>
                    <a:pt x="176" y="64"/>
                  </a:cubicBezTo>
                  <a:cubicBezTo>
                    <a:pt x="177" y="58"/>
                    <a:pt x="190" y="92"/>
                    <a:pt x="175" y="148"/>
                  </a:cubicBezTo>
                  <a:cubicBezTo>
                    <a:pt x="175" y="148"/>
                    <a:pt x="191" y="97"/>
                    <a:pt x="190" y="77"/>
                  </a:cubicBezTo>
                  <a:cubicBezTo>
                    <a:pt x="190" y="76"/>
                    <a:pt x="211" y="161"/>
                    <a:pt x="190" y="181"/>
                  </a:cubicBezTo>
                  <a:cubicBezTo>
                    <a:pt x="170" y="201"/>
                    <a:pt x="202" y="168"/>
                    <a:pt x="207" y="179"/>
                  </a:cubicBezTo>
                  <a:cubicBezTo>
                    <a:pt x="212" y="189"/>
                    <a:pt x="202" y="199"/>
                    <a:pt x="197" y="202"/>
                  </a:cubicBezTo>
                  <a:cubicBezTo>
                    <a:pt x="185" y="209"/>
                    <a:pt x="184" y="222"/>
                    <a:pt x="184" y="222"/>
                  </a:cubicBezTo>
                  <a:cubicBezTo>
                    <a:pt x="188" y="223"/>
                    <a:pt x="190" y="225"/>
                    <a:pt x="213" y="213"/>
                  </a:cubicBezTo>
                  <a:cubicBezTo>
                    <a:pt x="240" y="199"/>
                    <a:pt x="249" y="101"/>
                    <a:pt x="226" y="76"/>
                  </a:cubicBezTo>
                  <a:cubicBezTo>
                    <a:pt x="226" y="76"/>
                    <a:pt x="247" y="88"/>
                    <a:pt x="264" y="127"/>
                  </a:cubicBezTo>
                  <a:cubicBezTo>
                    <a:pt x="264" y="127"/>
                    <a:pt x="260" y="99"/>
                    <a:pt x="250" y="88"/>
                  </a:cubicBezTo>
                  <a:cubicBezTo>
                    <a:pt x="234" y="71"/>
                    <a:pt x="219" y="65"/>
                    <a:pt x="219" y="65"/>
                  </a:cubicBezTo>
                  <a:cubicBezTo>
                    <a:pt x="219" y="65"/>
                    <a:pt x="237" y="58"/>
                    <a:pt x="249" y="60"/>
                  </a:cubicBezTo>
                  <a:cubicBezTo>
                    <a:pt x="261" y="62"/>
                    <a:pt x="228" y="43"/>
                    <a:pt x="214" y="61"/>
                  </a:cubicBezTo>
                  <a:close/>
                </a:path>
              </a:pathLst>
            </a:custGeom>
            <a:solidFill>
              <a:srgbClr val="3B23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618"/>
            <p:cNvSpPr>
              <a:spLocks noEditPoints="1"/>
            </p:cNvSpPr>
            <p:nvPr/>
          </p:nvSpPr>
          <p:spPr bwMode="auto">
            <a:xfrm>
              <a:off x="5267880" y="2276040"/>
              <a:ext cx="506147" cy="495005"/>
            </a:xfrm>
            <a:custGeom>
              <a:avLst/>
              <a:gdLst/>
              <a:ahLst/>
              <a:cxnLst>
                <a:cxn ang="0">
                  <a:pos x="150" y="4"/>
                </a:cxn>
                <a:cxn ang="0">
                  <a:pos x="96" y="63"/>
                </a:cxn>
                <a:cxn ang="0">
                  <a:pos x="73" y="82"/>
                </a:cxn>
                <a:cxn ang="0">
                  <a:pos x="49" y="97"/>
                </a:cxn>
                <a:cxn ang="0">
                  <a:pos x="37" y="100"/>
                </a:cxn>
                <a:cxn ang="0">
                  <a:pos x="32" y="99"/>
                </a:cxn>
                <a:cxn ang="0">
                  <a:pos x="27" y="94"/>
                </a:cxn>
                <a:cxn ang="0">
                  <a:pos x="24" y="87"/>
                </a:cxn>
                <a:cxn ang="0">
                  <a:pos x="8" y="87"/>
                </a:cxn>
                <a:cxn ang="0">
                  <a:pos x="1" y="97"/>
                </a:cxn>
                <a:cxn ang="0">
                  <a:pos x="1" y="101"/>
                </a:cxn>
                <a:cxn ang="0">
                  <a:pos x="22" y="131"/>
                </a:cxn>
                <a:cxn ang="0">
                  <a:pos x="29" y="134"/>
                </a:cxn>
                <a:cxn ang="0">
                  <a:pos x="32" y="137"/>
                </a:cxn>
                <a:cxn ang="0">
                  <a:pos x="62" y="123"/>
                </a:cxn>
                <a:cxn ang="0">
                  <a:pos x="62" y="122"/>
                </a:cxn>
                <a:cxn ang="0">
                  <a:pos x="70" y="115"/>
                </a:cxn>
                <a:cxn ang="0">
                  <a:pos x="75" y="110"/>
                </a:cxn>
                <a:cxn ang="0">
                  <a:pos x="75" y="110"/>
                </a:cxn>
                <a:cxn ang="0">
                  <a:pos x="101" y="87"/>
                </a:cxn>
                <a:cxn ang="0">
                  <a:pos x="114" y="75"/>
                </a:cxn>
                <a:cxn ang="0">
                  <a:pos x="125" y="62"/>
                </a:cxn>
                <a:cxn ang="0">
                  <a:pos x="155" y="23"/>
                </a:cxn>
                <a:cxn ang="0">
                  <a:pos x="162" y="8"/>
                </a:cxn>
                <a:cxn ang="0">
                  <a:pos x="150" y="4"/>
                </a:cxn>
                <a:cxn ang="0">
                  <a:pos x="226" y="207"/>
                </a:cxn>
                <a:cxn ang="0">
                  <a:pos x="221" y="201"/>
                </a:cxn>
                <a:cxn ang="0">
                  <a:pos x="197" y="198"/>
                </a:cxn>
                <a:cxn ang="0">
                  <a:pos x="202" y="169"/>
                </a:cxn>
                <a:cxn ang="0">
                  <a:pos x="204" y="162"/>
                </a:cxn>
                <a:cxn ang="0">
                  <a:pos x="210" y="119"/>
                </a:cxn>
                <a:cxn ang="0">
                  <a:pos x="211" y="113"/>
                </a:cxn>
                <a:cxn ang="0">
                  <a:pos x="216" y="74"/>
                </a:cxn>
                <a:cxn ang="0">
                  <a:pos x="217" y="63"/>
                </a:cxn>
                <a:cxn ang="0">
                  <a:pos x="222" y="29"/>
                </a:cxn>
                <a:cxn ang="0">
                  <a:pos x="217" y="24"/>
                </a:cxn>
                <a:cxn ang="0">
                  <a:pos x="216" y="22"/>
                </a:cxn>
                <a:cxn ang="0">
                  <a:pos x="215" y="8"/>
                </a:cxn>
                <a:cxn ang="0">
                  <a:pos x="209" y="8"/>
                </a:cxn>
                <a:cxn ang="0">
                  <a:pos x="208" y="23"/>
                </a:cxn>
                <a:cxn ang="0">
                  <a:pos x="205" y="28"/>
                </a:cxn>
                <a:cxn ang="0">
                  <a:pos x="204" y="48"/>
                </a:cxn>
                <a:cxn ang="0">
                  <a:pos x="194" y="95"/>
                </a:cxn>
                <a:cxn ang="0">
                  <a:pos x="179" y="160"/>
                </a:cxn>
                <a:cxn ang="0">
                  <a:pos x="172" y="200"/>
                </a:cxn>
                <a:cxn ang="0">
                  <a:pos x="176" y="211"/>
                </a:cxn>
                <a:cxn ang="0">
                  <a:pos x="207" y="222"/>
                </a:cxn>
                <a:cxn ang="0">
                  <a:pos x="215" y="219"/>
                </a:cxn>
                <a:cxn ang="0">
                  <a:pos x="219" y="219"/>
                </a:cxn>
                <a:cxn ang="0">
                  <a:pos x="226" y="207"/>
                </a:cxn>
              </a:cxnLst>
              <a:rect l="0" t="0" r="r" b="b"/>
              <a:pathLst>
                <a:path w="228" h="222">
                  <a:moveTo>
                    <a:pt x="150" y="4"/>
                  </a:moveTo>
                  <a:cubicBezTo>
                    <a:pt x="133" y="24"/>
                    <a:pt x="117" y="48"/>
                    <a:pt x="96" y="63"/>
                  </a:cubicBezTo>
                  <a:cubicBezTo>
                    <a:pt x="88" y="69"/>
                    <a:pt x="81" y="76"/>
                    <a:pt x="73" y="82"/>
                  </a:cubicBezTo>
                  <a:cubicBezTo>
                    <a:pt x="65" y="87"/>
                    <a:pt x="57" y="92"/>
                    <a:pt x="49" y="97"/>
                  </a:cubicBezTo>
                  <a:cubicBezTo>
                    <a:pt x="45" y="98"/>
                    <a:pt x="41" y="99"/>
                    <a:pt x="37" y="100"/>
                  </a:cubicBezTo>
                  <a:cubicBezTo>
                    <a:pt x="36" y="100"/>
                    <a:pt x="34" y="99"/>
                    <a:pt x="32" y="99"/>
                  </a:cubicBezTo>
                  <a:cubicBezTo>
                    <a:pt x="31" y="98"/>
                    <a:pt x="29" y="95"/>
                    <a:pt x="27" y="94"/>
                  </a:cubicBezTo>
                  <a:cubicBezTo>
                    <a:pt x="26" y="91"/>
                    <a:pt x="26" y="89"/>
                    <a:pt x="24" y="87"/>
                  </a:cubicBezTo>
                  <a:cubicBezTo>
                    <a:pt x="20" y="83"/>
                    <a:pt x="13" y="83"/>
                    <a:pt x="8" y="87"/>
                  </a:cubicBezTo>
                  <a:cubicBezTo>
                    <a:pt x="4" y="90"/>
                    <a:pt x="2" y="94"/>
                    <a:pt x="1" y="97"/>
                  </a:cubicBezTo>
                  <a:cubicBezTo>
                    <a:pt x="1" y="98"/>
                    <a:pt x="0" y="100"/>
                    <a:pt x="1" y="101"/>
                  </a:cubicBezTo>
                  <a:cubicBezTo>
                    <a:pt x="2" y="117"/>
                    <a:pt x="10" y="124"/>
                    <a:pt x="22" y="131"/>
                  </a:cubicBezTo>
                  <a:cubicBezTo>
                    <a:pt x="24" y="132"/>
                    <a:pt x="27" y="133"/>
                    <a:pt x="29" y="134"/>
                  </a:cubicBezTo>
                  <a:cubicBezTo>
                    <a:pt x="30" y="135"/>
                    <a:pt x="31" y="136"/>
                    <a:pt x="32" y="137"/>
                  </a:cubicBezTo>
                  <a:cubicBezTo>
                    <a:pt x="43" y="146"/>
                    <a:pt x="57" y="134"/>
                    <a:pt x="62" y="123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5" y="120"/>
                    <a:pt x="67" y="118"/>
                    <a:pt x="70" y="115"/>
                  </a:cubicBezTo>
                  <a:cubicBezTo>
                    <a:pt x="72" y="113"/>
                    <a:pt x="74" y="112"/>
                    <a:pt x="75" y="110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84" y="103"/>
                    <a:pt x="93" y="95"/>
                    <a:pt x="101" y="87"/>
                  </a:cubicBezTo>
                  <a:cubicBezTo>
                    <a:pt x="105" y="83"/>
                    <a:pt x="110" y="79"/>
                    <a:pt x="114" y="75"/>
                  </a:cubicBezTo>
                  <a:cubicBezTo>
                    <a:pt x="118" y="71"/>
                    <a:pt x="122" y="66"/>
                    <a:pt x="125" y="62"/>
                  </a:cubicBezTo>
                  <a:cubicBezTo>
                    <a:pt x="137" y="50"/>
                    <a:pt x="148" y="39"/>
                    <a:pt x="155" y="23"/>
                  </a:cubicBezTo>
                  <a:cubicBezTo>
                    <a:pt x="159" y="18"/>
                    <a:pt x="162" y="14"/>
                    <a:pt x="162" y="8"/>
                  </a:cubicBezTo>
                  <a:cubicBezTo>
                    <a:pt x="162" y="2"/>
                    <a:pt x="155" y="0"/>
                    <a:pt x="150" y="4"/>
                  </a:cubicBezTo>
                  <a:close/>
                  <a:moveTo>
                    <a:pt x="226" y="207"/>
                  </a:moveTo>
                  <a:cubicBezTo>
                    <a:pt x="226" y="204"/>
                    <a:pt x="224" y="201"/>
                    <a:pt x="221" y="201"/>
                  </a:cubicBezTo>
                  <a:cubicBezTo>
                    <a:pt x="213" y="199"/>
                    <a:pt x="205" y="199"/>
                    <a:pt x="197" y="198"/>
                  </a:cubicBezTo>
                  <a:cubicBezTo>
                    <a:pt x="199" y="188"/>
                    <a:pt x="201" y="178"/>
                    <a:pt x="202" y="169"/>
                  </a:cubicBezTo>
                  <a:cubicBezTo>
                    <a:pt x="203" y="167"/>
                    <a:pt x="203" y="164"/>
                    <a:pt x="204" y="162"/>
                  </a:cubicBezTo>
                  <a:cubicBezTo>
                    <a:pt x="206" y="148"/>
                    <a:pt x="208" y="133"/>
                    <a:pt x="210" y="119"/>
                  </a:cubicBezTo>
                  <a:cubicBezTo>
                    <a:pt x="211" y="117"/>
                    <a:pt x="211" y="115"/>
                    <a:pt x="211" y="113"/>
                  </a:cubicBezTo>
                  <a:cubicBezTo>
                    <a:pt x="214" y="100"/>
                    <a:pt x="215" y="87"/>
                    <a:pt x="216" y="74"/>
                  </a:cubicBezTo>
                  <a:cubicBezTo>
                    <a:pt x="217" y="71"/>
                    <a:pt x="217" y="67"/>
                    <a:pt x="217" y="63"/>
                  </a:cubicBezTo>
                  <a:cubicBezTo>
                    <a:pt x="219" y="52"/>
                    <a:pt x="224" y="39"/>
                    <a:pt x="222" y="29"/>
                  </a:cubicBezTo>
                  <a:cubicBezTo>
                    <a:pt x="221" y="26"/>
                    <a:pt x="219" y="24"/>
                    <a:pt x="217" y="24"/>
                  </a:cubicBezTo>
                  <a:cubicBezTo>
                    <a:pt x="217" y="23"/>
                    <a:pt x="216" y="23"/>
                    <a:pt x="216" y="22"/>
                  </a:cubicBezTo>
                  <a:cubicBezTo>
                    <a:pt x="215" y="18"/>
                    <a:pt x="215" y="13"/>
                    <a:pt x="215" y="8"/>
                  </a:cubicBezTo>
                  <a:cubicBezTo>
                    <a:pt x="215" y="4"/>
                    <a:pt x="209" y="4"/>
                    <a:pt x="209" y="8"/>
                  </a:cubicBezTo>
                  <a:cubicBezTo>
                    <a:pt x="208" y="13"/>
                    <a:pt x="208" y="18"/>
                    <a:pt x="208" y="23"/>
                  </a:cubicBezTo>
                  <a:cubicBezTo>
                    <a:pt x="206" y="24"/>
                    <a:pt x="205" y="26"/>
                    <a:pt x="205" y="28"/>
                  </a:cubicBezTo>
                  <a:cubicBezTo>
                    <a:pt x="204" y="35"/>
                    <a:pt x="204" y="41"/>
                    <a:pt x="204" y="48"/>
                  </a:cubicBezTo>
                  <a:cubicBezTo>
                    <a:pt x="200" y="63"/>
                    <a:pt x="197" y="79"/>
                    <a:pt x="194" y="95"/>
                  </a:cubicBezTo>
                  <a:cubicBezTo>
                    <a:pt x="189" y="116"/>
                    <a:pt x="183" y="138"/>
                    <a:pt x="179" y="160"/>
                  </a:cubicBezTo>
                  <a:cubicBezTo>
                    <a:pt x="178" y="169"/>
                    <a:pt x="170" y="188"/>
                    <a:pt x="172" y="200"/>
                  </a:cubicBezTo>
                  <a:cubicBezTo>
                    <a:pt x="170" y="204"/>
                    <a:pt x="171" y="209"/>
                    <a:pt x="176" y="211"/>
                  </a:cubicBezTo>
                  <a:cubicBezTo>
                    <a:pt x="186" y="215"/>
                    <a:pt x="196" y="220"/>
                    <a:pt x="207" y="222"/>
                  </a:cubicBezTo>
                  <a:cubicBezTo>
                    <a:pt x="210" y="222"/>
                    <a:pt x="213" y="221"/>
                    <a:pt x="215" y="219"/>
                  </a:cubicBezTo>
                  <a:cubicBezTo>
                    <a:pt x="216" y="219"/>
                    <a:pt x="218" y="219"/>
                    <a:pt x="219" y="219"/>
                  </a:cubicBezTo>
                  <a:cubicBezTo>
                    <a:pt x="225" y="219"/>
                    <a:pt x="228" y="211"/>
                    <a:pt x="226" y="207"/>
                  </a:cubicBezTo>
                  <a:close/>
                </a:path>
              </a:pathLst>
            </a:custGeom>
            <a:solidFill>
              <a:srgbClr val="E5C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619"/>
            <p:cNvSpPr>
              <a:spLocks noEditPoints="1"/>
            </p:cNvSpPr>
            <p:nvPr/>
          </p:nvSpPr>
          <p:spPr bwMode="auto">
            <a:xfrm>
              <a:off x="5264617" y="2446816"/>
              <a:ext cx="536721" cy="335653"/>
            </a:xfrm>
            <a:custGeom>
              <a:avLst/>
              <a:gdLst/>
              <a:ahLst/>
              <a:cxnLst>
                <a:cxn ang="0">
                  <a:pos x="67" y="49"/>
                </a:cxn>
                <a:cxn ang="0">
                  <a:pos x="60" y="42"/>
                </a:cxn>
                <a:cxn ang="0">
                  <a:pos x="58" y="42"/>
                </a:cxn>
                <a:cxn ang="0">
                  <a:pos x="58" y="42"/>
                </a:cxn>
                <a:cxn ang="0">
                  <a:pos x="53" y="41"/>
                </a:cxn>
                <a:cxn ang="0">
                  <a:pos x="44" y="37"/>
                </a:cxn>
                <a:cxn ang="0">
                  <a:pos x="39" y="33"/>
                </a:cxn>
                <a:cxn ang="0">
                  <a:pos x="38" y="30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5" y="22"/>
                </a:cxn>
                <a:cxn ang="0">
                  <a:pos x="32" y="8"/>
                </a:cxn>
                <a:cxn ang="0">
                  <a:pos x="8" y="10"/>
                </a:cxn>
                <a:cxn ang="0">
                  <a:pos x="3" y="29"/>
                </a:cxn>
                <a:cxn ang="0">
                  <a:pos x="17" y="48"/>
                </a:cxn>
                <a:cxn ang="0">
                  <a:pos x="57" y="63"/>
                </a:cxn>
                <a:cxn ang="0">
                  <a:pos x="61" y="59"/>
                </a:cxn>
                <a:cxn ang="0">
                  <a:pos x="67" y="49"/>
                </a:cxn>
                <a:cxn ang="0">
                  <a:pos x="233" y="119"/>
                </a:cxn>
                <a:cxn ang="0">
                  <a:pos x="201" y="118"/>
                </a:cxn>
                <a:cxn ang="0">
                  <a:pos x="198" y="120"/>
                </a:cxn>
                <a:cxn ang="0">
                  <a:pos x="179" y="118"/>
                </a:cxn>
                <a:cxn ang="0">
                  <a:pos x="173" y="125"/>
                </a:cxn>
                <a:cxn ang="0">
                  <a:pos x="174" y="130"/>
                </a:cxn>
                <a:cxn ang="0">
                  <a:pos x="178" y="133"/>
                </a:cxn>
                <a:cxn ang="0">
                  <a:pos x="199" y="140"/>
                </a:cxn>
                <a:cxn ang="0">
                  <a:pos x="235" y="139"/>
                </a:cxn>
                <a:cxn ang="0">
                  <a:pos x="233" y="119"/>
                </a:cxn>
              </a:cxnLst>
              <a:rect l="0" t="0" r="r" b="b"/>
              <a:pathLst>
                <a:path w="241" h="149">
                  <a:moveTo>
                    <a:pt x="67" y="49"/>
                  </a:moveTo>
                  <a:cubicBezTo>
                    <a:pt x="70" y="44"/>
                    <a:pt x="64" y="41"/>
                    <a:pt x="60" y="42"/>
                  </a:cubicBezTo>
                  <a:cubicBezTo>
                    <a:pt x="59" y="42"/>
                    <a:pt x="59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1"/>
                    <a:pt x="54" y="41"/>
                    <a:pt x="53" y="41"/>
                  </a:cubicBezTo>
                  <a:cubicBezTo>
                    <a:pt x="50" y="40"/>
                    <a:pt x="47" y="40"/>
                    <a:pt x="44" y="37"/>
                  </a:cubicBezTo>
                  <a:cubicBezTo>
                    <a:pt x="43" y="36"/>
                    <a:pt x="41" y="35"/>
                    <a:pt x="39" y="33"/>
                  </a:cubicBezTo>
                  <a:cubicBezTo>
                    <a:pt x="39" y="32"/>
                    <a:pt x="38" y="31"/>
                    <a:pt x="38" y="30"/>
                  </a:cubicBezTo>
                  <a:cubicBezTo>
                    <a:pt x="38" y="29"/>
                    <a:pt x="37" y="27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4"/>
                    <a:pt x="35" y="23"/>
                    <a:pt x="35" y="22"/>
                  </a:cubicBezTo>
                  <a:cubicBezTo>
                    <a:pt x="36" y="17"/>
                    <a:pt x="36" y="13"/>
                    <a:pt x="32" y="8"/>
                  </a:cubicBezTo>
                  <a:cubicBezTo>
                    <a:pt x="25" y="0"/>
                    <a:pt x="14" y="3"/>
                    <a:pt x="8" y="10"/>
                  </a:cubicBezTo>
                  <a:cubicBezTo>
                    <a:pt x="4" y="14"/>
                    <a:pt x="0" y="23"/>
                    <a:pt x="3" y="29"/>
                  </a:cubicBezTo>
                  <a:cubicBezTo>
                    <a:pt x="3" y="37"/>
                    <a:pt x="12" y="44"/>
                    <a:pt x="17" y="48"/>
                  </a:cubicBezTo>
                  <a:cubicBezTo>
                    <a:pt x="29" y="56"/>
                    <a:pt x="41" y="65"/>
                    <a:pt x="57" y="63"/>
                  </a:cubicBezTo>
                  <a:cubicBezTo>
                    <a:pt x="59" y="62"/>
                    <a:pt x="61" y="61"/>
                    <a:pt x="61" y="59"/>
                  </a:cubicBezTo>
                  <a:cubicBezTo>
                    <a:pt x="64" y="56"/>
                    <a:pt x="66" y="53"/>
                    <a:pt x="67" y="49"/>
                  </a:cubicBezTo>
                  <a:close/>
                  <a:moveTo>
                    <a:pt x="233" y="119"/>
                  </a:moveTo>
                  <a:cubicBezTo>
                    <a:pt x="223" y="113"/>
                    <a:pt x="211" y="118"/>
                    <a:pt x="201" y="118"/>
                  </a:cubicBezTo>
                  <a:cubicBezTo>
                    <a:pt x="199" y="118"/>
                    <a:pt x="198" y="119"/>
                    <a:pt x="198" y="120"/>
                  </a:cubicBezTo>
                  <a:cubicBezTo>
                    <a:pt x="191" y="120"/>
                    <a:pt x="185" y="119"/>
                    <a:pt x="179" y="118"/>
                  </a:cubicBezTo>
                  <a:cubicBezTo>
                    <a:pt x="175" y="117"/>
                    <a:pt x="172" y="122"/>
                    <a:pt x="173" y="125"/>
                  </a:cubicBezTo>
                  <a:cubicBezTo>
                    <a:pt x="173" y="127"/>
                    <a:pt x="174" y="128"/>
                    <a:pt x="174" y="130"/>
                  </a:cubicBezTo>
                  <a:cubicBezTo>
                    <a:pt x="175" y="132"/>
                    <a:pt x="176" y="133"/>
                    <a:pt x="178" y="133"/>
                  </a:cubicBezTo>
                  <a:cubicBezTo>
                    <a:pt x="183" y="138"/>
                    <a:pt x="192" y="139"/>
                    <a:pt x="199" y="140"/>
                  </a:cubicBezTo>
                  <a:cubicBezTo>
                    <a:pt x="210" y="142"/>
                    <a:pt x="225" y="149"/>
                    <a:pt x="235" y="139"/>
                  </a:cubicBezTo>
                  <a:cubicBezTo>
                    <a:pt x="241" y="133"/>
                    <a:pt x="239" y="123"/>
                    <a:pt x="233" y="119"/>
                  </a:cubicBezTo>
                  <a:close/>
                </a:path>
              </a:pathLst>
            </a:custGeom>
            <a:solidFill>
              <a:srgbClr val="A70E1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620"/>
            <p:cNvSpPr>
              <a:spLocks noEditPoints="1"/>
            </p:cNvSpPr>
            <p:nvPr/>
          </p:nvSpPr>
          <p:spPr bwMode="auto">
            <a:xfrm>
              <a:off x="5391291" y="1667846"/>
              <a:ext cx="900198" cy="671309"/>
            </a:xfrm>
            <a:custGeom>
              <a:avLst/>
              <a:gdLst/>
              <a:ahLst/>
              <a:cxnLst>
                <a:cxn ang="0">
                  <a:pos x="153" y="168"/>
                </a:cxn>
                <a:cxn ang="0">
                  <a:pos x="160" y="161"/>
                </a:cxn>
                <a:cxn ang="0">
                  <a:pos x="90" y="113"/>
                </a:cxn>
                <a:cxn ang="0">
                  <a:pos x="61" y="48"/>
                </a:cxn>
                <a:cxn ang="0">
                  <a:pos x="67" y="40"/>
                </a:cxn>
                <a:cxn ang="0">
                  <a:pos x="74" y="26"/>
                </a:cxn>
                <a:cxn ang="0">
                  <a:pos x="72" y="26"/>
                </a:cxn>
                <a:cxn ang="0">
                  <a:pos x="59" y="30"/>
                </a:cxn>
                <a:cxn ang="0">
                  <a:pos x="54" y="21"/>
                </a:cxn>
                <a:cxn ang="0">
                  <a:pos x="54" y="6"/>
                </a:cxn>
                <a:cxn ang="0">
                  <a:pos x="43" y="22"/>
                </a:cxn>
                <a:cxn ang="0">
                  <a:pos x="39" y="6"/>
                </a:cxn>
                <a:cxn ang="0">
                  <a:pos x="31" y="19"/>
                </a:cxn>
                <a:cxn ang="0">
                  <a:pos x="32" y="28"/>
                </a:cxn>
                <a:cxn ang="0">
                  <a:pos x="20" y="15"/>
                </a:cxn>
                <a:cxn ang="0">
                  <a:pos x="24" y="37"/>
                </a:cxn>
                <a:cxn ang="0">
                  <a:pos x="24" y="39"/>
                </a:cxn>
                <a:cxn ang="0">
                  <a:pos x="8" y="37"/>
                </a:cxn>
                <a:cxn ang="0">
                  <a:pos x="3" y="45"/>
                </a:cxn>
                <a:cxn ang="0">
                  <a:pos x="42" y="60"/>
                </a:cxn>
                <a:cxn ang="0">
                  <a:pos x="69" y="130"/>
                </a:cxn>
                <a:cxn ang="0">
                  <a:pos x="109" y="159"/>
                </a:cxn>
                <a:cxn ang="0">
                  <a:pos x="388" y="268"/>
                </a:cxn>
                <a:cxn ang="0">
                  <a:pos x="399" y="257"/>
                </a:cxn>
                <a:cxn ang="0">
                  <a:pos x="379" y="256"/>
                </a:cxn>
                <a:cxn ang="0">
                  <a:pos x="396" y="248"/>
                </a:cxn>
                <a:cxn ang="0">
                  <a:pos x="378" y="240"/>
                </a:cxn>
                <a:cxn ang="0">
                  <a:pos x="368" y="225"/>
                </a:cxn>
                <a:cxn ang="0">
                  <a:pos x="283" y="235"/>
                </a:cxn>
                <a:cxn ang="0">
                  <a:pos x="229" y="173"/>
                </a:cxn>
                <a:cxn ang="0">
                  <a:pos x="218" y="185"/>
                </a:cxn>
                <a:cxn ang="0">
                  <a:pos x="352" y="278"/>
                </a:cxn>
                <a:cxn ang="0">
                  <a:pos x="362" y="279"/>
                </a:cxn>
                <a:cxn ang="0">
                  <a:pos x="386" y="288"/>
                </a:cxn>
                <a:cxn ang="0">
                  <a:pos x="386" y="280"/>
                </a:cxn>
                <a:cxn ang="0">
                  <a:pos x="394" y="270"/>
                </a:cxn>
              </a:cxnLst>
              <a:rect l="0" t="0" r="r" b="b"/>
              <a:pathLst>
                <a:path w="405" h="299">
                  <a:moveTo>
                    <a:pt x="109" y="159"/>
                  </a:moveTo>
                  <a:cubicBezTo>
                    <a:pt x="123" y="166"/>
                    <a:pt x="137" y="169"/>
                    <a:pt x="153" y="168"/>
                  </a:cubicBezTo>
                  <a:cubicBezTo>
                    <a:pt x="157" y="168"/>
                    <a:pt x="159" y="164"/>
                    <a:pt x="159" y="161"/>
                  </a:cubicBezTo>
                  <a:cubicBezTo>
                    <a:pt x="159" y="161"/>
                    <a:pt x="160" y="161"/>
                    <a:pt x="160" y="161"/>
                  </a:cubicBezTo>
                  <a:cubicBezTo>
                    <a:pt x="165" y="160"/>
                    <a:pt x="164" y="153"/>
                    <a:pt x="160" y="153"/>
                  </a:cubicBezTo>
                  <a:cubicBezTo>
                    <a:pt x="130" y="153"/>
                    <a:pt x="108" y="133"/>
                    <a:pt x="90" y="113"/>
                  </a:cubicBezTo>
                  <a:cubicBezTo>
                    <a:pt x="74" y="96"/>
                    <a:pt x="67" y="72"/>
                    <a:pt x="62" y="50"/>
                  </a:cubicBezTo>
                  <a:cubicBezTo>
                    <a:pt x="62" y="49"/>
                    <a:pt x="61" y="48"/>
                    <a:pt x="61" y="48"/>
                  </a:cubicBezTo>
                  <a:cubicBezTo>
                    <a:pt x="61" y="47"/>
                    <a:pt x="62" y="46"/>
                    <a:pt x="62" y="46"/>
                  </a:cubicBezTo>
                  <a:cubicBezTo>
                    <a:pt x="63" y="43"/>
                    <a:pt x="65" y="42"/>
                    <a:pt x="67" y="40"/>
                  </a:cubicBezTo>
                  <a:cubicBezTo>
                    <a:pt x="72" y="39"/>
                    <a:pt x="77" y="38"/>
                    <a:pt x="78" y="32"/>
                  </a:cubicBezTo>
                  <a:cubicBezTo>
                    <a:pt x="79" y="29"/>
                    <a:pt x="77" y="25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3" y="25"/>
                    <a:pt x="73" y="25"/>
                    <a:pt x="72" y="26"/>
                  </a:cubicBezTo>
                  <a:cubicBezTo>
                    <a:pt x="72" y="26"/>
                    <a:pt x="72" y="26"/>
                    <a:pt x="71" y="26"/>
                  </a:cubicBezTo>
                  <a:cubicBezTo>
                    <a:pt x="67" y="27"/>
                    <a:pt x="63" y="29"/>
                    <a:pt x="59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7"/>
                    <a:pt x="58" y="24"/>
                    <a:pt x="54" y="21"/>
                  </a:cubicBezTo>
                  <a:cubicBezTo>
                    <a:pt x="54" y="19"/>
                    <a:pt x="54" y="18"/>
                    <a:pt x="54" y="17"/>
                  </a:cubicBezTo>
                  <a:cubicBezTo>
                    <a:pt x="54" y="13"/>
                    <a:pt x="54" y="10"/>
                    <a:pt x="54" y="6"/>
                  </a:cubicBezTo>
                  <a:cubicBezTo>
                    <a:pt x="54" y="0"/>
                    <a:pt x="46" y="0"/>
                    <a:pt x="45" y="6"/>
                  </a:cubicBezTo>
                  <a:cubicBezTo>
                    <a:pt x="44" y="10"/>
                    <a:pt x="43" y="16"/>
                    <a:pt x="43" y="22"/>
                  </a:cubicBezTo>
                  <a:cubicBezTo>
                    <a:pt x="43" y="21"/>
                    <a:pt x="43" y="20"/>
                    <a:pt x="42" y="20"/>
                  </a:cubicBezTo>
                  <a:cubicBezTo>
                    <a:pt x="41" y="14"/>
                    <a:pt x="39" y="8"/>
                    <a:pt x="39" y="6"/>
                  </a:cubicBezTo>
                  <a:cubicBezTo>
                    <a:pt x="37" y="2"/>
                    <a:pt x="29" y="4"/>
                    <a:pt x="29" y="8"/>
                  </a:cubicBezTo>
                  <a:cubicBezTo>
                    <a:pt x="29" y="12"/>
                    <a:pt x="30" y="16"/>
                    <a:pt x="31" y="19"/>
                  </a:cubicBezTo>
                  <a:cubicBezTo>
                    <a:pt x="31" y="23"/>
                    <a:pt x="31" y="26"/>
                    <a:pt x="32" y="29"/>
                  </a:cubicBezTo>
                  <a:cubicBezTo>
                    <a:pt x="32" y="29"/>
                    <a:pt x="32" y="29"/>
                    <a:pt x="32" y="28"/>
                  </a:cubicBezTo>
                  <a:cubicBezTo>
                    <a:pt x="29" y="26"/>
                    <a:pt x="27" y="24"/>
                    <a:pt x="26" y="23"/>
                  </a:cubicBezTo>
                  <a:cubicBezTo>
                    <a:pt x="24" y="20"/>
                    <a:pt x="22" y="18"/>
                    <a:pt x="20" y="15"/>
                  </a:cubicBezTo>
                  <a:cubicBezTo>
                    <a:pt x="17" y="10"/>
                    <a:pt x="9" y="14"/>
                    <a:pt x="12" y="20"/>
                  </a:cubicBezTo>
                  <a:cubicBezTo>
                    <a:pt x="14" y="24"/>
                    <a:pt x="19" y="31"/>
                    <a:pt x="24" y="37"/>
                  </a:cubicBezTo>
                  <a:cubicBezTo>
                    <a:pt x="25" y="37"/>
                    <a:pt x="25" y="37"/>
                    <a:pt x="25" y="38"/>
                  </a:cubicBezTo>
                  <a:cubicBezTo>
                    <a:pt x="25" y="38"/>
                    <a:pt x="24" y="38"/>
                    <a:pt x="24" y="39"/>
                  </a:cubicBezTo>
                  <a:cubicBezTo>
                    <a:pt x="23" y="39"/>
                    <a:pt x="22" y="40"/>
                    <a:pt x="22" y="41"/>
                  </a:cubicBezTo>
                  <a:cubicBezTo>
                    <a:pt x="17" y="40"/>
                    <a:pt x="12" y="38"/>
                    <a:pt x="8" y="37"/>
                  </a:cubicBezTo>
                  <a:cubicBezTo>
                    <a:pt x="5" y="35"/>
                    <a:pt x="2" y="37"/>
                    <a:pt x="1" y="39"/>
                  </a:cubicBezTo>
                  <a:cubicBezTo>
                    <a:pt x="0" y="41"/>
                    <a:pt x="1" y="43"/>
                    <a:pt x="3" y="45"/>
                  </a:cubicBezTo>
                  <a:cubicBezTo>
                    <a:pt x="9" y="48"/>
                    <a:pt x="16" y="51"/>
                    <a:pt x="22" y="51"/>
                  </a:cubicBezTo>
                  <a:cubicBezTo>
                    <a:pt x="31" y="54"/>
                    <a:pt x="39" y="57"/>
                    <a:pt x="42" y="60"/>
                  </a:cubicBezTo>
                  <a:cubicBezTo>
                    <a:pt x="42" y="70"/>
                    <a:pt x="45" y="81"/>
                    <a:pt x="48" y="89"/>
                  </a:cubicBezTo>
                  <a:cubicBezTo>
                    <a:pt x="53" y="103"/>
                    <a:pt x="60" y="119"/>
                    <a:pt x="69" y="130"/>
                  </a:cubicBezTo>
                  <a:cubicBezTo>
                    <a:pt x="78" y="142"/>
                    <a:pt x="91" y="148"/>
                    <a:pt x="104" y="155"/>
                  </a:cubicBezTo>
                  <a:cubicBezTo>
                    <a:pt x="106" y="156"/>
                    <a:pt x="107" y="158"/>
                    <a:pt x="109" y="159"/>
                  </a:cubicBezTo>
                  <a:close/>
                  <a:moveTo>
                    <a:pt x="394" y="270"/>
                  </a:moveTo>
                  <a:cubicBezTo>
                    <a:pt x="392" y="269"/>
                    <a:pt x="390" y="269"/>
                    <a:pt x="388" y="268"/>
                  </a:cubicBezTo>
                  <a:cubicBezTo>
                    <a:pt x="391" y="268"/>
                    <a:pt x="394" y="268"/>
                    <a:pt x="397" y="268"/>
                  </a:cubicBezTo>
                  <a:cubicBezTo>
                    <a:pt x="404" y="268"/>
                    <a:pt x="405" y="259"/>
                    <a:pt x="399" y="257"/>
                  </a:cubicBezTo>
                  <a:cubicBezTo>
                    <a:pt x="394" y="255"/>
                    <a:pt x="388" y="256"/>
                    <a:pt x="382" y="256"/>
                  </a:cubicBezTo>
                  <a:cubicBezTo>
                    <a:pt x="381" y="256"/>
                    <a:pt x="380" y="256"/>
                    <a:pt x="379" y="256"/>
                  </a:cubicBezTo>
                  <a:cubicBezTo>
                    <a:pt x="381" y="255"/>
                    <a:pt x="383" y="255"/>
                    <a:pt x="384" y="254"/>
                  </a:cubicBezTo>
                  <a:cubicBezTo>
                    <a:pt x="389" y="253"/>
                    <a:pt x="393" y="251"/>
                    <a:pt x="396" y="248"/>
                  </a:cubicBezTo>
                  <a:cubicBezTo>
                    <a:pt x="400" y="244"/>
                    <a:pt x="398" y="238"/>
                    <a:pt x="392" y="238"/>
                  </a:cubicBezTo>
                  <a:cubicBezTo>
                    <a:pt x="387" y="237"/>
                    <a:pt x="383" y="238"/>
                    <a:pt x="378" y="240"/>
                  </a:cubicBezTo>
                  <a:cubicBezTo>
                    <a:pt x="376" y="241"/>
                    <a:pt x="374" y="243"/>
                    <a:pt x="371" y="245"/>
                  </a:cubicBezTo>
                  <a:cubicBezTo>
                    <a:pt x="373" y="236"/>
                    <a:pt x="374" y="227"/>
                    <a:pt x="368" y="225"/>
                  </a:cubicBezTo>
                  <a:cubicBezTo>
                    <a:pt x="355" y="220"/>
                    <a:pt x="352" y="242"/>
                    <a:pt x="350" y="253"/>
                  </a:cubicBezTo>
                  <a:cubicBezTo>
                    <a:pt x="325" y="257"/>
                    <a:pt x="305" y="245"/>
                    <a:pt x="283" y="235"/>
                  </a:cubicBezTo>
                  <a:cubicBezTo>
                    <a:pt x="270" y="229"/>
                    <a:pt x="258" y="213"/>
                    <a:pt x="251" y="202"/>
                  </a:cubicBezTo>
                  <a:cubicBezTo>
                    <a:pt x="244" y="191"/>
                    <a:pt x="236" y="183"/>
                    <a:pt x="229" y="173"/>
                  </a:cubicBezTo>
                  <a:cubicBezTo>
                    <a:pt x="226" y="169"/>
                    <a:pt x="220" y="172"/>
                    <a:pt x="220" y="177"/>
                  </a:cubicBezTo>
                  <a:cubicBezTo>
                    <a:pt x="218" y="178"/>
                    <a:pt x="216" y="181"/>
                    <a:pt x="218" y="185"/>
                  </a:cubicBezTo>
                  <a:cubicBezTo>
                    <a:pt x="242" y="235"/>
                    <a:pt x="289" y="281"/>
                    <a:pt x="349" y="276"/>
                  </a:cubicBezTo>
                  <a:cubicBezTo>
                    <a:pt x="350" y="277"/>
                    <a:pt x="351" y="278"/>
                    <a:pt x="352" y="278"/>
                  </a:cubicBezTo>
                  <a:cubicBezTo>
                    <a:pt x="354" y="278"/>
                    <a:pt x="355" y="278"/>
                    <a:pt x="357" y="279"/>
                  </a:cubicBezTo>
                  <a:cubicBezTo>
                    <a:pt x="358" y="279"/>
                    <a:pt x="360" y="279"/>
                    <a:pt x="362" y="279"/>
                  </a:cubicBezTo>
                  <a:cubicBezTo>
                    <a:pt x="367" y="285"/>
                    <a:pt x="371" y="291"/>
                    <a:pt x="378" y="295"/>
                  </a:cubicBezTo>
                  <a:cubicBezTo>
                    <a:pt x="383" y="299"/>
                    <a:pt x="389" y="293"/>
                    <a:pt x="386" y="288"/>
                  </a:cubicBezTo>
                  <a:cubicBezTo>
                    <a:pt x="385" y="283"/>
                    <a:pt x="382" y="280"/>
                    <a:pt x="379" y="277"/>
                  </a:cubicBezTo>
                  <a:cubicBezTo>
                    <a:pt x="381" y="278"/>
                    <a:pt x="384" y="279"/>
                    <a:pt x="386" y="280"/>
                  </a:cubicBezTo>
                  <a:cubicBezTo>
                    <a:pt x="389" y="281"/>
                    <a:pt x="391" y="281"/>
                    <a:pt x="392" y="281"/>
                  </a:cubicBezTo>
                  <a:cubicBezTo>
                    <a:pt x="399" y="281"/>
                    <a:pt x="401" y="271"/>
                    <a:pt x="394" y="270"/>
                  </a:cubicBezTo>
                  <a:close/>
                </a:path>
              </a:pathLst>
            </a:custGeom>
            <a:solidFill>
              <a:srgbClr val="E5C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621"/>
            <p:cNvSpPr>
              <a:spLocks/>
            </p:cNvSpPr>
            <p:nvPr/>
          </p:nvSpPr>
          <p:spPr bwMode="auto">
            <a:xfrm>
              <a:off x="5444460" y="1939723"/>
              <a:ext cx="540119" cy="525518"/>
            </a:xfrm>
            <a:custGeom>
              <a:avLst/>
              <a:gdLst/>
              <a:ahLst/>
              <a:cxnLst>
                <a:cxn ang="0">
                  <a:pos x="209" y="169"/>
                </a:cxn>
                <a:cxn ang="0">
                  <a:pos x="185" y="147"/>
                </a:cxn>
                <a:cxn ang="0">
                  <a:pos x="178" y="133"/>
                </a:cxn>
                <a:cxn ang="0">
                  <a:pos x="187" y="103"/>
                </a:cxn>
                <a:cxn ang="0">
                  <a:pos x="190" y="95"/>
                </a:cxn>
                <a:cxn ang="0">
                  <a:pos x="217" y="95"/>
                </a:cxn>
                <a:cxn ang="0">
                  <a:pos x="209" y="48"/>
                </a:cxn>
                <a:cxn ang="0">
                  <a:pos x="194" y="40"/>
                </a:cxn>
                <a:cxn ang="0">
                  <a:pos x="178" y="41"/>
                </a:cxn>
                <a:cxn ang="0">
                  <a:pos x="167" y="34"/>
                </a:cxn>
                <a:cxn ang="0">
                  <a:pos x="164" y="22"/>
                </a:cxn>
                <a:cxn ang="0">
                  <a:pos x="138" y="20"/>
                </a:cxn>
                <a:cxn ang="0">
                  <a:pos x="137" y="18"/>
                </a:cxn>
                <a:cxn ang="0">
                  <a:pos x="134" y="12"/>
                </a:cxn>
                <a:cxn ang="0">
                  <a:pos x="102" y="17"/>
                </a:cxn>
                <a:cxn ang="0">
                  <a:pos x="107" y="57"/>
                </a:cxn>
                <a:cxn ang="0">
                  <a:pos x="116" y="58"/>
                </a:cxn>
                <a:cxn ang="0">
                  <a:pos x="108" y="76"/>
                </a:cxn>
                <a:cxn ang="0">
                  <a:pos x="102" y="86"/>
                </a:cxn>
                <a:cxn ang="0">
                  <a:pos x="97" y="88"/>
                </a:cxn>
                <a:cxn ang="0">
                  <a:pos x="7" y="111"/>
                </a:cxn>
                <a:cxn ang="0">
                  <a:pos x="1" y="119"/>
                </a:cxn>
                <a:cxn ang="0">
                  <a:pos x="15" y="153"/>
                </a:cxn>
                <a:cxn ang="0">
                  <a:pos x="28" y="157"/>
                </a:cxn>
                <a:cxn ang="0">
                  <a:pos x="42" y="174"/>
                </a:cxn>
                <a:cxn ang="0">
                  <a:pos x="62" y="201"/>
                </a:cxn>
                <a:cxn ang="0">
                  <a:pos x="118" y="217"/>
                </a:cxn>
                <a:cxn ang="0">
                  <a:pos x="180" y="231"/>
                </a:cxn>
                <a:cxn ang="0">
                  <a:pos x="227" y="203"/>
                </a:cxn>
                <a:cxn ang="0">
                  <a:pos x="209" y="169"/>
                </a:cxn>
              </a:cxnLst>
              <a:rect l="0" t="0" r="r" b="b"/>
              <a:pathLst>
                <a:path w="243" h="237">
                  <a:moveTo>
                    <a:pt x="209" y="169"/>
                  </a:moveTo>
                  <a:cubicBezTo>
                    <a:pt x="200" y="162"/>
                    <a:pt x="192" y="155"/>
                    <a:pt x="185" y="147"/>
                  </a:cubicBezTo>
                  <a:cubicBezTo>
                    <a:pt x="183" y="143"/>
                    <a:pt x="181" y="137"/>
                    <a:pt x="178" y="133"/>
                  </a:cubicBezTo>
                  <a:cubicBezTo>
                    <a:pt x="183" y="123"/>
                    <a:pt x="183" y="112"/>
                    <a:pt x="187" y="103"/>
                  </a:cubicBezTo>
                  <a:cubicBezTo>
                    <a:pt x="188" y="101"/>
                    <a:pt x="189" y="98"/>
                    <a:pt x="190" y="95"/>
                  </a:cubicBezTo>
                  <a:cubicBezTo>
                    <a:pt x="196" y="101"/>
                    <a:pt x="211" y="98"/>
                    <a:pt x="217" y="95"/>
                  </a:cubicBezTo>
                  <a:cubicBezTo>
                    <a:pt x="243" y="85"/>
                    <a:pt x="231" y="41"/>
                    <a:pt x="209" y="48"/>
                  </a:cubicBezTo>
                  <a:cubicBezTo>
                    <a:pt x="205" y="44"/>
                    <a:pt x="198" y="39"/>
                    <a:pt x="194" y="40"/>
                  </a:cubicBezTo>
                  <a:cubicBezTo>
                    <a:pt x="188" y="41"/>
                    <a:pt x="186" y="43"/>
                    <a:pt x="178" y="41"/>
                  </a:cubicBezTo>
                  <a:cubicBezTo>
                    <a:pt x="172" y="40"/>
                    <a:pt x="169" y="38"/>
                    <a:pt x="167" y="34"/>
                  </a:cubicBezTo>
                  <a:cubicBezTo>
                    <a:pt x="164" y="26"/>
                    <a:pt x="170" y="23"/>
                    <a:pt x="164" y="22"/>
                  </a:cubicBezTo>
                  <a:cubicBezTo>
                    <a:pt x="156" y="21"/>
                    <a:pt x="147" y="21"/>
                    <a:pt x="138" y="20"/>
                  </a:cubicBezTo>
                  <a:cubicBezTo>
                    <a:pt x="138" y="19"/>
                    <a:pt x="137" y="19"/>
                    <a:pt x="137" y="18"/>
                  </a:cubicBezTo>
                  <a:cubicBezTo>
                    <a:pt x="137" y="16"/>
                    <a:pt x="136" y="14"/>
                    <a:pt x="134" y="12"/>
                  </a:cubicBezTo>
                  <a:cubicBezTo>
                    <a:pt x="124" y="0"/>
                    <a:pt x="110" y="7"/>
                    <a:pt x="102" y="17"/>
                  </a:cubicBezTo>
                  <a:cubicBezTo>
                    <a:pt x="91" y="32"/>
                    <a:pt x="89" y="48"/>
                    <a:pt x="107" y="57"/>
                  </a:cubicBezTo>
                  <a:cubicBezTo>
                    <a:pt x="110" y="58"/>
                    <a:pt x="113" y="59"/>
                    <a:pt x="116" y="58"/>
                  </a:cubicBezTo>
                  <a:cubicBezTo>
                    <a:pt x="113" y="64"/>
                    <a:pt x="110" y="70"/>
                    <a:pt x="108" y="76"/>
                  </a:cubicBezTo>
                  <a:cubicBezTo>
                    <a:pt x="106" y="79"/>
                    <a:pt x="103" y="82"/>
                    <a:pt x="102" y="86"/>
                  </a:cubicBezTo>
                  <a:cubicBezTo>
                    <a:pt x="100" y="86"/>
                    <a:pt x="98" y="86"/>
                    <a:pt x="97" y="88"/>
                  </a:cubicBezTo>
                  <a:cubicBezTo>
                    <a:pt x="82" y="115"/>
                    <a:pt x="32" y="115"/>
                    <a:pt x="7" y="111"/>
                  </a:cubicBezTo>
                  <a:cubicBezTo>
                    <a:pt x="3" y="111"/>
                    <a:pt x="0" y="115"/>
                    <a:pt x="1" y="119"/>
                  </a:cubicBezTo>
                  <a:cubicBezTo>
                    <a:pt x="3" y="130"/>
                    <a:pt x="2" y="148"/>
                    <a:pt x="15" y="153"/>
                  </a:cubicBezTo>
                  <a:cubicBezTo>
                    <a:pt x="20" y="155"/>
                    <a:pt x="24" y="156"/>
                    <a:pt x="28" y="157"/>
                  </a:cubicBezTo>
                  <a:cubicBezTo>
                    <a:pt x="36" y="158"/>
                    <a:pt x="39" y="168"/>
                    <a:pt x="42" y="174"/>
                  </a:cubicBezTo>
                  <a:cubicBezTo>
                    <a:pt x="47" y="184"/>
                    <a:pt x="54" y="193"/>
                    <a:pt x="62" y="201"/>
                  </a:cubicBezTo>
                  <a:cubicBezTo>
                    <a:pt x="79" y="216"/>
                    <a:pt x="102" y="204"/>
                    <a:pt x="118" y="217"/>
                  </a:cubicBezTo>
                  <a:cubicBezTo>
                    <a:pt x="137" y="231"/>
                    <a:pt x="157" y="237"/>
                    <a:pt x="180" y="231"/>
                  </a:cubicBezTo>
                  <a:cubicBezTo>
                    <a:pt x="198" y="227"/>
                    <a:pt x="215" y="216"/>
                    <a:pt x="227" y="203"/>
                  </a:cubicBezTo>
                  <a:cubicBezTo>
                    <a:pt x="238" y="190"/>
                    <a:pt x="216" y="177"/>
                    <a:pt x="209" y="169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42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622"/>
            <p:cNvSpPr>
              <a:spLocks noEditPoints="1"/>
            </p:cNvSpPr>
            <p:nvPr/>
          </p:nvSpPr>
          <p:spPr bwMode="auto">
            <a:xfrm>
              <a:off x="5476565" y="1980573"/>
              <a:ext cx="461988" cy="447539"/>
            </a:xfrm>
            <a:custGeom>
              <a:avLst/>
              <a:gdLst/>
              <a:ahLst/>
              <a:cxnLst>
                <a:cxn ang="0">
                  <a:pos x="2" y="92"/>
                </a:cxn>
                <a:cxn ang="0">
                  <a:pos x="3" y="111"/>
                </a:cxn>
                <a:cxn ang="0">
                  <a:pos x="90" y="63"/>
                </a:cxn>
                <a:cxn ang="0">
                  <a:pos x="115" y="71"/>
                </a:cxn>
                <a:cxn ang="0">
                  <a:pos x="133" y="33"/>
                </a:cxn>
                <a:cxn ang="0">
                  <a:pos x="123" y="65"/>
                </a:cxn>
                <a:cxn ang="0">
                  <a:pos x="117" y="65"/>
                </a:cxn>
                <a:cxn ang="0">
                  <a:pos x="121" y="52"/>
                </a:cxn>
                <a:cxn ang="0">
                  <a:pos x="47" y="145"/>
                </a:cxn>
                <a:cxn ang="0">
                  <a:pos x="48" y="150"/>
                </a:cxn>
                <a:cxn ang="0">
                  <a:pos x="51" y="156"/>
                </a:cxn>
                <a:cxn ang="0">
                  <a:pos x="24" y="122"/>
                </a:cxn>
                <a:cxn ang="0">
                  <a:pos x="12" y="118"/>
                </a:cxn>
                <a:cxn ang="0">
                  <a:pos x="98" y="76"/>
                </a:cxn>
                <a:cxn ang="0">
                  <a:pos x="33" y="122"/>
                </a:cxn>
                <a:cxn ang="0">
                  <a:pos x="164" y="43"/>
                </a:cxn>
                <a:cxn ang="0">
                  <a:pos x="157" y="44"/>
                </a:cxn>
                <a:cxn ang="0">
                  <a:pos x="139" y="75"/>
                </a:cxn>
                <a:cxn ang="0">
                  <a:pos x="169" y="53"/>
                </a:cxn>
                <a:cxn ang="0">
                  <a:pos x="163" y="63"/>
                </a:cxn>
                <a:cxn ang="0">
                  <a:pos x="154" y="72"/>
                </a:cxn>
                <a:cxn ang="0">
                  <a:pos x="136" y="68"/>
                </a:cxn>
                <a:cxn ang="0">
                  <a:pos x="139" y="34"/>
                </a:cxn>
                <a:cxn ang="0">
                  <a:pos x="122" y="78"/>
                </a:cxn>
                <a:cxn ang="0">
                  <a:pos x="128" y="64"/>
                </a:cxn>
                <a:cxn ang="0">
                  <a:pos x="133" y="62"/>
                </a:cxn>
                <a:cxn ang="0">
                  <a:pos x="128" y="78"/>
                </a:cxn>
                <a:cxn ang="0">
                  <a:pos x="142" y="53"/>
                </a:cxn>
                <a:cxn ang="0">
                  <a:pos x="146" y="51"/>
                </a:cxn>
                <a:cxn ang="0">
                  <a:pos x="115" y="180"/>
                </a:cxn>
                <a:cxn ang="0">
                  <a:pos x="162" y="110"/>
                </a:cxn>
                <a:cxn ang="0">
                  <a:pos x="153" y="83"/>
                </a:cxn>
                <a:cxn ang="0">
                  <a:pos x="144" y="106"/>
                </a:cxn>
                <a:cxn ang="0">
                  <a:pos x="138" y="195"/>
                </a:cxn>
                <a:cxn ang="0">
                  <a:pos x="167" y="59"/>
                </a:cxn>
                <a:cxn ang="0">
                  <a:pos x="147" y="105"/>
                </a:cxn>
                <a:cxn ang="0">
                  <a:pos x="191" y="174"/>
                </a:cxn>
                <a:cxn ang="0">
                  <a:pos x="186" y="177"/>
                </a:cxn>
                <a:cxn ang="0">
                  <a:pos x="181" y="181"/>
                </a:cxn>
                <a:cxn ang="0">
                  <a:pos x="154" y="195"/>
                </a:cxn>
                <a:cxn ang="0">
                  <a:pos x="148" y="195"/>
                </a:cxn>
                <a:cxn ang="0">
                  <a:pos x="173" y="187"/>
                </a:cxn>
                <a:cxn ang="0">
                  <a:pos x="168" y="190"/>
                </a:cxn>
                <a:cxn ang="0">
                  <a:pos x="138" y="66"/>
                </a:cxn>
                <a:cxn ang="0">
                  <a:pos x="65" y="168"/>
                </a:cxn>
                <a:cxn ang="0">
                  <a:pos x="108" y="89"/>
                </a:cxn>
                <a:cxn ang="0">
                  <a:pos x="55" y="160"/>
                </a:cxn>
                <a:cxn ang="0">
                  <a:pos x="71" y="170"/>
                </a:cxn>
                <a:cxn ang="0">
                  <a:pos x="103" y="84"/>
                </a:cxn>
                <a:cxn ang="0">
                  <a:pos x="102" y="81"/>
                </a:cxn>
                <a:cxn ang="0">
                  <a:pos x="118" y="46"/>
                </a:cxn>
                <a:cxn ang="0">
                  <a:pos x="132" y="102"/>
                </a:cxn>
                <a:cxn ang="0">
                  <a:pos x="142" y="85"/>
                </a:cxn>
                <a:cxn ang="0">
                  <a:pos x="138" y="78"/>
                </a:cxn>
                <a:cxn ang="0">
                  <a:pos x="86" y="172"/>
                </a:cxn>
                <a:cxn ang="0">
                  <a:pos x="127" y="99"/>
                </a:cxn>
                <a:cxn ang="0">
                  <a:pos x="182" y="20"/>
                </a:cxn>
                <a:cxn ang="0">
                  <a:pos x="151" y="13"/>
                </a:cxn>
                <a:cxn ang="0">
                  <a:pos x="167" y="24"/>
                </a:cxn>
                <a:cxn ang="0">
                  <a:pos x="160" y="22"/>
                </a:cxn>
                <a:cxn ang="0">
                  <a:pos x="179" y="21"/>
                </a:cxn>
              </a:cxnLst>
              <a:rect l="0" t="0" r="r" b="b"/>
              <a:pathLst>
                <a:path w="206" h="197">
                  <a:moveTo>
                    <a:pt x="3" y="93"/>
                  </a:moveTo>
                  <a:cubicBezTo>
                    <a:pt x="4" y="92"/>
                    <a:pt x="4" y="91"/>
                    <a:pt x="5" y="91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2" y="91"/>
                    <a:pt x="2" y="92"/>
                  </a:cubicBezTo>
                  <a:lnTo>
                    <a:pt x="3" y="93"/>
                  </a:lnTo>
                  <a:close/>
                  <a:moveTo>
                    <a:pt x="0" y="95"/>
                  </a:moveTo>
                  <a:cubicBezTo>
                    <a:pt x="0" y="96"/>
                    <a:pt x="0" y="97"/>
                    <a:pt x="0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7"/>
                    <a:pt x="2" y="96"/>
                    <a:pt x="2" y="95"/>
                  </a:cubicBezTo>
                  <a:lnTo>
                    <a:pt x="0" y="95"/>
                  </a:lnTo>
                  <a:close/>
                  <a:moveTo>
                    <a:pt x="3" y="107"/>
                  </a:move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2" y="109"/>
                    <a:pt x="2" y="110"/>
                    <a:pt x="3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09"/>
                    <a:pt x="3" y="108"/>
                    <a:pt x="3" y="107"/>
                  </a:cubicBezTo>
                  <a:close/>
                  <a:moveTo>
                    <a:pt x="0" y="101"/>
                  </a:moveTo>
                  <a:cubicBezTo>
                    <a:pt x="0" y="102"/>
                    <a:pt x="0" y="103"/>
                    <a:pt x="0" y="105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3"/>
                    <a:pt x="2" y="102"/>
                    <a:pt x="1" y="101"/>
                  </a:cubicBezTo>
                  <a:lnTo>
                    <a:pt x="0" y="101"/>
                  </a:lnTo>
                  <a:close/>
                  <a:moveTo>
                    <a:pt x="91" y="66"/>
                  </a:moveTo>
                  <a:cubicBezTo>
                    <a:pt x="91" y="65"/>
                    <a:pt x="90" y="65"/>
                    <a:pt x="90" y="64"/>
                  </a:cubicBezTo>
                  <a:cubicBezTo>
                    <a:pt x="90" y="64"/>
                    <a:pt x="90" y="63"/>
                    <a:pt x="90" y="6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9" y="65"/>
                    <a:pt x="90" y="67"/>
                  </a:cubicBezTo>
                  <a:lnTo>
                    <a:pt x="91" y="66"/>
                  </a:lnTo>
                  <a:close/>
                  <a:moveTo>
                    <a:pt x="128" y="58"/>
                  </a:moveTo>
                  <a:cubicBezTo>
                    <a:pt x="127" y="57"/>
                    <a:pt x="127" y="56"/>
                    <a:pt x="126" y="56"/>
                  </a:cubicBezTo>
                  <a:cubicBezTo>
                    <a:pt x="125" y="57"/>
                    <a:pt x="125" y="57"/>
                    <a:pt x="125" y="57"/>
                  </a:cubicBezTo>
                  <a:cubicBezTo>
                    <a:pt x="126" y="57"/>
                    <a:pt x="126" y="58"/>
                    <a:pt x="127" y="59"/>
                  </a:cubicBezTo>
                  <a:lnTo>
                    <a:pt x="128" y="58"/>
                  </a:lnTo>
                  <a:close/>
                  <a:moveTo>
                    <a:pt x="115" y="71"/>
                  </a:moveTo>
                  <a:cubicBezTo>
                    <a:pt x="115" y="71"/>
                    <a:pt x="115" y="71"/>
                    <a:pt x="115" y="71"/>
                  </a:cubicBezTo>
                  <a:cubicBezTo>
                    <a:pt x="115" y="72"/>
                    <a:pt x="116" y="73"/>
                    <a:pt x="116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7" y="73"/>
                    <a:pt x="117" y="72"/>
                    <a:pt x="116" y="71"/>
                  </a:cubicBezTo>
                  <a:lnTo>
                    <a:pt x="115" y="71"/>
                  </a:lnTo>
                  <a:close/>
                  <a:moveTo>
                    <a:pt x="134" y="33"/>
                  </a:moveTo>
                  <a:cubicBezTo>
                    <a:pt x="135" y="33"/>
                    <a:pt x="135" y="33"/>
                    <a:pt x="135" y="34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6" y="32"/>
                    <a:pt x="135" y="32"/>
                    <a:pt x="135" y="32"/>
                  </a:cubicBezTo>
                  <a:cubicBezTo>
                    <a:pt x="134" y="31"/>
                    <a:pt x="134" y="31"/>
                    <a:pt x="133" y="31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3" y="33"/>
                    <a:pt x="134" y="33"/>
                    <a:pt x="134" y="33"/>
                  </a:cubicBezTo>
                  <a:close/>
                  <a:moveTo>
                    <a:pt x="125" y="36"/>
                  </a:moveTo>
                  <a:cubicBezTo>
                    <a:pt x="124" y="34"/>
                    <a:pt x="124" y="34"/>
                    <a:pt x="124" y="34"/>
                  </a:cubicBezTo>
                  <a:cubicBezTo>
                    <a:pt x="123" y="35"/>
                    <a:pt x="122" y="36"/>
                    <a:pt x="122" y="37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24" y="37"/>
                    <a:pt x="124" y="36"/>
                    <a:pt x="125" y="36"/>
                  </a:cubicBezTo>
                  <a:close/>
                  <a:moveTo>
                    <a:pt x="123" y="63"/>
                  </a:moveTo>
                  <a:cubicBezTo>
                    <a:pt x="122" y="63"/>
                    <a:pt x="121" y="64"/>
                    <a:pt x="120" y="64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21" y="65"/>
                    <a:pt x="122" y="65"/>
                    <a:pt x="123" y="65"/>
                  </a:cubicBezTo>
                  <a:lnTo>
                    <a:pt x="123" y="63"/>
                  </a:lnTo>
                  <a:close/>
                  <a:moveTo>
                    <a:pt x="117" y="65"/>
                  </a:moveTo>
                  <a:cubicBezTo>
                    <a:pt x="116" y="66"/>
                    <a:pt x="115" y="66"/>
                    <a:pt x="115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7" y="67"/>
                    <a:pt x="117" y="67"/>
                    <a:pt x="118" y="66"/>
                  </a:cubicBezTo>
                  <a:lnTo>
                    <a:pt x="117" y="65"/>
                  </a:lnTo>
                  <a:close/>
                  <a:moveTo>
                    <a:pt x="4" y="113"/>
                  </a:moveTo>
                  <a:cubicBezTo>
                    <a:pt x="5" y="114"/>
                    <a:pt x="6" y="115"/>
                    <a:pt x="6" y="116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4"/>
                    <a:pt x="6" y="113"/>
                    <a:pt x="6" y="112"/>
                  </a:cubicBezTo>
                  <a:lnTo>
                    <a:pt x="4" y="113"/>
                  </a:lnTo>
                  <a:close/>
                  <a:moveTo>
                    <a:pt x="123" y="54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24" y="53"/>
                    <a:pt x="123" y="53"/>
                    <a:pt x="123" y="52"/>
                  </a:cubicBezTo>
                  <a:cubicBezTo>
                    <a:pt x="123" y="52"/>
                    <a:pt x="122" y="51"/>
                    <a:pt x="122" y="51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1" y="53"/>
                    <a:pt x="122" y="53"/>
                  </a:cubicBezTo>
                  <a:cubicBezTo>
                    <a:pt x="122" y="54"/>
                    <a:pt x="122" y="54"/>
                    <a:pt x="123" y="54"/>
                  </a:cubicBezTo>
                  <a:close/>
                  <a:moveTo>
                    <a:pt x="42" y="130"/>
                  </a:moveTo>
                  <a:cubicBezTo>
                    <a:pt x="43" y="131"/>
                    <a:pt x="44" y="132"/>
                    <a:pt x="44" y="13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1"/>
                    <a:pt x="44" y="130"/>
                    <a:pt x="44" y="130"/>
                  </a:cubicBezTo>
                  <a:lnTo>
                    <a:pt x="42" y="130"/>
                  </a:lnTo>
                  <a:close/>
                  <a:moveTo>
                    <a:pt x="46" y="142"/>
                  </a:moveTo>
                  <a:cubicBezTo>
                    <a:pt x="46" y="143"/>
                    <a:pt x="46" y="144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4"/>
                    <a:pt x="47" y="143"/>
                    <a:pt x="47" y="142"/>
                  </a:cubicBezTo>
                  <a:lnTo>
                    <a:pt x="46" y="142"/>
                  </a:lnTo>
                  <a:close/>
                  <a:moveTo>
                    <a:pt x="45" y="136"/>
                  </a:moveTo>
                  <a:cubicBezTo>
                    <a:pt x="45" y="137"/>
                    <a:pt x="45" y="138"/>
                    <a:pt x="46" y="139"/>
                  </a:cubicBezTo>
                  <a:cubicBezTo>
                    <a:pt x="47" y="138"/>
                    <a:pt x="47" y="138"/>
                    <a:pt x="47" y="138"/>
                  </a:cubicBezTo>
                  <a:cubicBezTo>
                    <a:pt x="47" y="137"/>
                    <a:pt x="47" y="136"/>
                    <a:pt x="47" y="135"/>
                  </a:cubicBezTo>
                  <a:lnTo>
                    <a:pt x="45" y="136"/>
                  </a:lnTo>
                  <a:close/>
                  <a:moveTo>
                    <a:pt x="46" y="148"/>
                  </a:moveTo>
                  <a:cubicBezTo>
                    <a:pt x="46" y="149"/>
                    <a:pt x="47" y="150"/>
                    <a:pt x="47" y="151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48" y="150"/>
                    <a:pt x="48" y="149"/>
                    <a:pt x="48" y="148"/>
                  </a:cubicBezTo>
                  <a:lnTo>
                    <a:pt x="46" y="148"/>
                  </a:lnTo>
                  <a:close/>
                  <a:moveTo>
                    <a:pt x="95" y="71"/>
                  </a:moveTo>
                  <a:cubicBezTo>
                    <a:pt x="94" y="70"/>
                    <a:pt x="93" y="70"/>
                    <a:pt x="93" y="69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2" y="70"/>
                    <a:pt x="93" y="71"/>
                    <a:pt x="93" y="72"/>
                  </a:cubicBezTo>
                  <a:lnTo>
                    <a:pt x="95" y="71"/>
                  </a:lnTo>
                  <a:close/>
                  <a:moveTo>
                    <a:pt x="48" y="154"/>
                  </a:moveTo>
                  <a:cubicBezTo>
                    <a:pt x="49" y="155"/>
                    <a:pt x="49" y="156"/>
                    <a:pt x="50" y="157"/>
                  </a:cubicBezTo>
                  <a:cubicBezTo>
                    <a:pt x="51" y="156"/>
                    <a:pt x="51" y="156"/>
                    <a:pt x="51" y="156"/>
                  </a:cubicBezTo>
                  <a:cubicBezTo>
                    <a:pt x="50" y="155"/>
                    <a:pt x="50" y="154"/>
                    <a:pt x="50" y="153"/>
                  </a:cubicBezTo>
                  <a:lnTo>
                    <a:pt x="48" y="154"/>
                  </a:lnTo>
                  <a:close/>
                  <a:moveTo>
                    <a:pt x="38" y="126"/>
                  </a:moveTo>
                  <a:cubicBezTo>
                    <a:pt x="39" y="127"/>
                    <a:pt x="40" y="127"/>
                    <a:pt x="41" y="128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1" y="126"/>
                    <a:pt x="40" y="126"/>
                    <a:pt x="39" y="125"/>
                  </a:cubicBezTo>
                  <a:lnTo>
                    <a:pt x="38" y="126"/>
                  </a:lnTo>
                  <a:close/>
                  <a:moveTo>
                    <a:pt x="21" y="120"/>
                  </a:moveTo>
                  <a:cubicBezTo>
                    <a:pt x="21" y="122"/>
                    <a:pt x="21" y="122"/>
                    <a:pt x="21" y="122"/>
                  </a:cubicBezTo>
                  <a:cubicBezTo>
                    <a:pt x="22" y="122"/>
                    <a:pt x="23" y="122"/>
                    <a:pt x="24" y="122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3" y="120"/>
                    <a:pt x="22" y="120"/>
                    <a:pt x="21" y="120"/>
                  </a:cubicBezTo>
                  <a:close/>
                  <a:moveTo>
                    <a:pt x="15" y="119"/>
                  </a:moveTo>
                  <a:cubicBezTo>
                    <a:pt x="15" y="119"/>
                    <a:pt x="15" y="119"/>
                    <a:pt x="15" y="119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6" y="121"/>
                    <a:pt x="17" y="121"/>
                    <a:pt x="18" y="121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7" y="119"/>
                    <a:pt x="16" y="119"/>
                    <a:pt x="15" y="119"/>
                  </a:cubicBezTo>
                  <a:close/>
                  <a:moveTo>
                    <a:pt x="12" y="118"/>
                  </a:moveTo>
                  <a:cubicBezTo>
                    <a:pt x="11" y="117"/>
                    <a:pt x="10" y="117"/>
                    <a:pt x="10" y="11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9" y="118"/>
                    <a:pt x="10" y="119"/>
                    <a:pt x="11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18"/>
                    <a:pt x="12" y="118"/>
                    <a:pt x="12" y="118"/>
                  </a:cubicBezTo>
                  <a:close/>
                  <a:moveTo>
                    <a:pt x="98" y="76"/>
                  </a:moveTo>
                  <a:cubicBezTo>
                    <a:pt x="97" y="75"/>
                    <a:pt x="97" y="75"/>
                    <a:pt x="96" y="74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6" y="76"/>
                    <a:pt x="96" y="76"/>
                    <a:pt x="97" y="77"/>
                  </a:cubicBezTo>
                  <a:lnTo>
                    <a:pt x="98" y="76"/>
                  </a:lnTo>
                  <a:close/>
                  <a:moveTo>
                    <a:pt x="27" y="121"/>
                  </a:moveTo>
                  <a:cubicBezTo>
                    <a:pt x="27" y="122"/>
                    <a:pt x="27" y="122"/>
                    <a:pt x="27" y="122"/>
                  </a:cubicBezTo>
                  <a:cubicBezTo>
                    <a:pt x="28" y="123"/>
                    <a:pt x="29" y="123"/>
                    <a:pt x="30" y="123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1"/>
                    <a:pt x="28" y="121"/>
                    <a:pt x="27" y="121"/>
                  </a:cubicBezTo>
                  <a:close/>
                  <a:moveTo>
                    <a:pt x="33" y="122"/>
                  </a:moveTo>
                  <a:cubicBezTo>
                    <a:pt x="33" y="124"/>
                    <a:pt x="33" y="124"/>
                    <a:pt x="33" y="124"/>
                  </a:cubicBezTo>
                  <a:cubicBezTo>
                    <a:pt x="34" y="124"/>
                    <a:pt x="35" y="124"/>
                    <a:pt x="36" y="125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5" y="123"/>
                    <a:pt x="34" y="123"/>
                    <a:pt x="33" y="122"/>
                  </a:cubicBezTo>
                  <a:close/>
                  <a:moveTo>
                    <a:pt x="149" y="65"/>
                  </a:moveTo>
                  <a:cubicBezTo>
                    <a:pt x="147" y="66"/>
                    <a:pt x="147" y="66"/>
                    <a:pt x="147" y="66"/>
                  </a:cubicBezTo>
                  <a:cubicBezTo>
                    <a:pt x="148" y="66"/>
                    <a:pt x="148" y="67"/>
                    <a:pt x="149" y="67"/>
                  </a:cubicBezTo>
                  <a:cubicBezTo>
                    <a:pt x="150" y="68"/>
                    <a:pt x="150" y="68"/>
                    <a:pt x="150" y="68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66"/>
                    <a:pt x="150" y="66"/>
                    <a:pt x="150" y="66"/>
                  </a:cubicBezTo>
                  <a:cubicBezTo>
                    <a:pt x="149" y="66"/>
                    <a:pt x="149" y="65"/>
                    <a:pt x="149" y="65"/>
                  </a:cubicBezTo>
                  <a:close/>
                  <a:moveTo>
                    <a:pt x="160" y="44"/>
                  </a:moveTo>
                  <a:cubicBezTo>
                    <a:pt x="161" y="44"/>
                    <a:pt x="162" y="44"/>
                    <a:pt x="163" y="45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3" y="43"/>
                    <a:pt x="161" y="43"/>
                    <a:pt x="160" y="42"/>
                  </a:cubicBezTo>
                  <a:lnTo>
                    <a:pt x="160" y="44"/>
                  </a:lnTo>
                  <a:close/>
                  <a:moveTo>
                    <a:pt x="152" y="46"/>
                  </a:moveTo>
                  <a:cubicBezTo>
                    <a:pt x="151" y="45"/>
                    <a:pt x="151" y="45"/>
                    <a:pt x="151" y="45"/>
                  </a:cubicBezTo>
                  <a:cubicBezTo>
                    <a:pt x="150" y="46"/>
                    <a:pt x="149" y="46"/>
                    <a:pt x="149" y="47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0" y="48"/>
                    <a:pt x="151" y="47"/>
                    <a:pt x="152" y="46"/>
                  </a:cubicBezTo>
                  <a:close/>
                  <a:moveTo>
                    <a:pt x="154" y="44"/>
                  </a:moveTo>
                  <a:cubicBezTo>
                    <a:pt x="155" y="45"/>
                    <a:pt x="155" y="45"/>
                    <a:pt x="155" y="45"/>
                  </a:cubicBezTo>
                  <a:cubicBezTo>
                    <a:pt x="156" y="45"/>
                    <a:pt x="156" y="44"/>
                    <a:pt x="157" y="44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6" y="43"/>
                    <a:pt x="155" y="43"/>
                    <a:pt x="154" y="44"/>
                  </a:cubicBezTo>
                  <a:close/>
                  <a:moveTo>
                    <a:pt x="169" y="47"/>
                  </a:moveTo>
                  <a:cubicBezTo>
                    <a:pt x="168" y="46"/>
                    <a:pt x="167" y="46"/>
                    <a:pt x="166" y="45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6" y="47"/>
                    <a:pt x="167" y="47"/>
                    <a:pt x="168" y="48"/>
                  </a:cubicBezTo>
                  <a:lnTo>
                    <a:pt x="169" y="47"/>
                  </a:lnTo>
                  <a:close/>
                  <a:moveTo>
                    <a:pt x="137" y="72"/>
                  </a:moveTo>
                  <a:cubicBezTo>
                    <a:pt x="137" y="73"/>
                    <a:pt x="137" y="74"/>
                    <a:pt x="138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74"/>
                    <a:pt x="139" y="73"/>
                    <a:pt x="139" y="72"/>
                  </a:cubicBezTo>
                  <a:lnTo>
                    <a:pt x="137" y="72"/>
                  </a:lnTo>
                  <a:close/>
                  <a:moveTo>
                    <a:pt x="153" y="64"/>
                  </a:moveTo>
                  <a:cubicBezTo>
                    <a:pt x="152" y="64"/>
                    <a:pt x="151" y="64"/>
                    <a:pt x="151" y="64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0" y="65"/>
                    <a:pt x="150" y="65"/>
                    <a:pt x="150" y="65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5"/>
                    <a:pt x="152" y="65"/>
                    <a:pt x="153" y="65"/>
                  </a:cubicBezTo>
                  <a:lnTo>
                    <a:pt x="153" y="64"/>
                  </a:lnTo>
                  <a:close/>
                  <a:moveTo>
                    <a:pt x="169" y="53"/>
                  </a:moveTo>
                  <a:cubicBezTo>
                    <a:pt x="170" y="54"/>
                    <a:pt x="170" y="54"/>
                    <a:pt x="170" y="54"/>
                  </a:cubicBezTo>
                  <a:cubicBezTo>
                    <a:pt x="170" y="53"/>
                    <a:pt x="170" y="53"/>
                    <a:pt x="170" y="52"/>
                  </a:cubicBezTo>
                  <a:cubicBezTo>
                    <a:pt x="170" y="51"/>
                    <a:pt x="170" y="51"/>
                    <a:pt x="170" y="50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2"/>
                  </a:cubicBezTo>
                  <a:cubicBezTo>
                    <a:pt x="169" y="52"/>
                    <a:pt x="169" y="53"/>
                    <a:pt x="169" y="53"/>
                  </a:cubicBezTo>
                  <a:close/>
                  <a:moveTo>
                    <a:pt x="165" y="61"/>
                  </a:moveTo>
                  <a:cubicBezTo>
                    <a:pt x="164" y="61"/>
                    <a:pt x="164" y="61"/>
                    <a:pt x="164" y="61"/>
                  </a:cubicBezTo>
                  <a:cubicBezTo>
                    <a:pt x="163" y="62"/>
                    <a:pt x="163" y="62"/>
                    <a:pt x="162" y="62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3" y="63"/>
                    <a:pt x="164" y="63"/>
                    <a:pt x="164" y="63"/>
                  </a:cubicBezTo>
                  <a:cubicBezTo>
                    <a:pt x="165" y="62"/>
                    <a:pt x="165" y="62"/>
                    <a:pt x="166" y="62"/>
                  </a:cubicBezTo>
                  <a:lnTo>
                    <a:pt x="165" y="61"/>
                  </a:lnTo>
                  <a:close/>
                  <a:moveTo>
                    <a:pt x="155" y="75"/>
                  </a:moveTo>
                  <a:cubicBezTo>
                    <a:pt x="155" y="75"/>
                    <a:pt x="155" y="76"/>
                    <a:pt x="155" y="77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7" y="77"/>
                    <a:pt x="157" y="75"/>
                    <a:pt x="157" y="74"/>
                  </a:cubicBezTo>
                  <a:lnTo>
                    <a:pt x="155" y="75"/>
                  </a:lnTo>
                  <a:close/>
                  <a:moveTo>
                    <a:pt x="153" y="70"/>
                  </a:moveTo>
                  <a:cubicBezTo>
                    <a:pt x="153" y="70"/>
                    <a:pt x="154" y="71"/>
                    <a:pt x="154" y="72"/>
                  </a:cubicBezTo>
                  <a:cubicBezTo>
                    <a:pt x="156" y="71"/>
                    <a:pt x="156" y="71"/>
                    <a:pt x="156" y="71"/>
                  </a:cubicBezTo>
                  <a:cubicBezTo>
                    <a:pt x="155" y="70"/>
                    <a:pt x="154" y="69"/>
                    <a:pt x="154" y="69"/>
                  </a:cubicBezTo>
                  <a:lnTo>
                    <a:pt x="153" y="70"/>
                  </a:lnTo>
                  <a:close/>
                  <a:moveTo>
                    <a:pt x="159" y="63"/>
                  </a:moveTo>
                  <a:cubicBezTo>
                    <a:pt x="158" y="63"/>
                    <a:pt x="157" y="64"/>
                    <a:pt x="156" y="64"/>
                  </a:cubicBezTo>
                  <a:cubicBezTo>
                    <a:pt x="157" y="65"/>
                    <a:pt x="157" y="65"/>
                    <a:pt x="157" y="65"/>
                  </a:cubicBezTo>
                  <a:cubicBezTo>
                    <a:pt x="158" y="65"/>
                    <a:pt x="159" y="65"/>
                    <a:pt x="160" y="65"/>
                  </a:cubicBezTo>
                  <a:lnTo>
                    <a:pt x="159" y="63"/>
                  </a:lnTo>
                  <a:close/>
                  <a:moveTo>
                    <a:pt x="137" y="69"/>
                  </a:moveTo>
                  <a:cubicBezTo>
                    <a:pt x="136" y="68"/>
                    <a:pt x="136" y="68"/>
                    <a:pt x="136" y="68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5" y="72"/>
                    <a:pt x="135" y="72"/>
                    <a:pt x="135" y="72"/>
                  </a:cubicBezTo>
                  <a:lnTo>
                    <a:pt x="137" y="69"/>
                  </a:lnTo>
                  <a:close/>
                  <a:moveTo>
                    <a:pt x="139" y="34"/>
                  </a:moveTo>
                  <a:cubicBezTo>
                    <a:pt x="138" y="35"/>
                    <a:pt x="138" y="35"/>
                    <a:pt x="138" y="35"/>
                  </a:cubicBezTo>
                  <a:cubicBezTo>
                    <a:pt x="138" y="36"/>
                    <a:pt x="138" y="36"/>
                    <a:pt x="139" y="36"/>
                  </a:cubicBezTo>
                  <a:cubicBezTo>
                    <a:pt x="139" y="37"/>
                    <a:pt x="139" y="37"/>
                    <a:pt x="139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0" y="36"/>
                    <a:pt x="140" y="36"/>
                    <a:pt x="140" y="35"/>
                  </a:cubicBezTo>
                  <a:cubicBezTo>
                    <a:pt x="139" y="35"/>
                    <a:pt x="139" y="35"/>
                    <a:pt x="139" y="34"/>
                  </a:cubicBezTo>
                  <a:close/>
                  <a:moveTo>
                    <a:pt x="141" y="40"/>
                  </a:moveTo>
                  <a:cubicBezTo>
                    <a:pt x="141" y="41"/>
                    <a:pt x="141" y="42"/>
                    <a:pt x="141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2"/>
                    <a:pt x="142" y="41"/>
                    <a:pt x="142" y="40"/>
                  </a:cubicBezTo>
                  <a:lnTo>
                    <a:pt x="141" y="40"/>
                  </a:lnTo>
                  <a:close/>
                  <a:moveTo>
                    <a:pt x="119" y="76"/>
                  </a:moveTo>
                  <a:cubicBezTo>
                    <a:pt x="118" y="77"/>
                    <a:pt x="118" y="77"/>
                    <a:pt x="118" y="77"/>
                  </a:cubicBezTo>
                  <a:cubicBezTo>
                    <a:pt x="119" y="78"/>
                    <a:pt x="120" y="78"/>
                    <a:pt x="121" y="79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21" y="77"/>
                    <a:pt x="120" y="77"/>
                    <a:pt x="119" y="76"/>
                  </a:cubicBezTo>
                  <a:close/>
                  <a:moveTo>
                    <a:pt x="141" y="49"/>
                  </a:move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3" y="48"/>
                    <a:pt x="143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7"/>
                    <a:pt x="141" y="48"/>
                    <a:pt x="141" y="48"/>
                  </a:cubicBezTo>
                  <a:cubicBezTo>
                    <a:pt x="141" y="49"/>
                    <a:pt x="141" y="49"/>
                    <a:pt x="141" y="49"/>
                  </a:cubicBezTo>
                  <a:close/>
                  <a:moveTo>
                    <a:pt x="126" y="64"/>
                  </a:moveTo>
                  <a:cubicBezTo>
                    <a:pt x="127" y="64"/>
                    <a:pt x="127" y="64"/>
                    <a:pt x="128" y="64"/>
                  </a:cubicBezTo>
                  <a:cubicBezTo>
                    <a:pt x="128" y="64"/>
                    <a:pt x="129" y="64"/>
                    <a:pt x="129" y="64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3"/>
                    <a:pt x="128" y="63"/>
                    <a:pt x="128" y="63"/>
                  </a:cubicBezTo>
                  <a:cubicBezTo>
                    <a:pt x="127" y="63"/>
                    <a:pt x="127" y="63"/>
                    <a:pt x="126" y="63"/>
                  </a:cubicBezTo>
                  <a:lnTo>
                    <a:pt x="126" y="64"/>
                  </a:lnTo>
                  <a:close/>
                  <a:moveTo>
                    <a:pt x="133" y="62"/>
                  </a:moveTo>
                  <a:cubicBezTo>
                    <a:pt x="132" y="62"/>
                    <a:pt x="132" y="61"/>
                    <a:pt x="130" y="60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1" y="62"/>
                    <a:pt x="131" y="63"/>
                    <a:pt x="132" y="63"/>
                  </a:cubicBezTo>
                  <a:lnTo>
                    <a:pt x="133" y="62"/>
                  </a:lnTo>
                  <a:close/>
                  <a:moveTo>
                    <a:pt x="143" y="55"/>
                  </a:moveTo>
                  <a:cubicBezTo>
                    <a:pt x="142" y="54"/>
                    <a:pt x="142" y="54"/>
                    <a:pt x="142" y="54"/>
                  </a:cubicBezTo>
                  <a:cubicBezTo>
                    <a:pt x="142" y="55"/>
                    <a:pt x="141" y="56"/>
                    <a:pt x="141" y="56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2" y="57"/>
                    <a:pt x="142" y="57"/>
                    <a:pt x="142" y="57"/>
                  </a:cubicBezTo>
                  <a:cubicBezTo>
                    <a:pt x="142" y="57"/>
                    <a:pt x="143" y="56"/>
                    <a:pt x="143" y="55"/>
                  </a:cubicBezTo>
                  <a:close/>
                  <a:moveTo>
                    <a:pt x="124" y="79"/>
                  </a:moveTo>
                  <a:cubicBezTo>
                    <a:pt x="125" y="79"/>
                    <a:pt x="127" y="78"/>
                    <a:pt x="128" y="78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6" y="77"/>
                    <a:pt x="125" y="77"/>
                    <a:pt x="124" y="78"/>
                  </a:cubicBezTo>
                  <a:lnTo>
                    <a:pt x="124" y="79"/>
                  </a:lnTo>
                  <a:close/>
                  <a:moveTo>
                    <a:pt x="129" y="75"/>
                  </a:moveTo>
                  <a:cubicBezTo>
                    <a:pt x="130" y="76"/>
                    <a:pt x="130" y="76"/>
                    <a:pt x="130" y="76"/>
                  </a:cubicBezTo>
                  <a:cubicBezTo>
                    <a:pt x="131" y="75"/>
                    <a:pt x="132" y="75"/>
                    <a:pt x="133" y="74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1" y="74"/>
                    <a:pt x="130" y="74"/>
                    <a:pt x="129" y="75"/>
                  </a:cubicBezTo>
                  <a:close/>
                  <a:moveTo>
                    <a:pt x="141" y="53"/>
                  </a:moveTo>
                  <a:cubicBezTo>
                    <a:pt x="142" y="53"/>
                    <a:pt x="142" y="53"/>
                    <a:pt x="142" y="53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1" y="50"/>
                    <a:pt x="141" y="50"/>
                    <a:pt x="141" y="50"/>
                  </a:cubicBezTo>
                  <a:lnTo>
                    <a:pt x="141" y="53"/>
                  </a:lnTo>
                  <a:close/>
                  <a:moveTo>
                    <a:pt x="146" y="51"/>
                  </a:moveTo>
                  <a:cubicBezTo>
                    <a:pt x="147" y="51"/>
                    <a:pt x="147" y="51"/>
                    <a:pt x="147" y="50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50"/>
                    <a:pt x="145" y="50"/>
                    <a:pt x="145" y="50"/>
                  </a:cubicBezTo>
                  <a:cubicBezTo>
                    <a:pt x="145" y="51"/>
                    <a:pt x="145" y="51"/>
                    <a:pt x="144" y="52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6" y="52"/>
                    <a:pt x="146" y="52"/>
                    <a:pt x="146" y="51"/>
                  </a:cubicBezTo>
                  <a:close/>
                  <a:moveTo>
                    <a:pt x="160" y="193"/>
                  </a:moveTo>
                  <a:cubicBezTo>
                    <a:pt x="160" y="195"/>
                    <a:pt x="160" y="195"/>
                    <a:pt x="160" y="195"/>
                  </a:cubicBezTo>
                  <a:cubicBezTo>
                    <a:pt x="161" y="195"/>
                    <a:pt x="162" y="194"/>
                    <a:pt x="163" y="194"/>
                  </a:cubicBezTo>
                  <a:cubicBezTo>
                    <a:pt x="163" y="192"/>
                    <a:pt x="163" y="192"/>
                    <a:pt x="163" y="192"/>
                  </a:cubicBezTo>
                  <a:cubicBezTo>
                    <a:pt x="162" y="193"/>
                    <a:pt x="161" y="193"/>
                    <a:pt x="160" y="193"/>
                  </a:cubicBezTo>
                  <a:close/>
                  <a:moveTo>
                    <a:pt x="115" y="180"/>
                  </a:moveTo>
                  <a:cubicBezTo>
                    <a:pt x="116" y="181"/>
                    <a:pt x="116" y="182"/>
                    <a:pt x="117" y="182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7" y="180"/>
                    <a:pt x="117" y="180"/>
                    <a:pt x="116" y="179"/>
                  </a:cubicBezTo>
                  <a:lnTo>
                    <a:pt x="115" y="180"/>
                  </a:lnTo>
                  <a:close/>
                  <a:moveTo>
                    <a:pt x="120" y="184"/>
                  </a:moveTo>
                  <a:cubicBezTo>
                    <a:pt x="120" y="185"/>
                    <a:pt x="121" y="186"/>
                    <a:pt x="122" y="186"/>
                  </a:cubicBezTo>
                  <a:cubicBezTo>
                    <a:pt x="123" y="185"/>
                    <a:pt x="123" y="185"/>
                    <a:pt x="123" y="185"/>
                  </a:cubicBezTo>
                  <a:cubicBezTo>
                    <a:pt x="122" y="184"/>
                    <a:pt x="121" y="184"/>
                    <a:pt x="121" y="183"/>
                  </a:cubicBezTo>
                  <a:lnTo>
                    <a:pt x="120" y="184"/>
                  </a:lnTo>
                  <a:close/>
                  <a:moveTo>
                    <a:pt x="162" y="110"/>
                  </a:moveTo>
                  <a:cubicBezTo>
                    <a:pt x="162" y="108"/>
                    <a:pt x="162" y="108"/>
                    <a:pt x="162" y="108"/>
                  </a:cubicBezTo>
                  <a:cubicBezTo>
                    <a:pt x="162" y="108"/>
                    <a:pt x="161" y="108"/>
                    <a:pt x="159" y="108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60" y="110"/>
                    <a:pt x="161" y="110"/>
                    <a:pt x="162" y="110"/>
                  </a:cubicBezTo>
                  <a:close/>
                  <a:moveTo>
                    <a:pt x="166" y="110"/>
                  </a:moveTo>
                  <a:cubicBezTo>
                    <a:pt x="166" y="109"/>
                    <a:pt x="166" y="109"/>
                    <a:pt x="166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6" y="110"/>
                    <a:pt x="166" y="110"/>
                    <a:pt x="166" y="110"/>
                  </a:cubicBezTo>
                  <a:close/>
                  <a:moveTo>
                    <a:pt x="153" y="83"/>
                  </a:moveTo>
                  <a:cubicBezTo>
                    <a:pt x="154" y="83"/>
                    <a:pt x="155" y="82"/>
                    <a:pt x="155" y="81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3" y="81"/>
                    <a:pt x="153" y="82"/>
                    <a:pt x="152" y="82"/>
                  </a:cubicBezTo>
                  <a:cubicBezTo>
                    <a:pt x="153" y="83"/>
                    <a:pt x="153" y="83"/>
                    <a:pt x="153" y="83"/>
                  </a:cubicBezTo>
                  <a:close/>
                  <a:moveTo>
                    <a:pt x="132" y="191"/>
                  </a:moveTo>
                  <a:cubicBezTo>
                    <a:pt x="132" y="191"/>
                    <a:pt x="131" y="191"/>
                    <a:pt x="130" y="190"/>
                  </a:cubicBezTo>
                  <a:cubicBezTo>
                    <a:pt x="130" y="192"/>
                    <a:pt x="130" y="192"/>
                    <a:pt x="130" y="192"/>
                  </a:cubicBezTo>
                  <a:cubicBezTo>
                    <a:pt x="130" y="192"/>
                    <a:pt x="131" y="192"/>
                    <a:pt x="132" y="193"/>
                  </a:cubicBezTo>
                  <a:cubicBezTo>
                    <a:pt x="132" y="193"/>
                    <a:pt x="132" y="193"/>
                    <a:pt x="132" y="193"/>
                  </a:cubicBezTo>
                  <a:cubicBezTo>
                    <a:pt x="133" y="192"/>
                    <a:pt x="133" y="192"/>
                    <a:pt x="133" y="192"/>
                  </a:cubicBezTo>
                  <a:cubicBezTo>
                    <a:pt x="133" y="192"/>
                    <a:pt x="133" y="191"/>
                    <a:pt x="132" y="191"/>
                  </a:cubicBezTo>
                  <a:close/>
                  <a:moveTo>
                    <a:pt x="141" y="104"/>
                  </a:moveTo>
                  <a:cubicBezTo>
                    <a:pt x="141" y="105"/>
                    <a:pt x="141" y="105"/>
                    <a:pt x="141" y="105"/>
                  </a:cubicBezTo>
                  <a:cubicBezTo>
                    <a:pt x="142" y="105"/>
                    <a:pt x="143" y="106"/>
                    <a:pt x="144" y="106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3" y="104"/>
                    <a:pt x="142" y="104"/>
                    <a:pt x="141" y="104"/>
                  </a:cubicBezTo>
                  <a:close/>
                  <a:moveTo>
                    <a:pt x="156" y="109"/>
                  </a:moveTo>
                  <a:cubicBezTo>
                    <a:pt x="156" y="107"/>
                    <a:pt x="156" y="107"/>
                    <a:pt x="156" y="107"/>
                  </a:cubicBezTo>
                  <a:cubicBezTo>
                    <a:pt x="155" y="107"/>
                    <a:pt x="154" y="107"/>
                    <a:pt x="153" y="107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4" y="108"/>
                    <a:pt x="155" y="109"/>
                    <a:pt x="156" y="109"/>
                  </a:cubicBezTo>
                  <a:close/>
                  <a:moveTo>
                    <a:pt x="136" y="193"/>
                  </a:moveTo>
                  <a:cubicBezTo>
                    <a:pt x="135" y="194"/>
                    <a:pt x="135" y="194"/>
                    <a:pt x="135" y="194"/>
                  </a:cubicBezTo>
                  <a:cubicBezTo>
                    <a:pt x="136" y="195"/>
                    <a:pt x="137" y="195"/>
                    <a:pt x="138" y="195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38" y="194"/>
                    <a:pt x="137" y="193"/>
                    <a:pt x="136" y="193"/>
                  </a:cubicBezTo>
                  <a:close/>
                  <a:moveTo>
                    <a:pt x="105" y="173"/>
                  </a:moveTo>
                  <a:cubicBezTo>
                    <a:pt x="104" y="174"/>
                    <a:pt x="104" y="174"/>
                    <a:pt x="104" y="174"/>
                  </a:cubicBezTo>
                  <a:cubicBezTo>
                    <a:pt x="105" y="175"/>
                    <a:pt x="106" y="175"/>
                    <a:pt x="107" y="175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7" y="174"/>
                    <a:pt x="106" y="173"/>
                    <a:pt x="105" y="173"/>
                  </a:cubicBezTo>
                  <a:close/>
                  <a:moveTo>
                    <a:pt x="168" y="56"/>
                  </a:moveTo>
                  <a:cubicBezTo>
                    <a:pt x="168" y="57"/>
                    <a:pt x="168" y="57"/>
                    <a:pt x="168" y="58"/>
                  </a:cubicBezTo>
                  <a:cubicBezTo>
                    <a:pt x="168" y="58"/>
                    <a:pt x="167" y="58"/>
                    <a:pt x="167" y="59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9" y="59"/>
                    <a:pt x="169" y="59"/>
                    <a:pt x="169" y="58"/>
                  </a:cubicBezTo>
                  <a:cubicBezTo>
                    <a:pt x="170" y="58"/>
                    <a:pt x="170" y="57"/>
                    <a:pt x="170" y="57"/>
                  </a:cubicBezTo>
                  <a:lnTo>
                    <a:pt x="168" y="56"/>
                  </a:lnTo>
                  <a:close/>
                  <a:moveTo>
                    <a:pt x="110" y="177"/>
                  </a:moveTo>
                  <a:cubicBezTo>
                    <a:pt x="111" y="177"/>
                    <a:pt x="112" y="178"/>
                    <a:pt x="112" y="178"/>
                  </a:cubicBezTo>
                  <a:cubicBezTo>
                    <a:pt x="113" y="177"/>
                    <a:pt x="113" y="177"/>
                    <a:pt x="113" y="177"/>
                  </a:cubicBezTo>
                  <a:cubicBezTo>
                    <a:pt x="113" y="177"/>
                    <a:pt x="112" y="176"/>
                    <a:pt x="111" y="175"/>
                  </a:cubicBezTo>
                  <a:lnTo>
                    <a:pt x="110" y="177"/>
                  </a:lnTo>
                  <a:close/>
                  <a:moveTo>
                    <a:pt x="147" y="105"/>
                  </a:moveTo>
                  <a:cubicBezTo>
                    <a:pt x="147" y="107"/>
                    <a:pt x="147" y="107"/>
                    <a:pt x="147" y="107"/>
                  </a:cubicBezTo>
                  <a:cubicBezTo>
                    <a:pt x="148" y="107"/>
                    <a:pt x="149" y="107"/>
                    <a:pt x="150" y="108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6"/>
                    <a:pt x="148" y="106"/>
                    <a:pt x="147" y="105"/>
                  </a:cubicBezTo>
                  <a:close/>
                  <a:moveTo>
                    <a:pt x="124" y="188"/>
                  </a:moveTo>
                  <a:cubicBezTo>
                    <a:pt x="125" y="189"/>
                    <a:pt x="126" y="189"/>
                    <a:pt x="127" y="190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7" y="188"/>
                    <a:pt x="126" y="188"/>
                    <a:pt x="125" y="187"/>
                  </a:cubicBezTo>
                  <a:lnTo>
                    <a:pt x="124" y="188"/>
                  </a:lnTo>
                  <a:close/>
                  <a:moveTo>
                    <a:pt x="191" y="174"/>
                  </a:moveTo>
                  <a:cubicBezTo>
                    <a:pt x="192" y="175"/>
                    <a:pt x="192" y="175"/>
                    <a:pt x="192" y="175"/>
                  </a:cubicBezTo>
                  <a:cubicBezTo>
                    <a:pt x="193" y="174"/>
                    <a:pt x="194" y="173"/>
                    <a:pt x="194" y="173"/>
                  </a:cubicBezTo>
                  <a:cubicBezTo>
                    <a:pt x="193" y="171"/>
                    <a:pt x="193" y="171"/>
                    <a:pt x="193" y="171"/>
                  </a:cubicBezTo>
                  <a:cubicBezTo>
                    <a:pt x="193" y="172"/>
                    <a:pt x="192" y="173"/>
                    <a:pt x="191" y="174"/>
                  </a:cubicBezTo>
                  <a:close/>
                  <a:moveTo>
                    <a:pt x="196" y="169"/>
                  </a:moveTo>
                  <a:cubicBezTo>
                    <a:pt x="197" y="170"/>
                    <a:pt x="197" y="170"/>
                    <a:pt x="197" y="170"/>
                  </a:cubicBezTo>
                  <a:cubicBezTo>
                    <a:pt x="197" y="170"/>
                    <a:pt x="198" y="169"/>
                    <a:pt x="199" y="168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7" y="168"/>
                    <a:pt x="196" y="169"/>
                    <a:pt x="196" y="169"/>
                  </a:cubicBezTo>
                  <a:close/>
                  <a:moveTo>
                    <a:pt x="186" y="177"/>
                  </a:moveTo>
                  <a:cubicBezTo>
                    <a:pt x="187" y="179"/>
                    <a:pt x="187" y="179"/>
                    <a:pt x="187" y="179"/>
                  </a:cubicBezTo>
                  <a:cubicBezTo>
                    <a:pt x="188" y="178"/>
                    <a:pt x="189" y="177"/>
                    <a:pt x="190" y="177"/>
                  </a:cubicBezTo>
                  <a:cubicBezTo>
                    <a:pt x="189" y="175"/>
                    <a:pt x="189" y="175"/>
                    <a:pt x="189" y="175"/>
                  </a:cubicBezTo>
                  <a:cubicBezTo>
                    <a:pt x="188" y="176"/>
                    <a:pt x="187" y="177"/>
                    <a:pt x="186" y="177"/>
                  </a:cubicBezTo>
                  <a:close/>
                  <a:moveTo>
                    <a:pt x="200" y="165"/>
                  </a:moveTo>
                  <a:cubicBezTo>
                    <a:pt x="201" y="166"/>
                    <a:pt x="201" y="166"/>
                    <a:pt x="201" y="166"/>
                  </a:cubicBezTo>
                  <a:cubicBezTo>
                    <a:pt x="201" y="165"/>
                    <a:pt x="202" y="164"/>
                    <a:pt x="203" y="163"/>
                  </a:cubicBezTo>
                  <a:cubicBezTo>
                    <a:pt x="201" y="162"/>
                    <a:pt x="201" y="162"/>
                    <a:pt x="201" y="162"/>
                  </a:cubicBezTo>
                  <a:cubicBezTo>
                    <a:pt x="201" y="163"/>
                    <a:pt x="200" y="164"/>
                    <a:pt x="200" y="165"/>
                  </a:cubicBezTo>
                  <a:close/>
                  <a:moveTo>
                    <a:pt x="181" y="181"/>
                  </a:moveTo>
                  <a:cubicBezTo>
                    <a:pt x="182" y="182"/>
                    <a:pt x="182" y="182"/>
                    <a:pt x="182" y="182"/>
                  </a:cubicBezTo>
                  <a:cubicBezTo>
                    <a:pt x="183" y="182"/>
                    <a:pt x="184" y="181"/>
                    <a:pt x="185" y="181"/>
                  </a:cubicBezTo>
                  <a:cubicBezTo>
                    <a:pt x="184" y="179"/>
                    <a:pt x="184" y="179"/>
                    <a:pt x="184" y="179"/>
                  </a:cubicBezTo>
                  <a:cubicBezTo>
                    <a:pt x="183" y="180"/>
                    <a:pt x="182" y="180"/>
                    <a:pt x="181" y="181"/>
                  </a:cubicBezTo>
                  <a:close/>
                  <a:moveTo>
                    <a:pt x="205" y="157"/>
                  </a:moveTo>
                  <a:cubicBezTo>
                    <a:pt x="204" y="158"/>
                    <a:pt x="204" y="159"/>
                    <a:pt x="203" y="160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5" y="159"/>
                    <a:pt x="206" y="158"/>
                    <a:pt x="206" y="158"/>
                  </a:cubicBezTo>
                  <a:lnTo>
                    <a:pt x="205" y="157"/>
                  </a:lnTo>
                  <a:close/>
                  <a:moveTo>
                    <a:pt x="154" y="195"/>
                  </a:moveTo>
                  <a:cubicBezTo>
                    <a:pt x="154" y="196"/>
                    <a:pt x="154" y="196"/>
                    <a:pt x="154" y="196"/>
                  </a:cubicBezTo>
                  <a:cubicBezTo>
                    <a:pt x="155" y="196"/>
                    <a:pt x="156" y="196"/>
                    <a:pt x="157" y="196"/>
                  </a:cubicBezTo>
                  <a:cubicBezTo>
                    <a:pt x="157" y="194"/>
                    <a:pt x="157" y="194"/>
                    <a:pt x="157" y="194"/>
                  </a:cubicBezTo>
                  <a:cubicBezTo>
                    <a:pt x="156" y="194"/>
                    <a:pt x="155" y="195"/>
                    <a:pt x="154" y="195"/>
                  </a:cubicBezTo>
                  <a:close/>
                  <a:moveTo>
                    <a:pt x="142" y="194"/>
                  </a:moveTo>
                  <a:cubicBezTo>
                    <a:pt x="142" y="196"/>
                    <a:pt x="142" y="196"/>
                    <a:pt x="142" y="196"/>
                  </a:cubicBezTo>
                  <a:cubicBezTo>
                    <a:pt x="143" y="196"/>
                    <a:pt x="144" y="196"/>
                    <a:pt x="145" y="196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4" y="195"/>
                    <a:pt x="143" y="195"/>
                    <a:pt x="142" y="194"/>
                  </a:cubicBezTo>
                  <a:close/>
                  <a:moveTo>
                    <a:pt x="148" y="195"/>
                  </a:moveTo>
                  <a:cubicBezTo>
                    <a:pt x="148" y="197"/>
                    <a:pt x="148" y="197"/>
                    <a:pt x="148" y="197"/>
                  </a:cubicBezTo>
                  <a:cubicBezTo>
                    <a:pt x="149" y="197"/>
                    <a:pt x="150" y="197"/>
                    <a:pt x="151" y="197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0" y="195"/>
                    <a:pt x="149" y="195"/>
                    <a:pt x="148" y="195"/>
                  </a:cubicBezTo>
                  <a:close/>
                  <a:moveTo>
                    <a:pt x="176" y="185"/>
                  </a:moveTo>
                  <a:cubicBezTo>
                    <a:pt x="177" y="186"/>
                    <a:pt x="177" y="186"/>
                    <a:pt x="177" y="186"/>
                  </a:cubicBezTo>
                  <a:cubicBezTo>
                    <a:pt x="178" y="185"/>
                    <a:pt x="179" y="185"/>
                    <a:pt x="180" y="184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78" y="183"/>
                    <a:pt x="177" y="184"/>
                    <a:pt x="176" y="185"/>
                  </a:cubicBezTo>
                  <a:close/>
                  <a:moveTo>
                    <a:pt x="173" y="187"/>
                  </a:moveTo>
                  <a:cubicBezTo>
                    <a:pt x="172" y="187"/>
                    <a:pt x="172" y="188"/>
                    <a:pt x="171" y="188"/>
                  </a:cubicBezTo>
                  <a:cubicBezTo>
                    <a:pt x="172" y="189"/>
                    <a:pt x="172" y="189"/>
                    <a:pt x="172" y="189"/>
                  </a:cubicBezTo>
                  <a:cubicBezTo>
                    <a:pt x="172" y="189"/>
                    <a:pt x="173" y="188"/>
                    <a:pt x="174" y="188"/>
                  </a:cubicBezTo>
                  <a:cubicBezTo>
                    <a:pt x="174" y="188"/>
                    <a:pt x="174" y="188"/>
                    <a:pt x="174" y="188"/>
                  </a:cubicBezTo>
                  <a:cubicBezTo>
                    <a:pt x="174" y="186"/>
                    <a:pt x="174" y="186"/>
                    <a:pt x="174" y="186"/>
                  </a:cubicBezTo>
                  <a:lnTo>
                    <a:pt x="173" y="187"/>
                  </a:lnTo>
                  <a:close/>
                  <a:moveTo>
                    <a:pt x="166" y="191"/>
                  </a:moveTo>
                  <a:cubicBezTo>
                    <a:pt x="166" y="192"/>
                    <a:pt x="166" y="192"/>
                    <a:pt x="166" y="192"/>
                  </a:cubicBezTo>
                  <a:cubicBezTo>
                    <a:pt x="167" y="192"/>
                    <a:pt x="168" y="191"/>
                    <a:pt x="169" y="191"/>
                  </a:cubicBezTo>
                  <a:cubicBezTo>
                    <a:pt x="168" y="190"/>
                    <a:pt x="168" y="190"/>
                    <a:pt x="168" y="190"/>
                  </a:cubicBezTo>
                  <a:cubicBezTo>
                    <a:pt x="167" y="190"/>
                    <a:pt x="166" y="191"/>
                    <a:pt x="166" y="191"/>
                  </a:cubicBezTo>
                  <a:close/>
                  <a:moveTo>
                    <a:pt x="80" y="170"/>
                  </a:moveTo>
                  <a:cubicBezTo>
                    <a:pt x="80" y="172"/>
                    <a:pt x="80" y="172"/>
                    <a:pt x="80" y="172"/>
                  </a:cubicBezTo>
                  <a:cubicBezTo>
                    <a:pt x="81" y="172"/>
                    <a:pt x="82" y="172"/>
                    <a:pt x="83" y="172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2" y="170"/>
                    <a:pt x="81" y="170"/>
                    <a:pt x="80" y="170"/>
                  </a:cubicBezTo>
                  <a:close/>
                  <a:moveTo>
                    <a:pt x="139" y="66"/>
                  </a:moveTo>
                  <a:cubicBezTo>
                    <a:pt x="139" y="63"/>
                    <a:pt x="139" y="63"/>
                    <a:pt x="139" y="63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7" y="66"/>
                    <a:pt x="137" y="67"/>
                    <a:pt x="137" y="69"/>
                  </a:cubicBezTo>
                  <a:cubicBezTo>
                    <a:pt x="139" y="69"/>
                    <a:pt x="139" y="69"/>
                    <a:pt x="139" y="69"/>
                  </a:cubicBezTo>
                  <a:cubicBezTo>
                    <a:pt x="139" y="68"/>
                    <a:pt x="139" y="67"/>
                    <a:pt x="139" y="67"/>
                  </a:cubicBezTo>
                  <a:cubicBezTo>
                    <a:pt x="139" y="66"/>
                    <a:pt x="139" y="66"/>
                    <a:pt x="139" y="66"/>
                  </a:cubicBezTo>
                  <a:close/>
                  <a:moveTo>
                    <a:pt x="64" y="166"/>
                  </a:moveTo>
                  <a:cubicBezTo>
                    <a:pt x="63" y="166"/>
                    <a:pt x="63" y="166"/>
                    <a:pt x="63" y="165"/>
                  </a:cubicBezTo>
                  <a:cubicBezTo>
                    <a:pt x="62" y="167"/>
                    <a:pt x="62" y="167"/>
                    <a:pt x="62" y="167"/>
                  </a:cubicBezTo>
                  <a:cubicBezTo>
                    <a:pt x="62" y="167"/>
                    <a:pt x="63" y="167"/>
                    <a:pt x="63" y="167"/>
                  </a:cubicBezTo>
                  <a:cubicBezTo>
                    <a:pt x="64" y="168"/>
                    <a:pt x="64" y="168"/>
                    <a:pt x="65" y="168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65" y="167"/>
                    <a:pt x="64" y="166"/>
                    <a:pt x="64" y="166"/>
                  </a:cubicBezTo>
                  <a:close/>
                  <a:moveTo>
                    <a:pt x="116" y="93"/>
                  </a:moveTo>
                  <a:cubicBezTo>
                    <a:pt x="115" y="92"/>
                    <a:pt x="114" y="92"/>
                    <a:pt x="113" y="91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3" y="93"/>
                    <a:pt x="114" y="94"/>
                    <a:pt x="115" y="94"/>
                  </a:cubicBezTo>
                  <a:lnTo>
                    <a:pt x="116" y="93"/>
                  </a:lnTo>
                  <a:close/>
                  <a:moveTo>
                    <a:pt x="111" y="89"/>
                  </a:moveTo>
                  <a:cubicBezTo>
                    <a:pt x="110" y="89"/>
                    <a:pt x="109" y="88"/>
                    <a:pt x="109" y="87"/>
                  </a:cubicBezTo>
                  <a:cubicBezTo>
                    <a:pt x="108" y="89"/>
                    <a:pt x="108" y="89"/>
                    <a:pt x="108" y="89"/>
                  </a:cubicBezTo>
                  <a:cubicBezTo>
                    <a:pt x="108" y="89"/>
                    <a:pt x="109" y="90"/>
                    <a:pt x="110" y="91"/>
                  </a:cubicBezTo>
                  <a:lnTo>
                    <a:pt x="111" y="89"/>
                  </a:lnTo>
                  <a:close/>
                  <a:moveTo>
                    <a:pt x="74" y="169"/>
                  </a:moveTo>
                  <a:cubicBezTo>
                    <a:pt x="74" y="171"/>
                    <a:pt x="74" y="171"/>
                    <a:pt x="74" y="171"/>
                  </a:cubicBezTo>
                  <a:cubicBezTo>
                    <a:pt x="75" y="171"/>
                    <a:pt x="76" y="171"/>
                    <a:pt x="77" y="171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6" y="170"/>
                    <a:pt x="75" y="170"/>
                    <a:pt x="74" y="169"/>
                  </a:cubicBezTo>
                  <a:close/>
                  <a:moveTo>
                    <a:pt x="52" y="159"/>
                  </a:moveTo>
                  <a:cubicBezTo>
                    <a:pt x="53" y="160"/>
                    <a:pt x="53" y="161"/>
                    <a:pt x="54" y="161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4" y="159"/>
                    <a:pt x="54" y="159"/>
                    <a:pt x="53" y="158"/>
                  </a:cubicBezTo>
                  <a:lnTo>
                    <a:pt x="52" y="159"/>
                  </a:lnTo>
                  <a:close/>
                  <a:moveTo>
                    <a:pt x="147" y="85"/>
                  </a:moveTo>
                  <a:cubicBezTo>
                    <a:pt x="147" y="86"/>
                    <a:pt x="147" y="86"/>
                    <a:pt x="147" y="86"/>
                  </a:cubicBezTo>
                  <a:cubicBezTo>
                    <a:pt x="148" y="86"/>
                    <a:pt x="149" y="86"/>
                    <a:pt x="150" y="85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49" y="84"/>
                    <a:pt x="148" y="85"/>
                    <a:pt x="147" y="85"/>
                  </a:cubicBezTo>
                  <a:close/>
                  <a:moveTo>
                    <a:pt x="68" y="168"/>
                  </a:moveTo>
                  <a:cubicBezTo>
                    <a:pt x="68" y="169"/>
                    <a:pt x="68" y="169"/>
                    <a:pt x="68" y="169"/>
                  </a:cubicBezTo>
                  <a:cubicBezTo>
                    <a:pt x="69" y="170"/>
                    <a:pt x="70" y="170"/>
                    <a:pt x="71" y="170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0" y="169"/>
                    <a:pt x="69" y="168"/>
                    <a:pt x="68" y="168"/>
                  </a:cubicBezTo>
                  <a:close/>
                  <a:moveTo>
                    <a:pt x="57" y="163"/>
                  </a:moveTo>
                  <a:cubicBezTo>
                    <a:pt x="57" y="164"/>
                    <a:pt x="58" y="165"/>
                    <a:pt x="59" y="165"/>
                  </a:cubicBezTo>
                  <a:cubicBezTo>
                    <a:pt x="60" y="164"/>
                    <a:pt x="60" y="164"/>
                    <a:pt x="60" y="164"/>
                  </a:cubicBezTo>
                  <a:cubicBezTo>
                    <a:pt x="59" y="163"/>
                    <a:pt x="58" y="163"/>
                    <a:pt x="58" y="162"/>
                  </a:cubicBezTo>
                  <a:lnTo>
                    <a:pt x="57" y="163"/>
                  </a:lnTo>
                  <a:close/>
                  <a:moveTo>
                    <a:pt x="106" y="85"/>
                  </a:moveTo>
                  <a:cubicBezTo>
                    <a:pt x="106" y="85"/>
                    <a:pt x="105" y="84"/>
                    <a:pt x="104" y="83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4" y="85"/>
                    <a:pt x="105" y="86"/>
                    <a:pt x="105" y="86"/>
                  </a:cubicBezTo>
                  <a:lnTo>
                    <a:pt x="106" y="85"/>
                  </a:lnTo>
                  <a:close/>
                  <a:moveTo>
                    <a:pt x="120" y="43"/>
                  </a:moveTo>
                  <a:cubicBezTo>
                    <a:pt x="120" y="42"/>
                    <a:pt x="121" y="41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19" y="41"/>
                    <a:pt x="119" y="42"/>
                    <a:pt x="119" y="42"/>
                  </a:cubicBezTo>
                  <a:lnTo>
                    <a:pt x="120" y="43"/>
                  </a:lnTo>
                  <a:close/>
                  <a:moveTo>
                    <a:pt x="102" y="81"/>
                  </a:moveTo>
                  <a:cubicBezTo>
                    <a:pt x="101" y="80"/>
                    <a:pt x="101" y="79"/>
                    <a:pt x="100" y="79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100" y="80"/>
                    <a:pt x="100" y="81"/>
                    <a:pt x="101" y="82"/>
                  </a:cubicBezTo>
                  <a:lnTo>
                    <a:pt x="102" y="81"/>
                  </a:lnTo>
                  <a:close/>
                  <a:moveTo>
                    <a:pt x="126" y="32"/>
                  </a:moveTo>
                  <a:cubicBezTo>
                    <a:pt x="127" y="34"/>
                    <a:pt x="127" y="34"/>
                    <a:pt x="127" y="34"/>
                  </a:cubicBezTo>
                  <a:cubicBezTo>
                    <a:pt x="128" y="33"/>
                    <a:pt x="129" y="33"/>
                    <a:pt x="130" y="33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9" y="31"/>
                    <a:pt x="128" y="32"/>
                    <a:pt x="126" y="32"/>
                  </a:cubicBezTo>
                  <a:close/>
                  <a:moveTo>
                    <a:pt x="118" y="46"/>
                  </a:moveTo>
                  <a:cubicBezTo>
                    <a:pt x="118" y="47"/>
                    <a:pt x="119" y="48"/>
                    <a:pt x="119" y="49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0" y="47"/>
                    <a:pt x="120" y="47"/>
                    <a:pt x="120" y="46"/>
                  </a:cubicBezTo>
                  <a:lnTo>
                    <a:pt x="118" y="46"/>
                  </a:lnTo>
                  <a:close/>
                  <a:moveTo>
                    <a:pt x="121" y="96"/>
                  </a:moveTo>
                  <a:cubicBezTo>
                    <a:pt x="120" y="96"/>
                    <a:pt x="119" y="95"/>
                    <a:pt x="119" y="95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9" y="96"/>
                    <a:pt x="120" y="97"/>
                    <a:pt x="121" y="97"/>
                  </a:cubicBezTo>
                  <a:lnTo>
                    <a:pt x="121" y="96"/>
                  </a:lnTo>
                  <a:close/>
                  <a:moveTo>
                    <a:pt x="132" y="102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2" y="100"/>
                    <a:pt x="131" y="100"/>
                    <a:pt x="130" y="100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30" y="101"/>
                    <a:pt x="131" y="102"/>
                    <a:pt x="132" y="102"/>
                  </a:cubicBezTo>
                  <a:close/>
                  <a:moveTo>
                    <a:pt x="144" y="84"/>
                  </a:moveTo>
                  <a:cubicBezTo>
                    <a:pt x="144" y="84"/>
                    <a:pt x="143" y="84"/>
                    <a:pt x="143" y="84"/>
                  </a:cubicBezTo>
                  <a:cubicBezTo>
                    <a:pt x="143" y="84"/>
                    <a:pt x="143" y="84"/>
                    <a:pt x="143" y="84"/>
                  </a:cubicBezTo>
                  <a:cubicBezTo>
                    <a:pt x="142" y="84"/>
                    <a:pt x="142" y="84"/>
                    <a:pt x="142" y="83"/>
                  </a:cubicBezTo>
                  <a:cubicBezTo>
                    <a:pt x="141" y="84"/>
                    <a:pt x="141" y="84"/>
                    <a:pt x="141" y="84"/>
                  </a:cubicBezTo>
                  <a:cubicBezTo>
                    <a:pt x="141" y="85"/>
                    <a:pt x="142" y="85"/>
                    <a:pt x="142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43" y="86"/>
                    <a:pt x="143" y="86"/>
                    <a:pt x="144" y="86"/>
                  </a:cubicBezTo>
                  <a:lnTo>
                    <a:pt x="144" y="84"/>
                  </a:lnTo>
                  <a:close/>
                  <a:moveTo>
                    <a:pt x="135" y="102"/>
                  </a:moveTo>
                  <a:cubicBezTo>
                    <a:pt x="135" y="103"/>
                    <a:pt x="135" y="103"/>
                    <a:pt x="135" y="103"/>
                  </a:cubicBezTo>
                  <a:cubicBezTo>
                    <a:pt x="136" y="104"/>
                    <a:pt x="137" y="104"/>
                    <a:pt x="138" y="104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7" y="102"/>
                    <a:pt x="136" y="102"/>
                    <a:pt x="135" y="102"/>
                  </a:cubicBezTo>
                  <a:close/>
                  <a:moveTo>
                    <a:pt x="140" y="78"/>
                  </a:moveTo>
                  <a:cubicBezTo>
                    <a:pt x="138" y="78"/>
                    <a:pt x="138" y="78"/>
                    <a:pt x="138" y="78"/>
                  </a:cubicBezTo>
                  <a:cubicBezTo>
                    <a:pt x="138" y="80"/>
                    <a:pt x="139" y="81"/>
                    <a:pt x="139" y="82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80"/>
                    <a:pt x="140" y="79"/>
                    <a:pt x="140" y="78"/>
                  </a:cubicBezTo>
                  <a:close/>
                  <a:moveTo>
                    <a:pt x="92" y="171"/>
                  </a:moveTo>
                  <a:cubicBezTo>
                    <a:pt x="92" y="173"/>
                    <a:pt x="92" y="173"/>
                    <a:pt x="92" y="173"/>
                  </a:cubicBezTo>
                  <a:cubicBezTo>
                    <a:pt x="93" y="173"/>
                    <a:pt x="94" y="173"/>
                    <a:pt x="95" y="173"/>
                  </a:cubicBezTo>
                  <a:cubicBezTo>
                    <a:pt x="96" y="171"/>
                    <a:pt x="96" y="171"/>
                    <a:pt x="96" y="171"/>
                  </a:cubicBezTo>
                  <a:cubicBezTo>
                    <a:pt x="94" y="171"/>
                    <a:pt x="93" y="171"/>
                    <a:pt x="92" y="171"/>
                  </a:cubicBezTo>
                  <a:close/>
                  <a:moveTo>
                    <a:pt x="86" y="171"/>
                  </a:moveTo>
                  <a:cubicBezTo>
                    <a:pt x="86" y="172"/>
                    <a:pt x="86" y="172"/>
                    <a:pt x="86" y="172"/>
                  </a:cubicBezTo>
                  <a:cubicBezTo>
                    <a:pt x="87" y="172"/>
                    <a:pt x="88" y="172"/>
                    <a:pt x="89" y="172"/>
                  </a:cubicBezTo>
                  <a:cubicBezTo>
                    <a:pt x="89" y="171"/>
                    <a:pt x="89" y="171"/>
                    <a:pt x="89" y="171"/>
                  </a:cubicBezTo>
                  <a:cubicBezTo>
                    <a:pt x="88" y="171"/>
                    <a:pt x="87" y="171"/>
                    <a:pt x="86" y="171"/>
                  </a:cubicBezTo>
                  <a:close/>
                  <a:moveTo>
                    <a:pt x="127" y="99"/>
                  </a:moveTo>
                  <a:cubicBezTo>
                    <a:pt x="126" y="98"/>
                    <a:pt x="125" y="98"/>
                    <a:pt x="124" y="97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99"/>
                    <a:pt x="125" y="100"/>
                    <a:pt x="126" y="100"/>
                  </a:cubicBezTo>
                  <a:lnTo>
                    <a:pt x="127" y="99"/>
                  </a:lnTo>
                  <a:close/>
                  <a:moveTo>
                    <a:pt x="99" y="172"/>
                  </a:moveTo>
                  <a:cubicBezTo>
                    <a:pt x="98" y="173"/>
                    <a:pt x="98" y="173"/>
                    <a:pt x="98" y="173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9" y="173"/>
                    <a:pt x="100" y="174"/>
                    <a:pt x="101" y="174"/>
                  </a:cubicBezTo>
                  <a:cubicBezTo>
                    <a:pt x="102" y="172"/>
                    <a:pt x="102" y="172"/>
                    <a:pt x="102" y="172"/>
                  </a:cubicBezTo>
                  <a:cubicBezTo>
                    <a:pt x="101" y="172"/>
                    <a:pt x="100" y="172"/>
                    <a:pt x="99" y="172"/>
                  </a:cubicBezTo>
                  <a:close/>
                  <a:moveTo>
                    <a:pt x="185" y="19"/>
                  </a:moveTo>
                  <a:cubicBezTo>
                    <a:pt x="184" y="17"/>
                    <a:pt x="184" y="17"/>
                    <a:pt x="184" y="17"/>
                  </a:cubicBezTo>
                  <a:cubicBezTo>
                    <a:pt x="184" y="18"/>
                    <a:pt x="183" y="18"/>
                    <a:pt x="182" y="19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83" y="20"/>
                    <a:pt x="184" y="19"/>
                    <a:pt x="185" y="19"/>
                  </a:cubicBezTo>
                  <a:close/>
                  <a:moveTo>
                    <a:pt x="152" y="1"/>
                  </a:moveTo>
                  <a:cubicBezTo>
                    <a:pt x="152" y="1"/>
                    <a:pt x="152" y="1"/>
                    <a:pt x="152" y="1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0" y="1"/>
                    <a:pt x="150" y="2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51" y="2"/>
                    <a:pt x="152" y="2"/>
                    <a:pt x="152" y="1"/>
                  </a:cubicBezTo>
                  <a:close/>
                  <a:moveTo>
                    <a:pt x="150" y="15"/>
                  </a:moveTo>
                  <a:cubicBezTo>
                    <a:pt x="151" y="13"/>
                    <a:pt x="151" y="13"/>
                    <a:pt x="151" y="13"/>
                  </a:cubicBezTo>
                  <a:cubicBezTo>
                    <a:pt x="151" y="13"/>
                    <a:pt x="151" y="13"/>
                    <a:pt x="151" y="13"/>
                  </a:cubicBezTo>
                  <a:cubicBezTo>
                    <a:pt x="150" y="12"/>
                    <a:pt x="150" y="12"/>
                    <a:pt x="150" y="11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9" y="13"/>
                    <a:pt x="149" y="13"/>
                    <a:pt x="150" y="14"/>
                  </a:cubicBezTo>
                  <a:cubicBezTo>
                    <a:pt x="150" y="14"/>
                    <a:pt x="150" y="14"/>
                    <a:pt x="150" y="15"/>
                  </a:cubicBezTo>
                  <a:close/>
                  <a:moveTo>
                    <a:pt x="148" y="5"/>
                  </a:moveTo>
                  <a:cubicBezTo>
                    <a:pt x="148" y="6"/>
                    <a:pt x="148" y="7"/>
                    <a:pt x="148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9" y="8"/>
                    <a:pt x="149" y="7"/>
                    <a:pt x="150" y="6"/>
                  </a:cubicBezTo>
                  <a:lnTo>
                    <a:pt x="148" y="5"/>
                  </a:lnTo>
                  <a:close/>
                  <a:moveTo>
                    <a:pt x="167" y="24"/>
                  </a:moveTo>
                  <a:cubicBezTo>
                    <a:pt x="167" y="22"/>
                    <a:pt x="167" y="22"/>
                    <a:pt x="167" y="22"/>
                  </a:cubicBezTo>
                  <a:cubicBezTo>
                    <a:pt x="166" y="22"/>
                    <a:pt x="165" y="22"/>
                    <a:pt x="164" y="22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5" y="23"/>
                    <a:pt x="166" y="24"/>
                    <a:pt x="167" y="24"/>
                  </a:cubicBezTo>
                  <a:close/>
                  <a:moveTo>
                    <a:pt x="173" y="23"/>
                  </a:moveTo>
                  <a:cubicBezTo>
                    <a:pt x="173" y="21"/>
                    <a:pt x="173" y="21"/>
                    <a:pt x="173" y="21"/>
                  </a:cubicBezTo>
                  <a:cubicBezTo>
                    <a:pt x="172" y="22"/>
                    <a:pt x="171" y="22"/>
                    <a:pt x="170" y="22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171" y="23"/>
                    <a:pt x="172" y="23"/>
                    <a:pt x="173" y="23"/>
                  </a:cubicBezTo>
                  <a:close/>
                  <a:moveTo>
                    <a:pt x="160" y="22"/>
                  </a:moveTo>
                  <a:cubicBezTo>
                    <a:pt x="161" y="21"/>
                    <a:pt x="161" y="21"/>
                    <a:pt x="161" y="21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0" y="20"/>
                    <a:pt x="159" y="20"/>
                    <a:pt x="159" y="19"/>
                  </a:cubicBezTo>
                  <a:cubicBezTo>
                    <a:pt x="158" y="20"/>
                    <a:pt x="158" y="20"/>
                    <a:pt x="158" y="20"/>
                  </a:cubicBezTo>
                  <a:cubicBezTo>
                    <a:pt x="158" y="21"/>
                    <a:pt x="159" y="21"/>
                    <a:pt x="160" y="22"/>
                  </a:cubicBezTo>
                  <a:close/>
                  <a:moveTo>
                    <a:pt x="179" y="21"/>
                  </a:moveTo>
                  <a:cubicBezTo>
                    <a:pt x="179" y="20"/>
                    <a:pt x="179" y="20"/>
                    <a:pt x="179" y="20"/>
                  </a:cubicBezTo>
                  <a:cubicBezTo>
                    <a:pt x="178" y="20"/>
                    <a:pt x="177" y="20"/>
                    <a:pt x="176" y="21"/>
                  </a:cubicBezTo>
                  <a:cubicBezTo>
                    <a:pt x="176" y="22"/>
                    <a:pt x="176" y="22"/>
                    <a:pt x="176" y="22"/>
                  </a:cubicBezTo>
                  <a:cubicBezTo>
                    <a:pt x="177" y="22"/>
                    <a:pt x="178" y="21"/>
                    <a:pt x="179" y="21"/>
                  </a:cubicBezTo>
                  <a:close/>
                  <a:moveTo>
                    <a:pt x="156" y="17"/>
                  </a:moveTo>
                  <a:cubicBezTo>
                    <a:pt x="155" y="17"/>
                    <a:pt x="154" y="16"/>
                    <a:pt x="154" y="16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7"/>
                    <a:pt x="154" y="18"/>
                    <a:pt x="155" y="19"/>
                  </a:cubicBezTo>
                  <a:lnTo>
                    <a:pt x="156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623"/>
            <p:cNvSpPr>
              <a:spLocks noEditPoints="1"/>
            </p:cNvSpPr>
            <p:nvPr/>
          </p:nvSpPr>
          <p:spPr bwMode="auto">
            <a:xfrm>
              <a:off x="5702114" y="1987181"/>
              <a:ext cx="207216" cy="155961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10" y="28"/>
                </a:cxn>
                <a:cxn ang="0">
                  <a:pos x="16" y="14"/>
                </a:cxn>
                <a:cxn ang="0">
                  <a:pos x="19" y="12"/>
                </a:cxn>
                <a:cxn ang="0">
                  <a:pos x="16" y="14"/>
                </a:cxn>
                <a:cxn ang="0">
                  <a:pos x="0" y="36"/>
                </a:cxn>
                <a:cxn ang="0">
                  <a:pos x="0" y="38"/>
                </a:cxn>
                <a:cxn ang="0">
                  <a:pos x="1" y="36"/>
                </a:cxn>
                <a:cxn ang="0">
                  <a:pos x="23" y="0"/>
                </a:cxn>
                <a:cxn ang="0">
                  <a:pos x="20" y="3"/>
                </a:cxn>
                <a:cxn ang="0">
                  <a:pos x="23" y="0"/>
                </a:cxn>
                <a:cxn ang="0">
                  <a:pos x="21" y="6"/>
                </a:cxn>
                <a:cxn ang="0">
                  <a:pos x="18" y="9"/>
                </a:cxn>
                <a:cxn ang="0">
                  <a:pos x="4" y="35"/>
                </a:cxn>
                <a:cxn ang="0">
                  <a:pos x="7" y="34"/>
                </a:cxn>
                <a:cxn ang="0">
                  <a:pos x="4" y="35"/>
                </a:cxn>
                <a:cxn ang="0">
                  <a:pos x="12" y="26"/>
                </a:cxn>
                <a:cxn ang="0">
                  <a:pos x="12" y="23"/>
                </a:cxn>
                <a:cxn ang="0">
                  <a:pos x="14" y="20"/>
                </a:cxn>
                <a:cxn ang="0">
                  <a:pos x="16" y="18"/>
                </a:cxn>
                <a:cxn ang="0">
                  <a:pos x="14" y="20"/>
                </a:cxn>
                <a:cxn ang="0">
                  <a:pos x="92" y="27"/>
                </a:cxn>
                <a:cxn ang="0">
                  <a:pos x="92" y="31"/>
                </a:cxn>
                <a:cxn ang="0">
                  <a:pos x="90" y="34"/>
                </a:cxn>
                <a:cxn ang="0">
                  <a:pos x="87" y="35"/>
                </a:cxn>
                <a:cxn ang="0">
                  <a:pos x="90" y="34"/>
                </a:cxn>
                <a:cxn ang="0">
                  <a:pos x="76" y="61"/>
                </a:cxn>
                <a:cxn ang="0">
                  <a:pos x="76" y="65"/>
                </a:cxn>
                <a:cxn ang="0">
                  <a:pos x="79" y="56"/>
                </a:cxn>
                <a:cxn ang="0">
                  <a:pos x="77" y="58"/>
                </a:cxn>
                <a:cxn ang="0">
                  <a:pos x="79" y="56"/>
                </a:cxn>
                <a:cxn ang="0">
                  <a:pos x="74" y="67"/>
                </a:cxn>
                <a:cxn ang="0">
                  <a:pos x="75" y="70"/>
                </a:cxn>
                <a:cxn ang="0">
                  <a:pos x="81" y="52"/>
                </a:cxn>
                <a:cxn ang="0">
                  <a:pos x="80" y="49"/>
                </a:cxn>
                <a:cxn ang="0">
                  <a:pos x="79" y="52"/>
                </a:cxn>
                <a:cxn ang="0">
                  <a:pos x="81" y="52"/>
                </a:cxn>
                <a:cxn ang="0">
                  <a:pos x="87" y="39"/>
                </a:cxn>
                <a:cxn ang="0">
                  <a:pos x="85" y="39"/>
                </a:cxn>
                <a:cxn ang="0">
                  <a:pos x="86" y="42"/>
                </a:cxn>
                <a:cxn ang="0">
                  <a:pos x="84" y="44"/>
                </a:cxn>
                <a:cxn ang="0">
                  <a:pos x="81" y="47"/>
                </a:cxn>
                <a:cxn ang="0">
                  <a:pos x="84" y="44"/>
                </a:cxn>
              </a:cxnLst>
              <a:rect l="0" t="0" r="r" b="b"/>
              <a:pathLst>
                <a:path w="93" h="70">
                  <a:moveTo>
                    <a:pt x="8" y="31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0"/>
                    <a:pt x="11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9"/>
                    <a:pt x="9" y="30"/>
                    <a:pt x="8" y="31"/>
                  </a:cubicBezTo>
                  <a:close/>
                  <a:moveTo>
                    <a:pt x="16" y="14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8" y="14"/>
                    <a:pt x="18" y="13"/>
                    <a:pt x="19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6" y="14"/>
                  </a:cubicBezTo>
                  <a:close/>
                  <a:moveTo>
                    <a:pt x="1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38"/>
                    <a:pt x="2" y="3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lose/>
                  <a:moveTo>
                    <a:pt x="2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1"/>
                    <a:pt x="20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1"/>
                    <a:pt x="23" y="0"/>
                    <a:pt x="23" y="0"/>
                  </a:cubicBezTo>
                  <a:close/>
                  <a:moveTo>
                    <a:pt x="20" y="9"/>
                  </a:moveTo>
                  <a:cubicBezTo>
                    <a:pt x="20" y="8"/>
                    <a:pt x="20" y="7"/>
                    <a:pt x="21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8"/>
                    <a:pt x="18" y="9"/>
                  </a:cubicBezTo>
                  <a:lnTo>
                    <a:pt x="20" y="9"/>
                  </a:lnTo>
                  <a:close/>
                  <a:moveTo>
                    <a:pt x="4" y="35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6" y="36"/>
                    <a:pt x="7" y="35"/>
                    <a:pt x="7" y="3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4"/>
                    <a:pt x="5" y="35"/>
                    <a:pt x="4" y="35"/>
                  </a:cubicBezTo>
                  <a:close/>
                  <a:moveTo>
                    <a:pt x="11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13" y="25"/>
                    <a:pt x="13" y="24"/>
                    <a:pt x="1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1" y="25"/>
                    <a:pt x="11" y="26"/>
                  </a:cubicBezTo>
                  <a:close/>
                  <a:moveTo>
                    <a:pt x="14" y="20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6" y="19"/>
                    <a:pt x="16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9"/>
                    <a:pt x="14" y="20"/>
                  </a:cubicBezTo>
                  <a:close/>
                  <a:moveTo>
                    <a:pt x="93" y="28"/>
                  </a:moveTo>
                  <a:cubicBezTo>
                    <a:pt x="92" y="27"/>
                    <a:pt x="92" y="27"/>
                    <a:pt x="92" y="27"/>
                  </a:cubicBezTo>
                  <a:cubicBezTo>
                    <a:pt x="92" y="27"/>
                    <a:pt x="91" y="28"/>
                    <a:pt x="90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3" y="29"/>
                    <a:pt x="93" y="28"/>
                    <a:pt x="93" y="28"/>
                  </a:cubicBezTo>
                  <a:close/>
                  <a:moveTo>
                    <a:pt x="90" y="34"/>
                  </a:moveTo>
                  <a:cubicBezTo>
                    <a:pt x="89" y="33"/>
                    <a:pt x="89" y="33"/>
                    <a:pt x="89" y="33"/>
                  </a:cubicBezTo>
                  <a:cubicBezTo>
                    <a:pt x="88" y="34"/>
                    <a:pt x="88" y="34"/>
                    <a:pt x="87" y="35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35"/>
                    <a:pt x="90" y="34"/>
                    <a:pt x="90" y="34"/>
                  </a:cubicBezTo>
                  <a:close/>
                  <a:moveTo>
                    <a:pt x="77" y="62"/>
                  </a:moveTo>
                  <a:cubicBezTo>
                    <a:pt x="76" y="61"/>
                    <a:pt x="76" y="61"/>
                    <a:pt x="76" y="61"/>
                  </a:cubicBezTo>
                  <a:cubicBezTo>
                    <a:pt x="75" y="62"/>
                    <a:pt x="75" y="63"/>
                    <a:pt x="75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7" y="64"/>
                    <a:pt x="77" y="63"/>
                    <a:pt x="77" y="62"/>
                  </a:cubicBezTo>
                  <a:close/>
                  <a:moveTo>
                    <a:pt x="79" y="56"/>
                  </a:moveTo>
                  <a:cubicBezTo>
                    <a:pt x="78" y="55"/>
                    <a:pt x="78" y="55"/>
                    <a:pt x="78" y="55"/>
                  </a:cubicBezTo>
                  <a:cubicBezTo>
                    <a:pt x="77" y="56"/>
                    <a:pt x="77" y="57"/>
                    <a:pt x="77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9" y="58"/>
                    <a:pt x="79" y="57"/>
                    <a:pt x="79" y="56"/>
                  </a:cubicBezTo>
                  <a:close/>
                  <a:moveTo>
                    <a:pt x="76" y="67"/>
                  </a:moveTo>
                  <a:cubicBezTo>
                    <a:pt x="74" y="67"/>
                    <a:pt x="74" y="67"/>
                    <a:pt x="74" y="67"/>
                  </a:cubicBezTo>
                  <a:cubicBezTo>
                    <a:pt x="74" y="68"/>
                    <a:pt x="73" y="69"/>
                    <a:pt x="73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5" y="70"/>
                    <a:pt x="75" y="69"/>
                    <a:pt x="76" y="67"/>
                  </a:cubicBezTo>
                  <a:close/>
                  <a:moveTo>
                    <a:pt x="81" y="52"/>
                  </a:moveTo>
                  <a:cubicBezTo>
                    <a:pt x="81" y="52"/>
                    <a:pt x="81" y="51"/>
                    <a:pt x="82" y="50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79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80" y="53"/>
                    <a:pt x="80" y="53"/>
                    <a:pt x="80" y="53"/>
                  </a:cubicBezTo>
                  <a:lnTo>
                    <a:pt x="81" y="52"/>
                  </a:lnTo>
                  <a:close/>
                  <a:moveTo>
                    <a:pt x="86" y="40"/>
                  </a:moveTo>
                  <a:cubicBezTo>
                    <a:pt x="87" y="40"/>
                    <a:pt x="87" y="39"/>
                    <a:pt x="87" y="39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40"/>
                    <a:pt x="84" y="40"/>
                    <a:pt x="84" y="41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41"/>
                    <a:pt x="86" y="40"/>
                    <a:pt x="86" y="40"/>
                  </a:cubicBezTo>
                  <a:close/>
                  <a:moveTo>
                    <a:pt x="84" y="44"/>
                  </a:moveTo>
                  <a:cubicBezTo>
                    <a:pt x="83" y="44"/>
                    <a:pt x="83" y="44"/>
                    <a:pt x="83" y="44"/>
                  </a:cubicBezTo>
                  <a:cubicBezTo>
                    <a:pt x="82" y="45"/>
                    <a:pt x="82" y="46"/>
                    <a:pt x="81" y="47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6"/>
                    <a:pt x="84" y="45"/>
                    <a:pt x="84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57" name="Group 449"/>
          <p:cNvGrpSpPr>
            <a:grpSpLocks/>
          </p:cNvGrpSpPr>
          <p:nvPr/>
        </p:nvGrpSpPr>
        <p:grpSpPr bwMode="auto">
          <a:xfrm rot="-2350630">
            <a:off x="8216900" y="101600"/>
            <a:ext cx="569913" cy="622300"/>
            <a:chOff x="3316453" y="2036445"/>
            <a:chExt cx="1086963" cy="1185879"/>
          </a:xfrm>
        </p:grpSpPr>
        <p:sp>
          <p:nvSpPr>
            <p:cNvPr id="87" name="Freeform 624"/>
            <p:cNvSpPr>
              <a:spLocks/>
            </p:cNvSpPr>
            <p:nvPr/>
          </p:nvSpPr>
          <p:spPr bwMode="auto">
            <a:xfrm>
              <a:off x="3570506" y="2206109"/>
              <a:ext cx="139276" cy="145210"/>
            </a:xfrm>
            <a:custGeom>
              <a:avLst/>
              <a:gdLst/>
              <a:ahLst/>
              <a:cxnLst>
                <a:cxn ang="0">
                  <a:pos x="27" y="21"/>
                </a:cxn>
                <a:cxn ang="0">
                  <a:pos x="26" y="19"/>
                </a:cxn>
                <a:cxn ang="0">
                  <a:pos x="23" y="17"/>
                </a:cxn>
                <a:cxn ang="0">
                  <a:pos x="14" y="14"/>
                </a:cxn>
                <a:cxn ang="0">
                  <a:pos x="11" y="25"/>
                </a:cxn>
                <a:cxn ang="0">
                  <a:pos x="17" y="28"/>
                </a:cxn>
                <a:cxn ang="0">
                  <a:pos x="20" y="31"/>
                </a:cxn>
                <a:cxn ang="0">
                  <a:pos x="25" y="33"/>
                </a:cxn>
                <a:cxn ang="0">
                  <a:pos x="25" y="34"/>
                </a:cxn>
                <a:cxn ang="0">
                  <a:pos x="10" y="33"/>
                </a:cxn>
                <a:cxn ang="0">
                  <a:pos x="8" y="45"/>
                </a:cxn>
                <a:cxn ang="0">
                  <a:pos x="28" y="45"/>
                </a:cxn>
                <a:cxn ang="0">
                  <a:pos x="28" y="46"/>
                </a:cxn>
                <a:cxn ang="0">
                  <a:pos x="26" y="48"/>
                </a:cxn>
                <a:cxn ang="0">
                  <a:pos x="16" y="54"/>
                </a:cxn>
                <a:cxn ang="0">
                  <a:pos x="16" y="54"/>
                </a:cxn>
                <a:cxn ang="0">
                  <a:pos x="20" y="63"/>
                </a:cxn>
                <a:cxn ang="0">
                  <a:pos x="38" y="58"/>
                </a:cxn>
                <a:cxn ang="0">
                  <a:pos x="41" y="56"/>
                </a:cxn>
                <a:cxn ang="0">
                  <a:pos x="54" y="57"/>
                </a:cxn>
                <a:cxn ang="0">
                  <a:pos x="59" y="38"/>
                </a:cxn>
                <a:cxn ang="0">
                  <a:pos x="59" y="37"/>
                </a:cxn>
                <a:cxn ang="0">
                  <a:pos x="61" y="31"/>
                </a:cxn>
                <a:cxn ang="0">
                  <a:pos x="59" y="23"/>
                </a:cxn>
                <a:cxn ang="0">
                  <a:pos x="60" y="8"/>
                </a:cxn>
                <a:cxn ang="0">
                  <a:pos x="49" y="6"/>
                </a:cxn>
                <a:cxn ang="0">
                  <a:pos x="48" y="12"/>
                </a:cxn>
                <a:cxn ang="0">
                  <a:pos x="47" y="20"/>
                </a:cxn>
                <a:cxn ang="0">
                  <a:pos x="28" y="5"/>
                </a:cxn>
                <a:cxn ang="0">
                  <a:pos x="21" y="12"/>
                </a:cxn>
                <a:cxn ang="0">
                  <a:pos x="27" y="21"/>
                </a:cxn>
              </a:cxnLst>
              <a:rect l="0" t="0" r="r" b="b"/>
              <a:pathLst>
                <a:path w="62" h="66">
                  <a:moveTo>
                    <a:pt x="27" y="21"/>
                  </a:moveTo>
                  <a:cubicBezTo>
                    <a:pt x="27" y="20"/>
                    <a:pt x="26" y="20"/>
                    <a:pt x="26" y="19"/>
                  </a:cubicBezTo>
                  <a:cubicBezTo>
                    <a:pt x="25" y="18"/>
                    <a:pt x="24" y="18"/>
                    <a:pt x="23" y="17"/>
                  </a:cubicBezTo>
                  <a:cubicBezTo>
                    <a:pt x="21" y="15"/>
                    <a:pt x="18" y="14"/>
                    <a:pt x="14" y="14"/>
                  </a:cubicBezTo>
                  <a:cubicBezTo>
                    <a:pt x="9" y="14"/>
                    <a:pt x="6" y="22"/>
                    <a:pt x="11" y="25"/>
                  </a:cubicBezTo>
                  <a:cubicBezTo>
                    <a:pt x="12" y="25"/>
                    <a:pt x="14" y="26"/>
                    <a:pt x="17" y="28"/>
                  </a:cubicBezTo>
                  <a:cubicBezTo>
                    <a:pt x="18" y="29"/>
                    <a:pt x="20" y="31"/>
                    <a:pt x="20" y="31"/>
                  </a:cubicBezTo>
                  <a:cubicBezTo>
                    <a:pt x="21" y="32"/>
                    <a:pt x="23" y="33"/>
                    <a:pt x="25" y="33"/>
                  </a:cubicBezTo>
                  <a:cubicBezTo>
                    <a:pt x="25" y="33"/>
                    <a:pt x="25" y="34"/>
                    <a:pt x="25" y="34"/>
                  </a:cubicBezTo>
                  <a:cubicBezTo>
                    <a:pt x="20" y="34"/>
                    <a:pt x="15" y="34"/>
                    <a:pt x="10" y="33"/>
                  </a:cubicBezTo>
                  <a:cubicBezTo>
                    <a:pt x="2" y="32"/>
                    <a:pt x="0" y="44"/>
                    <a:pt x="8" y="45"/>
                  </a:cubicBezTo>
                  <a:cubicBezTo>
                    <a:pt x="14" y="45"/>
                    <a:pt x="22" y="45"/>
                    <a:pt x="28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7"/>
                    <a:pt x="27" y="48"/>
                    <a:pt x="26" y="48"/>
                  </a:cubicBezTo>
                  <a:cubicBezTo>
                    <a:pt x="22" y="49"/>
                    <a:pt x="19" y="51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1" y="58"/>
                    <a:pt x="15" y="66"/>
                    <a:pt x="20" y="63"/>
                  </a:cubicBezTo>
                  <a:cubicBezTo>
                    <a:pt x="27" y="61"/>
                    <a:pt x="31" y="58"/>
                    <a:pt x="38" y="58"/>
                  </a:cubicBezTo>
                  <a:cubicBezTo>
                    <a:pt x="39" y="58"/>
                    <a:pt x="40" y="57"/>
                    <a:pt x="41" y="56"/>
                  </a:cubicBezTo>
                  <a:cubicBezTo>
                    <a:pt x="46" y="58"/>
                    <a:pt x="50" y="60"/>
                    <a:pt x="54" y="57"/>
                  </a:cubicBezTo>
                  <a:cubicBezTo>
                    <a:pt x="58" y="54"/>
                    <a:pt x="59" y="42"/>
                    <a:pt x="59" y="38"/>
                  </a:cubicBezTo>
                  <a:cubicBezTo>
                    <a:pt x="60" y="37"/>
                    <a:pt x="59" y="37"/>
                    <a:pt x="59" y="37"/>
                  </a:cubicBezTo>
                  <a:cubicBezTo>
                    <a:pt x="61" y="36"/>
                    <a:pt x="62" y="34"/>
                    <a:pt x="61" y="31"/>
                  </a:cubicBezTo>
                  <a:cubicBezTo>
                    <a:pt x="60" y="29"/>
                    <a:pt x="59" y="26"/>
                    <a:pt x="59" y="23"/>
                  </a:cubicBezTo>
                  <a:cubicBezTo>
                    <a:pt x="59" y="18"/>
                    <a:pt x="58" y="13"/>
                    <a:pt x="60" y="8"/>
                  </a:cubicBezTo>
                  <a:cubicBezTo>
                    <a:pt x="61" y="1"/>
                    <a:pt x="51" y="0"/>
                    <a:pt x="49" y="6"/>
                  </a:cubicBezTo>
                  <a:cubicBezTo>
                    <a:pt x="49" y="8"/>
                    <a:pt x="48" y="10"/>
                    <a:pt x="48" y="12"/>
                  </a:cubicBezTo>
                  <a:cubicBezTo>
                    <a:pt x="48" y="15"/>
                    <a:pt x="47" y="17"/>
                    <a:pt x="47" y="20"/>
                  </a:cubicBezTo>
                  <a:cubicBezTo>
                    <a:pt x="41" y="14"/>
                    <a:pt x="36" y="8"/>
                    <a:pt x="28" y="5"/>
                  </a:cubicBezTo>
                  <a:cubicBezTo>
                    <a:pt x="24" y="4"/>
                    <a:pt x="19" y="7"/>
                    <a:pt x="21" y="12"/>
                  </a:cubicBezTo>
                  <a:cubicBezTo>
                    <a:pt x="23" y="15"/>
                    <a:pt x="25" y="18"/>
                    <a:pt x="27" y="2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 625"/>
            <p:cNvSpPr>
              <a:spLocks/>
            </p:cNvSpPr>
            <p:nvPr/>
          </p:nvSpPr>
          <p:spPr bwMode="auto">
            <a:xfrm>
              <a:off x="4053865" y="2819956"/>
              <a:ext cx="157443" cy="133109"/>
            </a:xfrm>
            <a:custGeom>
              <a:avLst/>
              <a:gdLst/>
              <a:ahLst/>
              <a:cxnLst>
                <a:cxn ang="0">
                  <a:pos x="47" y="36"/>
                </a:cxn>
                <a:cxn ang="0">
                  <a:pos x="48" y="38"/>
                </a:cxn>
                <a:cxn ang="0">
                  <a:pos x="50" y="41"/>
                </a:cxn>
                <a:cxn ang="0">
                  <a:pos x="52" y="50"/>
                </a:cxn>
                <a:cxn ang="0">
                  <a:pos x="41" y="52"/>
                </a:cxn>
                <a:cxn ang="0">
                  <a:pos x="39" y="46"/>
                </a:cxn>
                <a:cxn ang="0">
                  <a:pos x="36" y="42"/>
                </a:cxn>
                <a:cxn ang="0">
                  <a:pos x="34" y="37"/>
                </a:cxn>
                <a:cxn ang="0">
                  <a:pos x="34" y="37"/>
                </a:cxn>
                <a:cxn ang="0">
                  <a:pos x="33" y="52"/>
                </a:cxn>
                <a:cxn ang="0">
                  <a:pos x="21" y="53"/>
                </a:cxn>
                <a:cxn ang="0">
                  <a:pos x="22" y="32"/>
                </a:cxn>
                <a:cxn ang="0">
                  <a:pos x="22" y="32"/>
                </a:cxn>
                <a:cxn ang="0">
                  <a:pos x="19" y="3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4" y="38"/>
                </a:cxn>
                <a:cxn ang="0">
                  <a:pos x="11" y="21"/>
                </a:cxn>
                <a:cxn ang="0">
                  <a:pos x="13" y="18"/>
                </a:cxn>
                <a:cxn ang="0">
                  <a:pos x="14" y="6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40" y="1"/>
                </a:cxn>
                <a:cxn ang="0">
                  <a:pos x="48" y="4"/>
                </a:cxn>
                <a:cxn ang="0">
                  <a:pos x="64" y="5"/>
                </a:cxn>
                <a:cxn ang="0">
                  <a:pos x="64" y="16"/>
                </a:cxn>
                <a:cxn ang="0">
                  <a:pos x="58" y="16"/>
                </a:cxn>
                <a:cxn ang="0">
                  <a:pos x="50" y="17"/>
                </a:cxn>
                <a:cxn ang="0">
                  <a:pos x="63" y="37"/>
                </a:cxn>
                <a:cxn ang="0">
                  <a:pos x="55" y="43"/>
                </a:cxn>
                <a:cxn ang="0">
                  <a:pos x="47" y="36"/>
                </a:cxn>
              </a:cxnLst>
              <a:rect l="0" t="0" r="r" b="b"/>
              <a:pathLst>
                <a:path w="71" h="60">
                  <a:moveTo>
                    <a:pt x="47" y="36"/>
                  </a:moveTo>
                  <a:cubicBezTo>
                    <a:pt x="48" y="36"/>
                    <a:pt x="48" y="37"/>
                    <a:pt x="48" y="38"/>
                  </a:cubicBezTo>
                  <a:cubicBezTo>
                    <a:pt x="49" y="39"/>
                    <a:pt x="50" y="40"/>
                    <a:pt x="50" y="41"/>
                  </a:cubicBezTo>
                  <a:cubicBezTo>
                    <a:pt x="52" y="43"/>
                    <a:pt x="53" y="45"/>
                    <a:pt x="52" y="50"/>
                  </a:cubicBezTo>
                  <a:cubicBezTo>
                    <a:pt x="52" y="55"/>
                    <a:pt x="44" y="56"/>
                    <a:pt x="41" y="52"/>
                  </a:cubicBezTo>
                  <a:cubicBezTo>
                    <a:pt x="41" y="51"/>
                    <a:pt x="40" y="49"/>
                    <a:pt x="39" y="46"/>
                  </a:cubicBezTo>
                  <a:cubicBezTo>
                    <a:pt x="38" y="44"/>
                    <a:pt x="36" y="42"/>
                    <a:pt x="36" y="42"/>
                  </a:cubicBezTo>
                  <a:cubicBezTo>
                    <a:pt x="35" y="41"/>
                    <a:pt x="34" y="39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42"/>
                    <a:pt x="33" y="47"/>
                    <a:pt x="33" y="52"/>
                  </a:cubicBezTo>
                  <a:cubicBezTo>
                    <a:pt x="33" y="60"/>
                    <a:pt x="20" y="60"/>
                    <a:pt x="21" y="53"/>
                  </a:cubicBezTo>
                  <a:cubicBezTo>
                    <a:pt x="21" y="46"/>
                    <a:pt x="22" y="39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3"/>
                    <a:pt x="20" y="34"/>
                    <a:pt x="19" y="34"/>
                  </a:cubicBezTo>
                  <a:cubicBezTo>
                    <a:pt x="18" y="38"/>
                    <a:pt x="15" y="41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8" y="48"/>
                    <a:pt x="0" y="44"/>
                    <a:pt x="4" y="38"/>
                  </a:cubicBezTo>
                  <a:cubicBezTo>
                    <a:pt x="7" y="32"/>
                    <a:pt x="10" y="28"/>
                    <a:pt x="11" y="21"/>
                  </a:cubicBezTo>
                  <a:cubicBezTo>
                    <a:pt x="11" y="20"/>
                    <a:pt x="12" y="19"/>
                    <a:pt x="13" y="18"/>
                  </a:cubicBezTo>
                  <a:cubicBezTo>
                    <a:pt x="12" y="14"/>
                    <a:pt x="11" y="9"/>
                    <a:pt x="14" y="6"/>
                  </a:cubicBezTo>
                  <a:cubicBezTo>
                    <a:pt x="17" y="2"/>
                    <a:pt x="29" y="2"/>
                    <a:pt x="33" y="2"/>
                  </a:cubicBezTo>
                  <a:cubicBezTo>
                    <a:pt x="34" y="2"/>
                    <a:pt x="34" y="2"/>
                    <a:pt x="35" y="2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5" y="4"/>
                    <a:pt x="48" y="4"/>
                  </a:cubicBezTo>
                  <a:cubicBezTo>
                    <a:pt x="53" y="5"/>
                    <a:pt x="58" y="6"/>
                    <a:pt x="64" y="5"/>
                  </a:cubicBezTo>
                  <a:cubicBezTo>
                    <a:pt x="71" y="5"/>
                    <a:pt x="71" y="15"/>
                    <a:pt x="64" y="16"/>
                  </a:cubicBezTo>
                  <a:cubicBezTo>
                    <a:pt x="62" y="16"/>
                    <a:pt x="60" y="16"/>
                    <a:pt x="58" y="16"/>
                  </a:cubicBezTo>
                  <a:cubicBezTo>
                    <a:pt x="55" y="16"/>
                    <a:pt x="53" y="16"/>
                    <a:pt x="50" y="17"/>
                  </a:cubicBezTo>
                  <a:cubicBezTo>
                    <a:pt x="55" y="23"/>
                    <a:pt x="61" y="29"/>
                    <a:pt x="63" y="37"/>
                  </a:cubicBezTo>
                  <a:cubicBezTo>
                    <a:pt x="64" y="41"/>
                    <a:pt x="60" y="46"/>
                    <a:pt x="55" y="43"/>
                  </a:cubicBezTo>
                  <a:cubicBezTo>
                    <a:pt x="52" y="41"/>
                    <a:pt x="50" y="39"/>
                    <a:pt x="47" y="36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626"/>
            <p:cNvSpPr>
              <a:spLocks/>
            </p:cNvSpPr>
            <p:nvPr/>
          </p:nvSpPr>
          <p:spPr bwMode="auto">
            <a:xfrm>
              <a:off x="3335474" y="2771040"/>
              <a:ext cx="275524" cy="214788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7" y="80"/>
                </a:cxn>
                <a:cxn ang="0">
                  <a:pos x="7" y="80"/>
                </a:cxn>
                <a:cxn ang="0">
                  <a:pos x="8" y="81"/>
                </a:cxn>
                <a:cxn ang="0">
                  <a:pos x="27" y="96"/>
                </a:cxn>
                <a:cxn ang="0">
                  <a:pos x="38" y="89"/>
                </a:cxn>
                <a:cxn ang="0">
                  <a:pos x="40" y="86"/>
                </a:cxn>
                <a:cxn ang="0">
                  <a:pos x="43" y="84"/>
                </a:cxn>
                <a:cxn ang="0">
                  <a:pos x="48" y="79"/>
                </a:cxn>
                <a:cxn ang="0">
                  <a:pos x="48" y="78"/>
                </a:cxn>
                <a:cxn ang="0">
                  <a:pos x="77" y="50"/>
                </a:cxn>
                <a:cxn ang="0">
                  <a:pos x="119" y="11"/>
                </a:cxn>
                <a:cxn ang="0">
                  <a:pos x="114" y="4"/>
                </a:cxn>
                <a:cxn ang="0">
                  <a:pos x="114" y="4"/>
                </a:cxn>
                <a:cxn ang="0">
                  <a:pos x="106" y="2"/>
                </a:cxn>
                <a:cxn ang="0">
                  <a:pos x="102" y="4"/>
                </a:cxn>
                <a:cxn ang="0">
                  <a:pos x="95" y="3"/>
                </a:cxn>
                <a:cxn ang="0">
                  <a:pos x="25" y="64"/>
                </a:cxn>
                <a:cxn ang="0">
                  <a:pos x="23" y="66"/>
                </a:cxn>
                <a:cxn ang="0">
                  <a:pos x="1" y="69"/>
                </a:cxn>
              </a:cxnLst>
              <a:rect l="0" t="0" r="r" b="b"/>
              <a:pathLst>
                <a:path w="124" h="97">
                  <a:moveTo>
                    <a:pt x="1" y="69"/>
                  </a:moveTo>
                  <a:cubicBezTo>
                    <a:pt x="0" y="74"/>
                    <a:pt x="3" y="78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1"/>
                    <a:pt x="8" y="81"/>
                    <a:pt x="8" y="81"/>
                  </a:cubicBezTo>
                  <a:cubicBezTo>
                    <a:pt x="14" y="84"/>
                    <a:pt x="17" y="97"/>
                    <a:pt x="27" y="96"/>
                  </a:cubicBezTo>
                  <a:cubicBezTo>
                    <a:pt x="30" y="96"/>
                    <a:pt x="34" y="93"/>
                    <a:pt x="38" y="89"/>
                  </a:cubicBezTo>
                  <a:cubicBezTo>
                    <a:pt x="39" y="88"/>
                    <a:pt x="40" y="87"/>
                    <a:pt x="40" y="86"/>
                  </a:cubicBezTo>
                  <a:cubicBezTo>
                    <a:pt x="41" y="86"/>
                    <a:pt x="42" y="85"/>
                    <a:pt x="43" y="84"/>
                  </a:cubicBezTo>
                  <a:cubicBezTo>
                    <a:pt x="45" y="82"/>
                    <a:pt x="46" y="81"/>
                    <a:pt x="48" y="79"/>
                  </a:cubicBezTo>
                  <a:cubicBezTo>
                    <a:pt x="48" y="79"/>
                    <a:pt x="48" y="79"/>
                    <a:pt x="48" y="78"/>
                  </a:cubicBezTo>
                  <a:cubicBezTo>
                    <a:pt x="58" y="69"/>
                    <a:pt x="68" y="59"/>
                    <a:pt x="77" y="50"/>
                  </a:cubicBezTo>
                  <a:cubicBezTo>
                    <a:pt x="90" y="36"/>
                    <a:pt x="105" y="24"/>
                    <a:pt x="119" y="11"/>
                  </a:cubicBezTo>
                  <a:cubicBezTo>
                    <a:pt x="124" y="7"/>
                    <a:pt x="119" y="0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2" y="2"/>
                    <a:pt x="109" y="1"/>
                    <a:pt x="106" y="2"/>
                  </a:cubicBezTo>
                  <a:cubicBezTo>
                    <a:pt x="105" y="2"/>
                    <a:pt x="103" y="3"/>
                    <a:pt x="102" y="4"/>
                  </a:cubicBezTo>
                  <a:cubicBezTo>
                    <a:pt x="100" y="3"/>
                    <a:pt x="98" y="2"/>
                    <a:pt x="95" y="3"/>
                  </a:cubicBezTo>
                  <a:cubicBezTo>
                    <a:pt x="66" y="16"/>
                    <a:pt x="46" y="41"/>
                    <a:pt x="25" y="64"/>
                  </a:cubicBezTo>
                  <a:cubicBezTo>
                    <a:pt x="24" y="65"/>
                    <a:pt x="24" y="65"/>
                    <a:pt x="23" y="66"/>
                  </a:cubicBezTo>
                  <a:cubicBezTo>
                    <a:pt x="16" y="64"/>
                    <a:pt x="3" y="57"/>
                    <a:pt x="1" y="69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627"/>
            <p:cNvSpPr>
              <a:spLocks/>
            </p:cNvSpPr>
            <p:nvPr/>
          </p:nvSpPr>
          <p:spPr bwMode="auto">
            <a:xfrm>
              <a:off x="3309225" y="2883954"/>
              <a:ext cx="102943" cy="14521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1" y="11"/>
                </a:cxn>
                <a:cxn ang="0">
                  <a:pos x="2" y="19"/>
                </a:cxn>
                <a:cxn ang="0">
                  <a:pos x="46" y="41"/>
                </a:cxn>
                <a:cxn ang="0">
                  <a:pos x="46" y="40"/>
                </a:cxn>
                <a:cxn ang="0">
                  <a:pos x="46" y="36"/>
                </a:cxn>
                <a:cxn ang="0">
                  <a:pos x="45" y="35"/>
                </a:cxn>
                <a:cxn ang="0">
                  <a:pos x="45" y="35"/>
                </a:cxn>
                <a:cxn ang="0">
                  <a:pos x="36" y="28"/>
                </a:cxn>
                <a:cxn ang="0">
                  <a:pos x="31" y="22"/>
                </a:cxn>
                <a:cxn ang="0">
                  <a:pos x="31" y="19"/>
                </a:cxn>
                <a:cxn ang="0">
                  <a:pos x="21" y="6"/>
                </a:cxn>
                <a:cxn ang="0">
                  <a:pos x="11" y="1"/>
                </a:cxn>
                <a:cxn ang="0">
                  <a:pos x="2" y="8"/>
                </a:cxn>
              </a:cxnLst>
              <a:rect l="0" t="0" r="r" b="b"/>
              <a:pathLst>
                <a:path w="47" h="66">
                  <a:moveTo>
                    <a:pt x="2" y="8"/>
                  </a:moveTo>
                  <a:cubicBezTo>
                    <a:pt x="2" y="9"/>
                    <a:pt x="1" y="10"/>
                    <a:pt x="1" y="11"/>
                  </a:cubicBezTo>
                  <a:cubicBezTo>
                    <a:pt x="1" y="13"/>
                    <a:pt x="0" y="16"/>
                    <a:pt x="2" y="19"/>
                  </a:cubicBezTo>
                  <a:cubicBezTo>
                    <a:pt x="6" y="29"/>
                    <a:pt x="41" y="66"/>
                    <a:pt x="46" y="41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9"/>
                    <a:pt x="47" y="38"/>
                    <a:pt x="46" y="36"/>
                  </a:cubicBezTo>
                  <a:cubicBezTo>
                    <a:pt x="45" y="36"/>
                    <a:pt x="45" y="36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2" y="32"/>
                    <a:pt x="39" y="30"/>
                    <a:pt x="36" y="28"/>
                  </a:cubicBezTo>
                  <a:cubicBezTo>
                    <a:pt x="34" y="26"/>
                    <a:pt x="33" y="24"/>
                    <a:pt x="31" y="22"/>
                  </a:cubicBezTo>
                  <a:cubicBezTo>
                    <a:pt x="31" y="21"/>
                    <a:pt x="31" y="20"/>
                    <a:pt x="31" y="19"/>
                  </a:cubicBezTo>
                  <a:cubicBezTo>
                    <a:pt x="29" y="14"/>
                    <a:pt x="24" y="10"/>
                    <a:pt x="21" y="6"/>
                  </a:cubicBezTo>
                  <a:cubicBezTo>
                    <a:pt x="19" y="3"/>
                    <a:pt x="15" y="0"/>
                    <a:pt x="11" y="1"/>
                  </a:cubicBezTo>
                  <a:cubicBezTo>
                    <a:pt x="8" y="3"/>
                    <a:pt x="4" y="5"/>
                    <a:pt x="2" y="8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628"/>
            <p:cNvSpPr>
              <a:spLocks/>
            </p:cNvSpPr>
            <p:nvPr/>
          </p:nvSpPr>
          <p:spPr bwMode="auto">
            <a:xfrm>
              <a:off x="3634175" y="2885792"/>
              <a:ext cx="172583" cy="317645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4" y="124"/>
                </a:cxn>
                <a:cxn ang="0">
                  <a:pos x="9" y="134"/>
                </a:cxn>
                <a:cxn ang="0">
                  <a:pos x="21" y="141"/>
                </a:cxn>
                <a:cxn ang="0">
                  <a:pos x="34" y="136"/>
                </a:cxn>
                <a:cxn ang="0">
                  <a:pos x="32" y="123"/>
                </a:cxn>
                <a:cxn ang="0">
                  <a:pos x="31" y="122"/>
                </a:cxn>
                <a:cxn ang="0">
                  <a:pos x="30" y="122"/>
                </a:cxn>
                <a:cxn ang="0">
                  <a:pos x="26" y="116"/>
                </a:cxn>
                <a:cxn ang="0">
                  <a:pos x="48" y="84"/>
                </a:cxn>
                <a:cxn ang="0">
                  <a:pos x="51" y="76"/>
                </a:cxn>
                <a:cxn ang="0">
                  <a:pos x="64" y="43"/>
                </a:cxn>
                <a:cxn ang="0">
                  <a:pos x="71" y="7"/>
                </a:cxn>
                <a:cxn ang="0">
                  <a:pos x="65" y="4"/>
                </a:cxn>
                <a:cxn ang="0">
                  <a:pos x="57" y="2"/>
                </a:cxn>
                <a:cxn ang="0">
                  <a:pos x="48" y="3"/>
                </a:cxn>
                <a:cxn ang="0">
                  <a:pos x="33" y="40"/>
                </a:cxn>
                <a:cxn ang="0">
                  <a:pos x="12" y="89"/>
                </a:cxn>
                <a:cxn ang="0">
                  <a:pos x="8" y="98"/>
                </a:cxn>
                <a:cxn ang="0">
                  <a:pos x="6" y="101"/>
                </a:cxn>
                <a:cxn ang="0">
                  <a:pos x="0" y="113"/>
                </a:cxn>
              </a:cxnLst>
              <a:rect l="0" t="0" r="r" b="b"/>
              <a:pathLst>
                <a:path w="77" h="142">
                  <a:moveTo>
                    <a:pt x="0" y="113"/>
                  </a:moveTo>
                  <a:cubicBezTo>
                    <a:pt x="0" y="114"/>
                    <a:pt x="2" y="123"/>
                    <a:pt x="4" y="124"/>
                  </a:cubicBezTo>
                  <a:cubicBezTo>
                    <a:pt x="4" y="125"/>
                    <a:pt x="8" y="132"/>
                    <a:pt x="9" y="134"/>
                  </a:cubicBezTo>
                  <a:cubicBezTo>
                    <a:pt x="12" y="138"/>
                    <a:pt x="16" y="140"/>
                    <a:pt x="21" y="141"/>
                  </a:cubicBezTo>
                  <a:cubicBezTo>
                    <a:pt x="26" y="142"/>
                    <a:pt x="32" y="141"/>
                    <a:pt x="34" y="136"/>
                  </a:cubicBezTo>
                  <a:cubicBezTo>
                    <a:pt x="36" y="131"/>
                    <a:pt x="36" y="127"/>
                    <a:pt x="32" y="123"/>
                  </a:cubicBezTo>
                  <a:cubicBezTo>
                    <a:pt x="32" y="123"/>
                    <a:pt x="31" y="123"/>
                    <a:pt x="31" y="122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1"/>
                    <a:pt x="27" y="117"/>
                    <a:pt x="26" y="116"/>
                  </a:cubicBezTo>
                  <a:cubicBezTo>
                    <a:pt x="26" y="116"/>
                    <a:pt x="45" y="93"/>
                    <a:pt x="48" y="84"/>
                  </a:cubicBezTo>
                  <a:cubicBezTo>
                    <a:pt x="49" y="82"/>
                    <a:pt x="50" y="79"/>
                    <a:pt x="51" y="76"/>
                  </a:cubicBezTo>
                  <a:cubicBezTo>
                    <a:pt x="56" y="65"/>
                    <a:pt x="60" y="54"/>
                    <a:pt x="64" y="43"/>
                  </a:cubicBezTo>
                  <a:cubicBezTo>
                    <a:pt x="68" y="34"/>
                    <a:pt x="77" y="17"/>
                    <a:pt x="71" y="7"/>
                  </a:cubicBezTo>
                  <a:cubicBezTo>
                    <a:pt x="69" y="5"/>
                    <a:pt x="67" y="4"/>
                    <a:pt x="65" y="4"/>
                  </a:cubicBezTo>
                  <a:cubicBezTo>
                    <a:pt x="63" y="2"/>
                    <a:pt x="59" y="1"/>
                    <a:pt x="57" y="2"/>
                  </a:cubicBezTo>
                  <a:cubicBezTo>
                    <a:pt x="54" y="0"/>
                    <a:pt x="50" y="0"/>
                    <a:pt x="48" y="3"/>
                  </a:cubicBezTo>
                  <a:cubicBezTo>
                    <a:pt x="39" y="14"/>
                    <a:pt x="38" y="27"/>
                    <a:pt x="33" y="40"/>
                  </a:cubicBezTo>
                  <a:cubicBezTo>
                    <a:pt x="28" y="56"/>
                    <a:pt x="12" y="88"/>
                    <a:pt x="12" y="89"/>
                  </a:cubicBezTo>
                  <a:cubicBezTo>
                    <a:pt x="11" y="92"/>
                    <a:pt x="9" y="95"/>
                    <a:pt x="8" y="98"/>
                  </a:cubicBezTo>
                  <a:cubicBezTo>
                    <a:pt x="7" y="99"/>
                    <a:pt x="6" y="100"/>
                    <a:pt x="6" y="101"/>
                  </a:cubicBezTo>
                  <a:cubicBezTo>
                    <a:pt x="5" y="103"/>
                    <a:pt x="1" y="110"/>
                    <a:pt x="0" y="11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629"/>
            <p:cNvSpPr>
              <a:spLocks/>
            </p:cNvSpPr>
            <p:nvPr/>
          </p:nvSpPr>
          <p:spPr bwMode="auto">
            <a:xfrm>
              <a:off x="3586034" y="3121251"/>
              <a:ext cx="148359" cy="99833"/>
            </a:xfrm>
            <a:custGeom>
              <a:avLst/>
              <a:gdLst/>
              <a:ahLst/>
              <a:cxnLst>
                <a:cxn ang="0">
                  <a:pos x="66" y="32"/>
                </a:cxn>
                <a:cxn ang="0">
                  <a:pos x="60" y="21"/>
                </a:cxn>
                <a:cxn ang="0">
                  <a:pos x="49" y="16"/>
                </a:cxn>
                <a:cxn ang="0">
                  <a:pos x="45" y="17"/>
                </a:cxn>
                <a:cxn ang="0">
                  <a:pos x="30" y="8"/>
                </a:cxn>
                <a:cxn ang="0">
                  <a:pos x="26" y="0"/>
                </a:cxn>
                <a:cxn ang="0">
                  <a:pos x="24" y="4"/>
                </a:cxn>
                <a:cxn ang="0">
                  <a:pos x="50" y="44"/>
                </a:cxn>
                <a:cxn ang="0">
                  <a:pos x="56" y="43"/>
                </a:cxn>
                <a:cxn ang="0">
                  <a:pos x="60" y="41"/>
                </a:cxn>
                <a:cxn ang="0">
                  <a:pos x="66" y="32"/>
                </a:cxn>
              </a:cxnLst>
              <a:rect l="0" t="0" r="r" b="b"/>
              <a:pathLst>
                <a:path w="67" h="45">
                  <a:moveTo>
                    <a:pt x="66" y="32"/>
                  </a:moveTo>
                  <a:cubicBezTo>
                    <a:pt x="67" y="28"/>
                    <a:pt x="63" y="23"/>
                    <a:pt x="60" y="21"/>
                  </a:cubicBezTo>
                  <a:cubicBezTo>
                    <a:pt x="56" y="19"/>
                    <a:pt x="54" y="17"/>
                    <a:pt x="49" y="16"/>
                  </a:cubicBezTo>
                  <a:cubicBezTo>
                    <a:pt x="48" y="15"/>
                    <a:pt x="46" y="16"/>
                    <a:pt x="45" y="17"/>
                  </a:cubicBezTo>
                  <a:cubicBezTo>
                    <a:pt x="41" y="17"/>
                    <a:pt x="30" y="8"/>
                    <a:pt x="30" y="8"/>
                  </a:cubicBezTo>
                  <a:cubicBezTo>
                    <a:pt x="30" y="7"/>
                    <a:pt x="27" y="0"/>
                    <a:pt x="26" y="0"/>
                  </a:cubicBezTo>
                  <a:cubicBezTo>
                    <a:pt x="24" y="2"/>
                    <a:pt x="24" y="4"/>
                    <a:pt x="24" y="4"/>
                  </a:cubicBezTo>
                  <a:cubicBezTo>
                    <a:pt x="0" y="13"/>
                    <a:pt x="39" y="41"/>
                    <a:pt x="50" y="44"/>
                  </a:cubicBezTo>
                  <a:cubicBezTo>
                    <a:pt x="52" y="44"/>
                    <a:pt x="55" y="45"/>
                    <a:pt x="56" y="43"/>
                  </a:cubicBezTo>
                  <a:cubicBezTo>
                    <a:pt x="58" y="43"/>
                    <a:pt x="59" y="42"/>
                    <a:pt x="60" y="41"/>
                  </a:cubicBezTo>
                  <a:cubicBezTo>
                    <a:pt x="63" y="39"/>
                    <a:pt x="65" y="36"/>
                    <a:pt x="66" y="32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630"/>
            <p:cNvSpPr>
              <a:spLocks/>
            </p:cNvSpPr>
            <p:nvPr/>
          </p:nvSpPr>
          <p:spPr bwMode="auto">
            <a:xfrm>
              <a:off x="3636997" y="2265142"/>
              <a:ext cx="493522" cy="583865"/>
            </a:xfrm>
            <a:custGeom>
              <a:avLst/>
              <a:gdLst/>
              <a:ahLst/>
              <a:cxnLst>
                <a:cxn ang="0">
                  <a:pos x="43" y="6"/>
                </a:cxn>
                <a:cxn ang="0">
                  <a:pos x="12" y="37"/>
                </a:cxn>
                <a:cxn ang="0">
                  <a:pos x="80" y="101"/>
                </a:cxn>
                <a:cxn ang="0">
                  <a:pos x="28" y="150"/>
                </a:cxn>
                <a:cxn ang="0">
                  <a:pos x="109" y="219"/>
                </a:cxn>
                <a:cxn ang="0">
                  <a:pos x="150" y="179"/>
                </a:cxn>
                <a:cxn ang="0">
                  <a:pos x="184" y="258"/>
                </a:cxn>
                <a:cxn ang="0">
                  <a:pos x="220" y="241"/>
                </a:cxn>
                <a:cxn ang="0">
                  <a:pos x="147" y="108"/>
                </a:cxn>
                <a:cxn ang="0">
                  <a:pos x="43" y="6"/>
                </a:cxn>
              </a:cxnLst>
              <a:rect l="0" t="0" r="r" b="b"/>
              <a:pathLst>
                <a:path w="220" h="262">
                  <a:moveTo>
                    <a:pt x="43" y="6"/>
                  </a:moveTo>
                  <a:cubicBezTo>
                    <a:pt x="38" y="0"/>
                    <a:pt x="0" y="27"/>
                    <a:pt x="12" y="37"/>
                  </a:cubicBezTo>
                  <a:cubicBezTo>
                    <a:pt x="14" y="39"/>
                    <a:pt x="80" y="101"/>
                    <a:pt x="80" y="101"/>
                  </a:cubicBezTo>
                  <a:cubicBezTo>
                    <a:pt x="67" y="110"/>
                    <a:pt x="27" y="144"/>
                    <a:pt x="28" y="150"/>
                  </a:cubicBezTo>
                  <a:cubicBezTo>
                    <a:pt x="30" y="170"/>
                    <a:pt x="97" y="228"/>
                    <a:pt x="109" y="219"/>
                  </a:cubicBezTo>
                  <a:cubicBezTo>
                    <a:pt x="129" y="206"/>
                    <a:pt x="147" y="170"/>
                    <a:pt x="150" y="179"/>
                  </a:cubicBezTo>
                  <a:cubicBezTo>
                    <a:pt x="171" y="237"/>
                    <a:pt x="184" y="258"/>
                    <a:pt x="184" y="258"/>
                  </a:cubicBezTo>
                  <a:cubicBezTo>
                    <a:pt x="209" y="262"/>
                    <a:pt x="220" y="241"/>
                    <a:pt x="220" y="241"/>
                  </a:cubicBezTo>
                  <a:cubicBezTo>
                    <a:pt x="176" y="199"/>
                    <a:pt x="172" y="131"/>
                    <a:pt x="147" y="108"/>
                  </a:cubicBezTo>
                  <a:cubicBezTo>
                    <a:pt x="113" y="76"/>
                    <a:pt x="96" y="71"/>
                    <a:pt x="43" y="6"/>
                  </a:cubicBezTo>
                  <a:close/>
                </a:path>
              </a:pathLst>
            </a:custGeom>
            <a:solidFill>
              <a:srgbClr val="FFFF00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631"/>
            <p:cNvSpPr>
              <a:spLocks/>
            </p:cNvSpPr>
            <p:nvPr/>
          </p:nvSpPr>
          <p:spPr bwMode="auto">
            <a:xfrm>
              <a:off x="3507965" y="2429489"/>
              <a:ext cx="523802" cy="553611"/>
            </a:xfrm>
            <a:custGeom>
              <a:avLst/>
              <a:gdLst/>
              <a:ahLst/>
              <a:cxnLst>
                <a:cxn ang="0">
                  <a:pos x="89" y="72"/>
                </a:cxn>
                <a:cxn ang="0">
                  <a:pos x="120" y="42"/>
                </a:cxn>
                <a:cxn ang="0">
                  <a:pos x="129" y="61"/>
                </a:cxn>
                <a:cxn ang="0">
                  <a:pos x="160" y="26"/>
                </a:cxn>
                <a:cxn ang="0">
                  <a:pos x="182" y="12"/>
                </a:cxn>
                <a:cxn ang="0">
                  <a:pos x="167" y="37"/>
                </a:cxn>
                <a:cxn ang="0">
                  <a:pos x="163" y="41"/>
                </a:cxn>
                <a:cxn ang="0">
                  <a:pos x="199" y="75"/>
                </a:cxn>
                <a:cxn ang="0">
                  <a:pos x="200" y="75"/>
                </a:cxn>
                <a:cxn ang="0">
                  <a:pos x="224" y="57"/>
                </a:cxn>
                <a:cxn ang="0">
                  <a:pos x="230" y="68"/>
                </a:cxn>
                <a:cxn ang="0">
                  <a:pos x="204" y="91"/>
                </a:cxn>
                <a:cxn ang="0">
                  <a:pos x="184" y="110"/>
                </a:cxn>
                <a:cxn ang="0">
                  <a:pos x="194" y="121"/>
                </a:cxn>
                <a:cxn ang="0">
                  <a:pos x="173" y="146"/>
                </a:cxn>
                <a:cxn ang="0">
                  <a:pos x="143" y="236"/>
                </a:cxn>
                <a:cxn ang="0">
                  <a:pos x="82" y="221"/>
                </a:cxn>
                <a:cxn ang="0">
                  <a:pos x="101" y="157"/>
                </a:cxn>
                <a:cxn ang="0">
                  <a:pos x="85" y="147"/>
                </a:cxn>
                <a:cxn ang="0">
                  <a:pos x="30" y="180"/>
                </a:cxn>
                <a:cxn ang="0">
                  <a:pos x="5" y="144"/>
                </a:cxn>
                <a:cxn ang="0">
                  <a:pos x="6" y="128"/>
                </a:cxn>
                <a:cxn ang="0">
                  <a:pos x="89" y="72"/>
                </a:cxn>
              </a:cxnLst>
              <a:rect l="0" t="0" r="r" b="b"/>
              <a:pathLst>
                <a:path w="235" h="247">
                  <a:moveTo>
                    <a:pt x="89" y="72"/>
                  </a:moveTo>
                  <a:cubicBezTo>
                    <a:pt x="104" y="54"/>
                    <a:pt x="120" y="42"/>
                    <a:pt x="120" y="42"/>
                  </a:cubicBezTo>
                  <a:cubicBezTo>
                    <a:pt x="120" y="42"/>
                    <a:pt x="124" y="54"/>
                    <a:pt x="129" y="61"/>
                  </a:cubicBezTo>
                  <a:cubicBezTo>
                    <a:pt x="140" y="49"/>
                    <a:pt x="150" y="37"/>
                    <a:pt x="160" y="26"/>
                  </a:cubicBezTo>
                  <a:cubicBezTo>
                    <a:pt x="162" y="24"/>
                    <a:pt x="178" y="0"/>
                    <a:pt x="182" y="12"/>
                  </a:cubicBezTo>
                  <a:cubicBezTo>
                    <a:pt x="184" y="20"/>
                    <a:pt x="172" y="31"/>
                    <a:pt x="167" y="37"/>
                  </a:cubicBezTo>
                  <a:cubicBezTo>
                    <a:pt x="165" y="38"/>
                    <a:pt x="164" y="40"/>
                    <a:pt x="163" y="41"/>
                  </a:cubicBezTo>
                  <a:cubicBezTo>
                    <a:pt x="178" y="48"/>
                    <a:pt x="194" y="70"/>
                    <a:pt x="199" y="75"/>
                  </a:cubicBezTo>
                  <a:cubicBezTo>
                    <a:pt x="199" y="75"/>
                    <a:pt x="200" y="75"/>
                    <a:pt x="200" y="75"/>
                  </a:cubicBezTo>
                  <a:cubicBezTo>
                    <a:pt x="207" y="68"/>
                    <a:pt x="215" y="61"/>
                    <a:pt x="224" y="57"/>
                  </a:cubicBezTo>
                  <a:cubicBezTo>
                    <a:pt x="231" y="54"/>
                    <a:pt x="235" y="64"/>
                    <a:pt x="230" y="68"/>
                  </a:cubicBezTo>
                  <a:cubicBezTo>
                    <a:pt x="221" y="76"/>
                    <a:pt x="213" y="83"/>
                    <a:pt x="204" y="91"/>
                  </a:cubicBezTo>
                  <a:cubicBezTo>
                    <a:pt x="198" y="96"/>
                    <a:pt x="189" y="103"/>
                    <a:pt x="184" y="110"/>
                  </a:cubicBezTo>
                  <a:cubicBezTo>
                    <a:pt x="188" y="114"/>
                    <a:pt x="191" y="117"/>
                    <a:pt x="194" y="121"/>
                  </a:cubicBezTo>
                  <a:cubicBezTo>
                    <a:pt x="194" y="121"/>
                    <a:pt x="180" y="135"/>
                    <a:pt x="173" y="146"/>
                  </a:cubicBezTo>
                  <a:cubicBezTo>
                    <a:pt x="160" y="168"/>
                    <a:pt x="144" y="217"/>
                    <a:pt x="143" y="236"/>
                  </a:cubicBezTo>
                  <a:cubicBezTo>
                    <a:pt x="142" y="247"/>
                    <a:pt x="97" y="234"/>
                    <a:pt x="82" y="221"/>
                  </a:cubicBezTo>
                  <a:cubicBezTo>
                    <a:pt x="78" y="218"/>
                    <a:pt x="107" y="162"/>
                    <a:pt x="101" y="157"/>
                  </a:cubicBezTo>
                  <a:cubicBezTo>
                    <a:pt x="99" y="155"/>
                    <a:pt x="90" y="144"/>
                    <a:pt x="85" y="147"/>
                  </a:cubicBezTo>
                  <a:cubicBezTo>
                    <a:pt x="58" y="164"/>
                    <a:pt x="39" y="180"/>
                    <a:pt x="30" y="180"/>
                  </a:cubicBezTo>
                  <a:cubicBezTo>
                    <a:pt x="30" y="180"/>
                    <a:pt x="11" y="157"/>
                    <a:pt x="5" y="144"/>
                  </a:cubicBezTo>
                  <a:cubicBezTo>
                    <a:pt x="0" y="134"/>
                    <a:pt x="6" y="128"/>
                    <a:pt x="6" y="128"/>
                  </a:cubicBezTo>
                  <a:cubicBezTo>
                    <a:pt x="16" y="125"/>
                    <a:pt x="65" y="104"/>
                    <a:pt x="89" y="72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FFFF00">
                    <a:lumMod val="50000"/>
                  </a:srgbClr>
                </a:gs>
              </a:gsLst>
              <a:lin ang="42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 632"/>
            <p:cNvSpPr>
              <a:spLocks/>
            </p:cNvSpPr>
            <p:nvPr/>
          </p:nvSpPr>
          <p:spPr bwMode="auto">
            <a:xfrm>
              <a:off x="3849880" y="2068049"/>
              <a:ext cx="551050" cy="505210"/>
            </a:xfrm>
            <a:custGeom>
              <a:avLst/>
              <a:gdLst/>
              <a:ahLst/>
              <a:cxnLst>
                <a:cxn ang="0">
                  <a:pos x="206" y="184"/>
                </a:cxn>
                <a:cxn ang="0">
                  <a:pos x="169" y="210"/>
                </a:cxn>
                <a:cxn ang="0">
                  <a:pos x="165" y="225"/>
                </a:cxn>
                <a:cxn ang="0">
                  <a:pos x="151" y="216"/>
                </a:cxn>
                <a:cxn ang="0">
                  <a:pos x="61" y="199"/>
                </a:cxn>
                <a:cxn ang="0">
                  <a:pos x="34" y="206"/>
                </a:cxn>
                <a:cxn ang="0">
                  <a:pos x="40" y="179"/>
                </a:cxn>
                <a:cxn ang="0">
                  <a:pos x="7" y="93"/>
                </a:cxn>
                <a:cxn ang="0">
                  <a:pos x="56" y="46"/>
                </a:cxn>
                <a:cxn ang="0">
                  <a:pos x="113" y="10"/>
                </a:cxn>
                <a:cxn ang="0">
                  <a:pos x="207" y="36"/>
                </a:cxn>
                <a:cxn ang="0">
                  <a:pos x="206" y="184"/>
                </a:cxn>
              </a:cxnLst>
              <a:rect l="0" t="0" r="r" b="b"/>
              <a:pathLst>
                <a:path w="247" h="227">
                  <a:moveTo>
                    <a:pt x="206" y="184"/>
                  </a:moveTo>
                  <a:cubicBezTo>
                    <a:pt x="195" y="195"/>
                    <a:pt x="169" y="210"/>
                    <a:pt x="169" y="210"/>
                  </a:cubicBezTo>
                  <a:cubicBezTo>
                    <a:pt x="185" y="220"/>
                    <a:pt x="173" y="227"/>
                    <a:pt x="165" y="225"/>
                  </a:cubicBezTo>
                  <a:cubicBezTo>
                    <a:pt x="160" y="223"/>
                    <a:pt x="155" y="215"/>
                    <a:pt x="151" y="216"/>
                  </a:cubicBezTo>
                  <a:cubicBezTo>
                    <a:pt x="122" y="223"/>
                    <a:pt x="86" y="219"/>
                    <a:pt x="61" y="199"/>
                  </a:cubicBezTo>
                  <a:cubicBezTo>
                    <a:pt x="59" y="197"/>
                    <a:pt x="52" y="218"/>
                    <a:pt x="34" y="206"/>
                  </a:cubicBezTo>
                  <a:cubicBezTo>
                    <a:pt x="19" y="196"/>
                    <a:pt x="40" y="179"/>
                    <a:pt x="40" y="179"/>
                  </a:cubicBezTo>
                  <a:cubicBezTo>
                    <a:pt x="19" y="156"/>
                    <a:pt x="0" y="124"/>
                    <a:pt x="7" y="93"/>
                  </a:cubicBezTo>
                  <a:cubicBezTo>
                    <a:pt x="11" y="74"/>
                    <a:pt x="27" y="52"/>
                    <a:pt x="56" y="46"/>
                  </a:cubicBezTo>
                  <a:cubicBezTo>
                    <a:pt x="56" y="46"/>
                    <a:pt x="91" y="17"/>
                    <a:pt x="113" y="10"/>
                  </a:cubicBezTo>
                  <a:cubicBezTo>
                    <a:pt x="142" y="0"/>
                    <a:pt x="183" y="14"/>
                    <a:pt x="207" y="36"/>
                  </a:cubicBezTo>
                  <a:cubicBezTo>
                    <a:pt x="247" y="74"/>
                    <a:pt x="247" y="140"/>
                    <a:pt x="206" y="184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 633"/>
            <p:cNvSpPr>
              <a:spLocks/>
            </p:cNvSpPr>
            <p:nvPr/>
          </p:nvSpPr>
          <p:spPr bwMode="auto">
            <a:xfrm>
              <a:off x="4237958" y="2317517"/>
              <a:ext cx="24222" cy="453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0"/>
                </a:cxn>
                <a:cxn ang="0">
                  <a:pos x="0" y="0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cubicBezTo>
                    <a:pt x="9" y="0"/>
                    <a:pt x="11" y="10"/>
                    <a:pt x="6" y="20"/>
                  </a:cubicBezTo>
                  <a:cubicBezTo>
                    <a:pt x="9" y="12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 634"/>
            <p:cNvSpPr>
              <a:spLocks/>
            </p:cNvSpPr>
            <p:nvPr/>
          </p:nvSpPr>
          <p:spPr bwMode="auto">
            <a:xfrm>
              <a:off x="4028430" y="2142434"/>
              <a:ext cx="48444" cy="2722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0" y="12"/>
                </a:cxn>
                <a:cxn ang="0">
                  <a:pos x="0" y="7"/>
                </a:cxn>
              </a:cxnLst>
              <a:rect l="0" t="0" r="r" b="b"/>
              <a:pathLst>
                <a:path w="22" h="12">
                  <a:moveTo>
                    <a:pt x="0" y="7"/>
                  </a:moveTo>
                  <a:cubicBezTo>
                    <a:pt x="14" y="0"/>
                    <a:pt x="22" y="5"/>
                    <a:pt x="20" y="12"/>
                  </a:cubicBezTo>
                  <a:cubicBezTo>
                    <a:pt x="20" y="4"/>
                    <a:pt x="9" y="4"/>
                    <a:pt x="0" y="7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635"/>
            <p:cNvSpPr>
              <a:spLocks/>
            </p:cNvSpPr>
            <p:nvPr/>
          </p:nvSpPr>
          <p:spPr bwMode="auto">
            <a:xfrm>
              <a:off x="4030081" y="2277304"/>
              <a:ext cx="51471" cy="51427"/>
            </a:xfrm>
            <a:custGeom>
              <a:avLst/>
              <a:gdLst/>
              <a:ahLst/>
              <a:cxnLst>
                <a:cxn ang="0">
                  <a:pos x="15" y="23"/>
                </a:cxn>
                <a:cxn ang="0">
                  <a:pos x="0" y="14"/>
                </a:cxn>
                <a:cxn ang="0">
                  <a:pos x="15" y="23"/>
                </a:cxn>
              </a:cxnLst>
              <a:rect l="0" t="0" r="r" b="b"/>
              <a:pathLst>
                <a:path w="23" h="23">
                  <a:moveTo>
                    <a:pt x="15" y="23"/>
                  </a:moveTo>
                  <a:cubicBezTo>
                    <a:pt x="16" y="16"/>
                    <a:pt x="7" y="5"/>
                    <a:pt x="0" y="14"/>
                  </a:cubicBezTo>
                  <a:cubicBezTo>
                    <a:pt x="0" y="0"/>
                    <a:pt x="23" y="13"/>
                    <a:pt x="15" y="23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636"/>
            <p:cNvSpPr>
              <a:spLocks/>
            </p:cNvSpPr>
            <p:nvPr/>
          </p:nvSpPr>
          <p:spPr bwMode="auto">
            <a:xfrm>
              <a:off x="3960184" y="2358020"/>
              <a:ext cx="124139" cy="96806"/>
            </a:xfrm>
            <a:custGeom>
              <a:avLst/>
              <a:gdLst/>
              <a:ahLst/>
              <a:cxnLst>
                <a:cxn ang="0">
                  <a:pos x="27" y="42"/>
                </a:cxn>
                <a:cxn ang="0">
                  <a:pos x="19" y="29"/>
                </a:cxn>
                <a:cxn ang="0">
                  <a:pos x="13" y="0"/>
                </a:cxn>
                <a:cxn ang="0">
                  <a:pos x="57" y="18"/>
                </a:cxn>
                <a:cxn ang="0">
                  <a:pos x="27" y="42"/>
                </a:cxn>
              </a:cxnLst>
              <a:rect l="0" t="0" r="r" b="b"/>
              <a:pathLst>
                <a:path w="57" h="42">
                  <a:moveTo>
                    <a:pt x="27" y="42"/>
                  </a:moveTo>
                  <a:cubicBezTo>
                    <a:pt x="16" y="42"/>
                    <a:pt x="23" y="31"/>
                    <a:pt x="19" y="29"/>
                  </a:cubicBezTo>
                  <a:cubicBezTo>
                    <a:pt x="10" y="23"/>
                    <a:pt x="4" y="11"/>
                    <a:pt x="13" y="0"/>
                  </a:cubicBezTo>
                  <a:cubicBezTo>
                    <a:pt x="0" y="18"/>
                    <a:pt x="38" y="40"/>
                    <a:pt x="57" y="18"/>
                  </a:cubicBezTo>
                  <a:cubicBezTo>
                    <a:pt x="53" y="26"/>
                    <a:pt x="34" y="42"/>
                    <a:pt x="27" y="42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637"/>
            <p:cNvSpPr>
              <a:spLocks/>
            </p:cNvSpPr>
            <p:nvPr/>
          </p:nvSpPr>
          <p:spPr bwMode="auto">
            <a:xfrm>
              <a:off x="4136342" y="2415108"/>
              <a:ext cx="66610" cy="66554"/>
            </a:xfrm>
            <a:custGeom>
              <a:avLst/>
              <a:gdLst/>
              <a:ahLst/>
              <a:cxnLst>
                <a:cxn ang="0">
                  <a:pos x="13" y="30"/>
                </a:cxn>
                <a:cxn ang="0">
                  <a:pos x="3" y="5"/>
                </a:cxn>
                <a:cxn ang="0">
                  <a:pos x="26" y="10"/>
                </a:cxn>
                <a:cxn ang="0">
                  <a:pos x="13" y="30"/>
                </a:cxn>
              </a:cxnLst>
              <a:rect l="0" t="0" r="r" b="b"/>
              <a:pathLst>
                <a:path w="30" h="30">
                  <a:moveTo>
                    <a:pt x="13" y="30"/>
                  </a:moveTo>
                  <a:cubicBezTo>
                    <a:pt x="6" y="22"/>
                    <a:pt x="0" y="14"/>
                    <a:pt x="3" y="5"/>
                  </a:cubicBezTo>
                  <a:cubicBezTo>
                    <a:pt x="11" y="0"/>
                    <a:pt x="18" y="1"/>
                    <a:pt x="26" y="10"/>
                  </a:cubicBezTo>
                  <a:cubicBezTo>
                    <a:pt x="30" y="19"/>
                    <a:pt x="24" y="27"/>
                    <a:pt x="13" y="30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Freeform 638"/>
            <p:cNvSpPr>
              <a:spLocks/>
            </p:cNvSpPr>
            <p:nvPr/>
          </p:nvSpPr>
          <p:spPr bwMode="auto">
            <a:xfrm>
              <a:off x="3891199" y="2227214"/>
              <a:ext cx="66610" cy="66554"/>
            </a:xfrm>
            <a:custGeom>
              <a:avLst/>
              <a:gdLst/>
              <a:ahLst/>
              <a:cxnLst>
                <a:cxn ang="0">
                  <a:pos x="29" y="10"/>
                </a:cxn>
                <a:cxn ang="0">
                  <a:pos x="18" y="1"/>
                </a:cxn>
                <a:cxn ang="0">
                  <a:pos x="29" y="10"/>
                </a:cxn>
              </a:cxnLst>
              <a:rect l="0" t="0" r="r" b="b"/>
              <a:pathLst>
                <a:path w="29" h="30">
                  <a:moveTo>
                    <a:pt x="29" y="10"/>
                  </a:moveTo>
                  <a:cubicBezTo>
                    <a:pt x="24" y="30"/>
                    <a:pt x="0" y="4"/>
                    <a:pt x="18" y="1"/>
                  </a:cubicBezTo>
                  <a:cubicBezTo>
                    <a:pt x="23" y="0"/>
                    <a:pt x="27" y="5"/>
                    <a:pt x="29" y="10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Freeform 639"/>
            <p:cNvSpPr>
              <a:spLocks/>
            </p:cNvSpPr>
            <p:nvPr/>
          </p:nvSpPr>
          <p:spPr bwMode="auto">
            <a:xfrm>
              <a:off x="3986446" y="2184113"/>
              <a:ext cx="51471" cy="57480"/>
            </a:xfrm>
            <a:custGeom>
              <a:avLst/>
              <a:gdLst/>
              <a:ahLst/>
              <a:cxnLst>
                <a:cxn ang="0">
                  <a:pos x="14" y="22"/>
                </a:cxn>
                <a:cxn ang="0">
                  <a:pos x="1" y="7"/>
                </a:cxn>
                <a:cxn ang="0">
                  <a:pos x="16" y="4"/>
                </a:cxn>
                <a:cxn ang="0">
                  <a:pos x="14" y="22"/>
                </a:cxn>
              </a:cxnLst>
              <a:rect l="0" t="0" r="r" b="b"/>
              <a:pathLst>
                <a:path w="22" h="26">
                  <a:moveTo>
                    <a:pt x="14" y="22"/>
                  </a:moveTo>
                  <a:cubicBezTo>
                    <a:pt x="10" y="26"/>
                    <a:pt x="0" y="13"/>
                    <a:pt x="1" y="7"/>
                  </a:cubicBezTo>
                  <a:cubicBezTo>
                    <a:pt x="3" y="1"/>
                    <a:pt x="12" y="0"/>
                    <a:pt x="16" y="4"/>
                  </a:cubicBezTo>
                  <a:cubicBezTo>
                    <a:pt x="22" y="9"/>
                    <a:pt x="18" y="18"/>
                    <a:pt x="14" y="2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640"/>
            <p:cNvSpPr>
              <a:spLocks/>
            </p:cNvSpPr>
            <p:nvPr/>
          </p:nvSpPr>
          <p:spPr bwMode="auto">
            <a:xfrm>
              <a:off x="3988406" y="2209012"/>
              <a:ext cx="36333" cy="4537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4" y="7"/>
                </a:cxn>
                <a:cxn ang="0">
                  <a:pos x="13" y="13"/>
                </a:cxn>
                <a:cxn ang="0">
                  <a:pos x="0" y="7"/>
                </a:cxn>
              </a:cxnLst>
              <a:rect l="0" t="0" r="r" b="b"/>
              <a:pathLst>
                <a:path w="16" h="20">
                  <a:moveTo>
                    <a:pt x="0" y="7"/>
                  </a:moveTo>
                  <a:cubicBezTo>
                    <a:pt x="5" y="0"/>
                    <a:pt x="11" y="1"/>
                    <a:pt x="14" y="7"/>
                  </a:cubicBezTo>
                  <a:cubicBezTo>
                    <a:pt x="16" y="9"/>
                    <a:pt x="13" y="13"/>
                    <a:pt x="13" y="13"/>
                  </a:cubicBezTo>
                  <a:cubicBezTo>
                    <a:pt x="10" y="20"/>
                    <a:pt x="1" y="12"/>
                    <a:pt x="0" y="7"/>
                  </a:cubicBezTo>
                  <a:close/>
                </a:path>
              </a:pathLst>
            </a:custGeom>
            <a:solidFill>
              <a:srgbClr val="6CCF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641"/>
            <p:cNvSpPr>
              <a:spLocks/>
            </p:cNvSpPr>
            <p:nvPr/>
          </p:nvSpPr>
          <p:spPr bwMode="auto">
            <a:xfrm>
              <a:off x="4001749" y="2217653"/>
              <a:ext cx="18166" cy="2722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0" y="4"/>
                </a:cxn>
              </a:cxnLst>
              <a:rect l="0" t="0" r="r" b="b"/>
              <a:pathLst>
                <a:path w="9" h="12">
                  <a:moveTo>
                    <a:pt x="0" y="4"/>
                  </a:moveTo>
                  <a:cubicBezTo>
                    <a:pt x="3" y="0"/>
                    <a:pt x="7" y="0"/>
                    <a:pt x="8" y="4"/>
                  </a:cubicBezTo>
                  <a:cubicBezTo>
                    <a:pt x="9" y="5"/>
                    <a:pt x="8" y="7"/>
                    <a:pt x="8" y="7"/>
                  </a:cubicBezTo>
                  <a:cubicBezTo>
                    <a:pt x="6" y="12"/>
                    <a:pt x="1" y="7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642"/>
            <p:cNvSpPr>
              <a:spLocks/>
            </p:cNvSpPr>
            <p:nvPr/>
          </p:nvSpPr>
          <p:spPr bwMode="auto">
            <a:xfrm>
              <a:off x="4005734" y="2224045"/>
              <a:ext cx="12111" cy="12101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5" y="1"/>
                </a:cxn>
                <a:cxn ang="0">
                  <a:pos x="4" y="4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3" y="5"/>
                    <a:pt x="2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1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643"/>
            <p:cNvSpPr>
              <a:spLocks/>
            </p:cNvSpPr>
            <p:nvPr/>
          </p:nvSpPr>
          <p:spPr bwMode="auto">
            <a:xfrm>
              <a:off x="4154857" y="2345244"/>
              <a:ext cx="63582" cy="54454"/>
            </a:xfrm>
            <a:custGeom>
              <a:avLst/>
              <a:gdLst/>
              <a:ahLst/>
              <a:cxnLst>
                <a:cxn ang="0">
                  <a:pos x="14" y="22"/>
                </a:cxn>
                <a:cxn ang="0">
                  <a:pos x="1" y="7"/>
                </a:cxn>
                <a:cxn ang="0">
                  <a:pos x="17" y="4"/>
                </a:cxn>
                <a:cxn ang="0">
                  <a:pos x="14" y="22"/>
                </a:cxn>
              </a:cxnLst>
              <a:rect l="0" t="0" r="r" b="b"/>
              <a:pathLst>
                <a:path w="29" h="24">
                  <a:moveTo>
                    <a:pt x="14" y="22"/>
                  </a:moveTo>
                  <a:cubicBezTo>
                    <a:pt x="9" y="24"/>
                    <a:pt x="0" y="13"/>
                    <a:pt x="1" y="7"/>
                  </a:cubicBezTo>
                  <a:cubicBezTo>
                    <a:pt x="3" y="1"/>
                    <a:pt x="12" y="0"/>
                    <a:pt x="17" y="4"/>
                  </a:cubicBezTo>
                  <a:cubicBezTo>
                    <a:pt x="29" y="13"/>
                    <a:pt x="19" y="20"/>
                    <a:pt x="14" y="2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644"/>
            <p:cNvSpPr>
              <a:spLocks/>
            </p:cNvSpPr>
            <p:nvPr/>
          </p:nvSpPr>
          <p:spPr bwMode="auto">
            <a:xfrm>
              <a:off x="4152463" y="2365365"/>
              <a:ext cx="45417" cy="42353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8" y="6"/>
                </a:cxn>
                <a:cxn ang="0">
                  <a:pos x="16" y="13"/>
                </a:cxn>
                <a:cxn ang="0">
                  <a:pos x="7" y="3"/>
                </a:cxn>
              </a:cxnLst>
              <a:rect l="0" t="0" r="r" b="b"/>
              <a:pathLst>
                <a:path w="20" h="19">
                  <a:moveTo>
                    <a:pt x="7" y="3"/>
                  </a:moveTo>
                  <a:cubicBezTo>
                    <a:pt x="10" y="0"/>
                    <a:pt x="16" y="1"/>
                    <a:pt x="18" y="6"/>
                  </a:cubicBezTo>
                  <a:cubicBezTo>
                    <a:pt x="19" y="7"/>
                    <a:pt x="20" y="9"/>
                    <a:pt x="16" y="13"/>
                  </a:cubicBezTo>
                  <a:cubicBezTo>
                    <a:pt x="12" y="19"/>
                    <a:pt x="0" y="8"/>
                    <a:pt x="7" y="3"/>
                  </a:cubicBezTo>
                  <a:close/>
                </a:path>
              </a:pathLst>
            </a:custGeom>
            <a:solidFill>
              <a:srgbClr val="6CCF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645"/>
            <p:cNvSpPr>
              <a:spLocks/>
            </p:cNvSpPr>
            <p:nvPr/>
          </p:nvSpPr>
          <p:spPr bwMode="auto">
            <a:xfrm>
              <a:off x="4171093" y="2387115"/>
              <a:ext cx="21195" cy="21177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9" y="3"/>
                </a:cxn>
                <a:cxn ang="0">
                  <a:pos x="8" y="7"/>
                </a:cxn>
                <a:cxn ang="0">
                  <a:pos x="3" y="2"/>
                </a:cxn>
              </a:cxnLst>
              <a:rect l="0" t="0" r="r" b="b"/>
              <a:pathLst>
                <a:path w="10" h="10">
                  <a:moveTo>
                    <a:pt x="3" y="2"/>
                  </a:moveTo>
                  <a:cubicBezTo>
                    <a:pt x="5" y="0"/>
                    <a:pt x="8" y="1"/>
                    <a:pt x="9" y="3"/>
                  </a:cubicBezTo>
                  <a:cubicBezTo>
                    <a:pt x="9" y="4"/>
                    <a:pt x="10" y="5"/>
                    <a:pt x="8" y="7"/>
                  </a:cubicBezTo>
                  <a:cubicBezTo>
                    <a:pt x="6" y="10"/>
                    <a:pt x="0" y="4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646"/>
            <p:cNvSpPr>
              <a:spLocks/>
            </p:cNvSpPr>
            <p:nvPr/>
          </p:nvSpPr>
          <p:spPr bwMode="auto">
            <a:xfrm>
              <a:off x="4182982" y="2391342"/>
              <a:ext cx="12111" cy="907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2" y="4"/>
                </a:cxn>
                <a:cxn ang="0">
                  <a:pos x="1" y="1"/>
                </a:cxn>
                <a:cxn ang="0">
                  <a:pos x="4" y="1"/>
                </a:cxn>
                <a:cxn ang="0">
                  <a:pos x="5" y="5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cubicBezTo>
                    <a:pt x="4" y="5"/>
                    <a:pt x="3" y="5"/>
                    <a:pt x="2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4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Freeform 647"/>
            <p:cNvSpPr>
              <a:spLocks noEditPoints="1"/>
            </p:cNvSpPr>
            <p:nvPr/>
          </p:nvSpPr>
          <p:spPr bwMode="auto">
            <a:xfrm>
              <a:off x="4071298" y="2026286"/>
              <a:ext cx="336079" cy="438655"/>
            </a:xfrm>
            <a:custGeom>
              <a:avLst/>
              <a:gdLst/>
              <a:ahLst/>
              <a:cxnLst>
                <a:cxn ang="0">
                  <a:pos x="86" y="23"/>
                </a:cxn>
                <a:cxn ang="0">
                  <a:pos x="93" y="44"/>
                </a:cxn>
                <a:cxn ang="0">
                  <a:pos x="96" y="26"/>
                </a:cxn>
                <a:cxn ang="0">
                  <a:pos x="97" y="49"/>
                </a:cxn>
                <a:cxn ang="0">
                  <a:pos x="102" y="46"/>
                </a:cxn>
                <a:cxn ang="0">
                  <a:pos x="115" y="47"/>
                </a:cxn>
                <a:cxn ang="0">
                  <a:pos x="127" y="54"/>
                </a:cxn>
                <a:cxn ang="0">
                  <a:pos x="150" y="89"/>
                </a:cxn>
                <a:cxn ang="0">
                  <a:pos x="151" y="110"/>
                </a:cxn>
                <a:cxn ang="0">
                  <a:pos x="146" y="126"/>
                </a:cxn>
                <a:cxn ang="0">
                  <a:pos x="148" y="149"/>
                </a:cxn>
                <a:cxn ang="0">
                  <a:pos x="146" y="164"/>
                </a:cxn>
                <a:cxn ang="0">
                  <a:pos x="143" y="179"/>
                </a:cxn>
                <a:cxn ang="0">
                  <a:pos x="138" y="176"/>
                </a:cxn>
                <a:cxn ang="0">
                  <a:pos x="134" y="179"/>
                </a:cxn>
                <a:cxn ang="0">
                  <a:pos x="131" y="188"/>
                </a:cxn>
                <a:cxn ang="0">
                  <a:pos x="125" y="189"/>
                </a:cxn>
                <a:cxn ang="0">
                  <a:pos x="122" y="197"/>
                </a:cxn>
                <a:cxn ang="0">
                  <a:pos x="120" y="188"/>
                </a:cxn>
                <a:cxn ang="0">
                  <a:pos x="116" y="194"/>
                </a:cxn>
                <a:cxn ang="0">
                  <a:pos x="119" y="177"/>
                </a:cxn>
                <a:cxn ang="0">
                  <a:pos x="113" y="186"/>
                </a:cxn>
                <a:cxn ang="0">
                  <a:pos x="111" y="126"/>
                </a:cxn>
                <a:cxn ang="0">
                  <a:pos x="112" y="158"/>
                </a:cxn>
                <a:cxn ang="0">
                  <a:pos x="108" y="134"/>
                </a:cxn>
                <a:cxn ang="0">
                  <a:pos x="101" y="109"/>
                </a:cxn>
                <a:cxn ang="0">
                  <a:pos x="103" y="100"/>
                </a:cxn>
                <a:cxn ang="0">
                  <a:pos x="100" y="79"/>
                </a:cxn>
                <a:cxn ang="0">
                  <a:pos x="96" y="73"/>
                </a:cxn>
                <a:cxn ang="0">
                  <a:pos x="89" y="57"/>
                </a:cxn>
                <a:cxn ang="0">
                  <a:pos x="21" y="39"/>
                </a:cxn>
                <a:cxn ang="0">
                  <a:pos x="12" y="29"/>
                </a:cxn>
                <a:cxn ang="0">
                  <a:pos x="0" y="27"/>
                </a:cxn>
                <a:cxn ang="0">
                  <a:pos x="16" y="25"/>
                </a:cxn>
                <a:cxn ang="0">
                  <a:pos x="10" y="22"/>
                </a:cxn>
                <a:cxn ang="0">
                  <a:pos x="0" y="23"/>
                </a:cxn>
                <a:cxn ang="0">
                  <a:pos x="46" y="15"/>
                </a:cxn>
                <a:cxn ang="0">
                  <a:pos x="51" y="8"/>
                </a:cxn>
                <a:cxn ang="0">
                  <a:pos x="69" y="24"/>
                </a:cxn>
                <a:cxn ang="0">
                  <a:pos x="69" y="7"/>
                </a:cxn>
                <a:cxn ang="0">
                  <a:pos x="76" y="6"/>
                </a:cxn>
                <a:cxn ang="0">
                  <a:pos x="76" y="1"/>
                </a:cxn>
                <a:cxn ang="0">
                  <a:pos x="86" y="23"/>
                </a:cxn>
                <a:cxn ang="0">
                  <a:pos x="27" y="22"/>
                </a:cxn>
                <a:cxn ang="0">
                  <a:pos x="21" y="22"/>
                </a:cxn>
                <a:cxn ang="0">
                  <a:pos x="27" y="22"/>
                </a:cxn>
                <a:cxn ang="0">
                  <a:pos x="123" y="135"/>
                </a:cxn>
                <a:cxn ang="0">
                  <a:pos x="123" y="139"/>
                </a:cxn>
                <a:cxn ang="0">
                  <a:pos x="123" y="135"/>
                </a:cxn>
              </a:cxnLst>
              <a:rect l="0" t="0" r="r" b="b"/>
              <a:pathLst>
                <a:path w="152" h="197">
                  <a:moveTo>
                    <a:pt x="86" y="23"/>
                  </a:moveTo>
                  <a:cubicBezTo>
                    <a:pt x="89" y="31"/>
                    <a:pt x="90" y="38"/>
                    <a:pt x="93" y="44"/>
                  </a:cubicBezTo>
                  <a:cubicBezTo>
                    <a:pt x="94" y="38"/>
                    <a:pt x="93" y="32"/>
                    <a:pt x="96" y="26"/>
                  </a:cubicBezTo>
                  <a:cubicBezTo>
                    <a:pt x="99" y="34"/>
                    <a:pt x="97" y="41"/>
                    <a:pt x="97" y="49"/>
                  </a:cubicBezTo>
                  <a:cubicBezTo>
                    <a:pt x="98" y="47"/>
                    <a:pt x="100" y="46"/>
                    <a:pt x="102" y="46"/>
                  </a:cubicBezTo>
                  <a:cubicBezTo>
                    <a:pt x="104" y="51"/>
                    <a:pt x="111" y="47"/>
                    <a:pt x="115" y="47"/>
                  </a:cubicBezTo>
                  <a:cubicBezTo>
                    <a:pt x="118" y="51"/>
                    <a:pt x="123" y="51"/>
                    <a:pt x="127" y="54"/>
                  </a:cubicBezTo>
                  <a:cubicBezTo>
                    <a:pt x="140" y="63"/>
                    <a:pt x="144" y="78"/>
                    <a:pt x="150" y="89"/>
                  </a:cubicBezTo>
                  <a:cubicBezTo>
                    <a:pt x="149" y="96"/>
                    <a:pt x="152" y="103"/>
                    <a:pt x="151" y="110"/>
                  </a:cubicBezTo>
                  <a:cubicBezTo>
                    <a:pt x="150" y="116"/>
                    <a:pt x="147" y="121"/>
                    <a:pt x="146" y="126"/>
                  </a:cubicBezTo>
                  <a:cubicBezTo>
                    <a:pt x="145" y="133"/>
                    <a:pt x="148" y="141"/>
                    <a:pt x="148" y="149"/>
                  </a:cubicBezTo>
                  <a:cubicBezTo>
                    <a:pt x="148" y="154"/>
                    <a:pt x="147" y="159"/>
                    <a:pt x="146" y="164"/>
                  </a:cubicBezTo>
                  <a:cubicBezTo>
                    <a:pt x="146" y="169"/>
                    <a:pt x="147" y="175"/>
                    <a:pt x="143" y="179"/>
                  </a:cubicBezTo>
                  <a:cubicBezTo>
                    <a:pt x="141" y="180"/>
                    <a:pt x="140" y="175"/>
                    <a:pt x="138" y="176"/>
                  </a:cubicBezTo>
                  <a:cubicBezTo>
                    <a:pt x="139" y="179"/>
                    <a:pt x="136" y="177"/>
                    <a:pt x="134" y="179"/>
                  </a:cubicBezTo>
                  <a:cubicBezTo>
                    <a:pt x="133" y="182"/>
                    <a:pt x="134" y="185"/>
                    <a:pt x="131" y="188"/>
                  </a:cubicBezTo>
                  <a:cubicBezTo>
                    <a:pt x="129" y="189"/>
                    <a:pt x="127" y="187"/>
                    <a:pt x="125" y="189"/>
                  </a:cubicBezTo>
                  <a:cubicBezTo>
                    <a:pt x="125" y="192"/>
                    <a:pt x="125" y="196"/>
                    <a:pt x="122" y="197"/>
                  </a:cubicBezTo>
                  <a:cubicBezTo>
                    <a:pt x="117" y="194"/>
                    <a:pt x="123" y="191"/>
                    <a:pt x="120" y="188"/>
                  </a:cubicBezTo>
                  <a:cubicBezTo>
                    <a:pt x="117" y="190"/>
                    <a:pt x="119" y="192"/>
                    <a:pt x="116" y="194"/>
                  </a:cubicBezTo>
                  <a:cubicBezTo>
                    <a:pt x="115" y="189"/>
                    <a:pt x="119" y="183"/>
                    <a:pt x="119" y="177"/>
                  </a:cubicBezTo>
                  <a:cubicBezTo>
                    <a:pt x="116" y="180"/>
                    <a:pt x="116" y="186"/>
                    <a:pt x="113" y="186"/>
                  </a:cubicBezTo>
                  <a:cubicBezTo>
                    <a:pt x="122" y="165"/>
                    <a:pt x="121" y="145"/>
                    <a:pt x="111" y="126"/>
                  </a:cubicBezTo>
                  <a:cubicBezTo>
                    <a:pt x="109" y="137"/>
                    <a:pt x="113" y="147"/>
                    <a:pt x="112" y="158"/>
                  </a:cubicBezTo>
                  <a:cubicBezTo>
                    <a:pt x="109" y="150"/>
                    <a:pt x="110" y="142"/>
                    <a:pt x="108" y="134"/>
                  </a:cubicBezTo>
                  <a:cubicBezTo>
                    <a:pt x="106" y="126"/>
                    <a:pt x="102" y="117"/>
                    <a:pt x="101" y="109"/>
                  </a:cubicBezTo>
                  <a:cubicBezTo>
                    <a:pt x="101" y="106"/>
                    <a:pt x="103" y="103"/>
                    <a:pt x="103" y="100"/>
                  </a:cubicBezTo>
                  <a:cubicBezTo>
                    <a:pt x="104" y="95"/>
                    <a:pt x="102" y="84"/>
                    <a:pt x="100" y="79"/>
                  </a:cubicBezTo>
                  <a:cubicBezTo>
                    <a:pt x="99" y="77"/>
                    <a:pt x="97" y="76"/>
                    <a:pt x="96" y="73"/>
                  </a:cubicBezTo>
                  <a:cubicBezTo>
                    <a:pt x="94" y="67"/>
                    <a:pt x="96" y="61"/>
                    <a:pt x="89" y="57"/>
                  </a:cubicBezTo>
                  <a:cubicBezTo>
                    <a:pt x="78" y="30"/>
                    <a:pt x="41" y="24"/>
                    <a:pt x="21" y="39"/>
                  </a:cubicBezTo>
                  <a:cubicBezTo>
                    <a:pt x="18" y="36"/>
                    <a:pt x="12" y="34"/>
                    <a:pt x="12" y="29"/>
                  </a:cubicBezTo>
                  <a:cubicBezTo>
                    <a:pt x="8" y="29"/>
                    <a:pt x="4" y="31"/>
                    <a:pt x="0" y="27"/>
                  </a:cubicBezTo>
                  <a:cubicBezTo>
                    <a:pt x="5" y="25"/>
                    <a:pt x="13" y="28"/>
                    <a:pt x="16" y="25"/>
                  </a:cubicBezTo>
                  <a:cubicBezTo>
                    <a:pt x="13" y="26"/>
                    <a:pt x="12" y="24"/>
                    <a:pt x="10" y="22"/>
                  </a:cubicBezTo>
                  <a:cubicBezTo>
                    <a:pt x="7" y="22"/>
                    <a:pt x="4" y="26"/>
                    <a:pt x="0" y="23"/>
                  </a:cubicBezTo>
                  <a:cubicBezTo>
                    <a:pt x="15" y="14"/>
                    <a:pt x="30" y="13"/>
                    <a:pt x="46" y="15"/>
                  </a:cubicBezTo>
                  <a:cubicBezTo>
                    <a:pt x="47" y="12"/>
                    <a:pt x="49" y="10"/>
                    <a:pt x="51" y="8"/>
                  </a:cubicBezTo>
                  <a:cubicBezTo>
                    <a:pt x="59" y="11"/>
                    <a:pt x="59" y="24"/>
                    <a:pt x="69" y="24"/>
                  </a:cubicBezTo>
                  <a:cubicBezTo>
                    <a:pt x="69" y="19"/>
                    <a:pt x="66" y="13"/>
                    <a:pt x="69" y="7"/>
                  </a:cubicBezTo>
                  <a:cubicBezTo>
                    <a:pt x="71" y="7"/>
                    <a:pt x="74" y="5"/>
                    <a:pt x="76" y="6"/>
                  </a:cubicBezTo>
                  <a:cubicBezTo>
                    <a:pt x="77" y="5"/>
                    <a:pt x="73" y="0"/>
                    <a:pt x="76" y="1"/>
                  </a:cubicBezTo>
                  <a:cubicBezTo>
                    <a:pt x="79" y="8"/>
                    <a:pt x="84" y="15"/>
                    <a:pt x="86" y="23"/>
                  </a:cubicBezTo>
                  <a:close/>
                  <a:moveTo>
                    <a:pt x="27" y="22"/>
                  </a:moveTo>
                  <a:cubicBezTo>
                    <a:pt x="28" y="21"/>
                    <a:pt x="23" y="20"/>
                    <a:pt x="21" y="22"/>
                  </a:cubicBezTo>
                  <a:cubicBezTo>
                    <a:pt x="23" y="23"/>
                    <a:pt x="25" y="21"/>
                    <a:pt x="27" y="22"/>
                  </a:cubicBezTo>
                  <a:close/>
                  <a:moveTo>
                    <a:pt x="123" y="135"/>
                  </a:moveTo>
                  <a:cubicBezTo>
                    <a:pt x="123" y="133"/>
                    <a:pt x="123" y="139"/>
                    <a:pt x="123" y="139"/>
                  </a:cubicBezTo>
                  <a:cubicBezTo>
                    <a:pt x="124" y="140"/>
                    <a:pt x="124" y="138"/>
                    <a:pt x="123" y="135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中班上册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>
              <a:latin typeface="Arial" charset="0"/>
              <a:ea typeface="宋体" charset="0"/>
            </a:endParaRPr>
          </a:p>
        </p:txBody>
      </p:sp>
      <p:pic>
        <p:nvPicPr>
          <p:cNvPr id="11267" name="Picture 4" descr="老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66294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7239000" y="3810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3600">
                <a:ea typeface="隶书" charset="0"/>
                <a:cs typeface="隶书" charset="0"/>
              </a:rPr>
              <a:t>老 生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11270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47" name="矩形 46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1272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京剧脸谱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11274" name="Group 280"/>
            <p:cNvGrpSpPr>
              <a:grpSpLocks/>
            </p:cNvGrpSpPr>
            <p:nvPr/>
          </p:nvGrpSpPr>
          <p:grpSpPr bwMode="auto">
            <a:xfrm rot="900000">
              <a:off x="275891" y="5035875"/>
              <a:ext cx="919638" cy="1410231"/>
              <a:chOff x="3524052" y="2610982"/>
              <a:chExt cx="854680" cy="1310086"/>
            </a:xfrm>
          </p:grpSpPr>
          <p:sp>
            <p:nvSpPr>
              <p:cNvPr id="51" name="Freeform 671"/>
              <p:cNvSpPr>
                <a:spLocks/>
              </p:cNvSpPr>
              <p:nvPr/>
            </p:nvSpPr>
            <p:spPr bwMode="auto">
              <a:xfrm>
                <a:off x="4229414" y="2971361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" name="Freeform 672"/>
              <p:cNvSpPr>
                <a:spLocks/>
              </p:cNvSpPr>
              <p:nvPr/>
            </p:nvSpPr>
            <p:spPr bwMode="auto">
              <a:xfrm>
                <a:off x="3559270" y="3383823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" name="Freeform 673"/>
              <p:cNvSpPr>
                <a:spLocks/>
              </p:cNvSpPr>
              <p:nvPr/>
            </p:nvSpPr>
            <p:spPr bwMode="auto">
              <a:xfrm>
                <a:off x="4151980" y="3541005"/>
                <a:ext cx="210978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Freeform 674"/>
              <p:cNvSpPr>
                <a:spLocks/>
              </p:cNvSpPr>
              <p:nvPr/>
            </p:nvSpPr>
            <p:spPr bwMode="auto">
              <a:xfrm>
                <a:off x="4252989" y="3727467"/>
                <a:ext cx="123931" cy="119456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" name="Freeform 675"/>
              <p:cNvSpPr>
                <a:spLocks/>
              </p:cNvSpPr>
              <p:nvPr/>
            </p:nvSpPr>
            <p:spPr bwMode="auto">
              <a:xfrm>
                <a:off x="3923111" y="3594397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" name="Freeform 676"/>
              <p:cNvSpPr>
                <a:spLocks/>
              </p:cNvSpPr>
              <p:nvPr/>
            </p:nvSpPr>
            <p:spPr bwMode="auto">
              <a:xfrm>
                <a:off x="3895933" y="3845851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" name="Freeform 677"/>
              <p:cNvSpPr>
                <a:spLocks/>
              </p:cNvSpPr>
              <p:nvPr/>
            </p:nvSpPr>
            <p:spPr bwMode="auto">
              <a:xfrm>
                <a:off x="3666257" y="3024639"/>
                <a:ext cx="624081" cy="432107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" name="Freeform 678"/>
              <p:cNvSpPr>
                <a:spLocks/>
              </p:cNvSpPr>
              <p:nvPr/>
            </p:nvSpPr>
            <p:spPr bwMode="auto">
              <a:xfrm>
                <a:off x="3874258" y="3197645"/>
                <a:ext cx="414578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Freeform 679"/>
              <p:cNvSpPr>
                <a:spLocks noEditPoints="1"/>
              </p:cNvSpPr>
              <p:nvPr/>
            </p:nvSpPr>
            <p:spPr bwMode="auto">
              <a:xfrm>
                <a:off x="3835777" y="3122138"/>
                <a:ext cx="473593" cy="553037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Freeform 680"/>
              <p:cNvSpPr>
                <a:spLocks/>
              </p:cNvSpPr>
              <p:nvPr/>
            </p:nvSpPr>
            <p:spPr bwMode="auto">
              <a:xfrm>
                <a:off x="3561377" y="2698362"/>
                <a:ext cx="534083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" name="Freeform 681"/>
              <p:cNvSpPr>
                <a:spLocks/>
              </p:cNvSpPr>
              <p:nvPr/>
            </p:nvSpPr>
            <p:spPr bwMode="auto">
              <a:xfrm>
                <a:off x="3707986" y="2902559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Freeform 682"/>
              <p:cNvSpPr>
                <a:spLocks/>
              </p:cNvSpPr>
              <p:nvPr/>
            </p:nvSpPr>
            <p:spPr bwMode="auto">
              <a:xfrm>
                <a:off x="3934523" y="2791382"/>
                <a:ext cx="42785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Freeform 683"/>
              <p:cNvSpPr>
                <a:spLocks/>
              </p:cNvSpPr>
              <p:nvPr/>
            </p:nvSpPr>
            <p:spPr bwMode="auto">
              <a:xfrm>
                <a:off x="3884226" y="2933259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Freeform 684"/>
              <p:cNvSpPr>
                <a:spLocks/>
              </p:cNvSpPr>
              <p:nvPr/>
            </p:nvSpPr>
            <p:spPr bwMode="auto">
              <a:xfrm>
                <a:off x="3850633" y="3029504"/>
                <a:ext cx="116555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Freeform 685"/>
              <p:cNvSpPr>
                <a:spLocks/>
              </p:cNvSpPr>
              <p:nvPr/>
            </p:nvSpPr>
            <p:spPr bwMode="auto">
              <a:xfrm>
                <a:off x="3722599" y="3010776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Freeform 686"/>
              <p:cNvSpPr>
                <a:spLocks/>
              </p:cNvSpPr>
              <p:nvPr/>
            </p:nvSpPr>
            <p:spPr bwMode="auto">
              <a:xfrm>
                <a:off x="4014945" y="2906072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Freeform 687"/>
              <p:cNvSpPr>
                <a:spLocks/>
              </p:cNvSpPr>
              <p:nvPr/>
            </p:nvSpPr>
            <p:spPr bwMode="auto">
              <a:xfrm>
                <a:off x="3961086" y="2857705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Freeform 688"/>
              <p:cNvSpPr>
                <a:spLocks/>
              </p:cNvSpPr>
              <p:nvPr/>
            </p:nvSpPr>
            <p:spPr bwMode="auto">
              <a:xfrm>
                <a:off x="3962929" y="2866390"/>
                <a:ext cx="32458" cy="42768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Freeform 689"/>
              <p:cNvSpPr>
                <a:spLocks/>
              </p:cNvSpPr>
              <p:nvPr/>
            </p:nvSpPr>
            <p:spPr bwMode="auto">
              <a:xfrm>
                <a:off x="3965789" y="2874552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Freeform 690"/>
              <p:cNvSpPr>
                <a:spLocks/>
              </p:cNvSpPr>
              <p:nvPr/>
            </p:nvSpPr>
            <p:spPr bwMode="auto">
              <a:xfrm>
                <a:off x="3965239" y="2873926"/>
                <a:ext cx="13279" cy="1327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Freeform 691"/>
              <p:cNvSpPr>
                <a:spLocks/>
              </p:cNvSpPr>
              <p:nvPr/>
            </p:nvSpPr>
            <p:spPr bwMode="auto">
              <a:xfrm>
                <a:off x="3726092" y="2958039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Freeform 692"/>
              <p:cNvSpPr>
                <a:spLocks/>
              </p:cNvSpPr>
              <p:nvPr/>
            </p:nvSpPr>
            <p:spPr bwMode="auto">
              <a:xfrm>
                <a:off x="3749375" y="2970615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" name="Freeform 693"/>
              <p:cNvSpPr>
                <a:spLocks/>
              </p:cNvSpPr>
              <p:nvPr/>
            </p:nvSpPr>
            <p:spPr bwMode="auto">
              <a:xfrm>
                <a:off x="3751673" y="2978930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Freeform 694"/>
              <p:cNvSpPr>
                <a:spLocks/>
              </p:cNvSpPr>
              <p:nvPr/>
            </p:nvSpPr>
            <p:spPr bwMode="auto">
              <a:xfrm>
                <a:off x="3745066" y="2977122"/>
                <a:ext cx="13279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Freeform 695"/>
              <p:cNvSpPr>
                <a:spLocks/>
              </p:cNvSpPr>
              <p:nvPr/>
            </p:nvSpPr>
            <p:spPr bwMode="auto">
              <a:xfrm>
                <a:off x="3523665" y="2609554"/>
                <a:ext cx="629982" cy="573685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Freeform 696"/>
              <p:cNvSpPr>
                <a:spLocks/>
              </p:cNvSpPr>
              <p:nvPr/>
            </p:nvSpPr>
            <p:spPr bwMode="auto">
              <a:xfrm>
                <a:off x="3563440" y="2974177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" name="Freeform 697"/>
              <p:cNvSpPr>
                <a:spLocks/>
              </p:cNvSpPr>
              <p:nvPr/>
            </p:nvSpPr>
            <p:spPr bwMode="auto">
              <a:xfrm>
                <a:off x="3614819" y="2993148"/>
                <a:ext cx="5901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" name="Freeform 698"/>
              <p:cNvSpPr>
                <a:spLocks/>
              </p:cNvSpPr>
              <p:nvPr/>
            </p:nvSpPr>
            <p:spPr bwMode="auto">
              <a:xfrm>
                <a:off x="3606905" y="2990541"/>
                <a:ext cx="7376" cy="1327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" name="Freeform 699"/>
              <p:cNvSpPr>
                <a:spLocks/>
              </p:cNvSpPr>
              <p:nvPr/>
            </p:nvSpPr>
            <p:spPr bwMode="auto">
              <a:xfrm>
                <a:off x="3597184" y="2989841"/>
                <a:ext cx="8852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" name="Freeform 700"/>
              <p:cNvSpPr>
                <a:spLocks/>
              </p:cNvSpPr>
              <p:nvPr/>
            </p:nvSpPr>
            <p:spPr bwMode="auto">
              <a:xfrm>
                <a:off x="3579344" y="2991764"/>
                <a:ext cx="7376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" name="Freeform 701"/>
              <p:cNvSpPr>
                <a:spLocks/>
              </p:cNvSpPr>
              <p:nvPr/>
            </p:nvSpPr>
            <p:spPr bwMode="auto">
              <a:xfrm>
                <a:off x="3566391" y="2988928"/>
                <a:ext cx="8852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>
              <a:latin typeface="Arial" charset="0"/>
              <a:ea typeface="宋体" charset="0"/>
            </a:endParaRPr>
          </a:p>
        </p:txBody>
      </p:sp>
      <p:pic>
        <p:nvPicPr>
          <p:cNvPr id="12291" name="Picture 4" descr="武小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7391400" y="381000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3600">
                <a:ea typeface="隶书" charset="0"/>
                <a:cs typeface="隶书" charset="0"/>
              </a:rPr>
              <a:t>武生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12294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10" name="矩形 9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2296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京剧脸谱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12298" name="Group 280"/>
            <p:cNvGrpSpPr>
              <a:grpSpLocks/>
            </p:cNvGrpSpPr>
            <p:nvPr/>
          </p:nvGrpSpPr>
          <p:grpSpPr bwMode="auto">
            <a:xfrm rot="900000">
              <a:off x="275891" y="5035875"/>
              <a:ext cx="919638" cy="1410231"/>
              <a:chOff x="3524052" y="2610982"/>
              <a:chExt cx="854680" cy="1310086"/>
            </a:xfrm>
          </p:grpSpPr>
          <p:sp>
            <p:nvSpPr>
              <p:cNvPr id="14" name="Freeform 671"/>
              <p:cNvSpPr>
                <a:spLocks/>
              </p:cNvSpPr>
              <p:nvPr/>
            </p:nvSpPr>
            <p:spPr bwMode="auto">
              <a:xfrm>
                <a:off x="4229414" y="2971361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2"/>
              <p:cNvSpPr>
                <a:spLocks/>
              </p:cNvSpPr>
              <p:nvPr/>
            </p:nvSpPr>
            <p:spPr bwMode="auto">
              <a:xfrm>
                <a:off x="3559270" y="3383823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3"/>
              <p:cNvSpPr>
                <a:spLocks/>
              </p:cNvSpPr>
              <p:nvPr/>
            </p:nvSpPr>
            <p:spPr bwMode="auto">
              <a:xfrm>
                <a:off x="4151980" y="3541005"/>
                <a:ext cx="210978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4"/>
              <p:cNvSpPr>
                <a:spLocks/>
              </p:cNvSpPr>
              <p:nvPr/>
            </p:nvSpPr>
            <p:spPr bwMode="auto">
              <a:xfrm>
                <a:off x="4252989" y="3727467"/>
                <a:ext cx="123931" cy="119456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75"/>
              <p:cNvSpPr>
                <a:spLocks/>
              </p:cNvSpPr>
              <p:nvPr/>
            </p:nvSpPr>
            <p:spPr bwMode="auto">
              <a:xfrm>
                <a:off x="3923111" y="3594397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76"/>
              <p:cNvSpPr>
                <a:spLocks/>
              </p:cNvSpPr>
              <p:nvPr/>
            </p:nvSpPr>
            <p:spPr bwMode="auto">
              <a:xfrm>
                <a:off x="3895933" y="3845851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77"/>
              <p:cNvSpPr>
                <a:spLocks/>
              </p:cNvSpPr>
              <p:nvPr/>
            </p:nvSpPr>
            <p:spPr bwMode="auto">
              <a:xfrm>
                <a:off x="3666257" y="3024639"/>
                <a:ext cx="624081" cy="432107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78"/>
              <p:cNvSpPr>
                <a:spLocks/>
              </p:cNvSpPr>
              <p:nvPr/>
            </p:nvSpPr>
            <p:spPr bwMode="auto">
              <a:xfrm>
                <a:off x="3874258" y="3197645"/>
                <a:ext cx="414578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79"/>
              <p:cNvSpPr>
                <a:spLocks noEditPoints="1"/>
              </p:cNvSpPr>
              <p:nvPr/>
            </p:nvSpPr>
            <p:spPr bwMode="auto">
              <a:xfrm>
                <a:off x="3835777" y="3122138"/>
                <a:ext cx="473593" cy="553037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0"/>
              <p:cNvSpPr>
                <a:spLocks/>
              </p:cNvSpPr>
              <p:nvPr/>
            </p:nvSpPr>
            <p:spPr bwMode="auto">
              <a:xfrm>
                <a:off x="3561377" y="2698362"/>
                <a:ext cx="534083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1"/>
              <p:cNvSpPr>
                <a:spLocks/>
              </p:cNvSpPr>
              <p:nvPr/>
            </p:nvSpPr>
            <p:spPr bwMode="auto">
              <a:xfrm>
                <a:off x="3707986" y="2902559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2"/>
              <p:cNvSpPr>
                <a:spLocks/>
              </p:cNvSpPr>
              <p:nvPr/>
            </p:nvSpPr>
            <p:spPr bwMode="auto">
              <a:xfrm>
                <a:off x="3934523" y="2791382"/>
                <a:ext cx="42785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3"/>
              <p:cNvSpPr>
                <a:spLocks/>
              </p:cNvSpPr>
              <p:nvPr/>
            </p:nvSpPr>
            <p:spPr bwMode="auto">
              <a:xfrm>
                <a:off x="3884226" y="2933259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4"/>
              <p:cNvSpPr>
                <a:spLocks/>
              </p:cNvSpPr>
              <p:nvPr/>
            </p:nvSpPr>
            <p:spPr bwMode="auto">
              <a:xfrm>
                <a:off x="3850633" y="3029504"/>
                <a:ext cx="116555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85"/>
              <p:cNvSpPr>
                <a:spLocks/>
              </p:cNvSpPr>
              <p:nvPr/>
            </p:nvSpPr>
            <p:spPr bwMode="auto">
              <a:xfrm>
                <a:off x="3722599" y="3010776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86"/>
              <p:cNvSpPr>
                <a:spLocks/>
              </p:cNvSpPr>
              <p:nvPr/>
            </p:nvSpPr>
            <p:spPr bwMode="auto">
              <a:xfrm>
                <a:off x="4014945" y="2906072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87"/>
              <p:cNvSpPr>
                <a:spLocks/>
              </p:cNvSpPr>
              <p:nvPr/>
            </p:nvSpPr>
            <p:spPr bwMode="auto">
              <a:xfrm>
                <a:off x="3961086" y="2857705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88"/>
              <p:cNvSpPr>
                <a:spLocks/>
              </p:cNvSpPr>
              <p:nvPr/>
            </p:nvSpPr>
            <p:spPr bwMode="auto">
              <a:xfrm>
                <a:off x="3962929" y="2866390"/>
                <a:ext cx="32458" cy="42768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89"/>
              <p:cNvSpPr>
                <a:spLocks/>
              </p:cNvSpPr>
              <p:nvPr/>
            </p:nvSpPr>
            <p:spPr bwMode="auto">
              <a:xfrm>
                <a:off x="3965789" y="2874552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0"/>
              <p:cNvSpPr>
                <a:spLocks/>
              </p:cNvSpPr>
              <p:nvPr/>
            </p:nvSpPr>
            <p:spPr bwMode="auto">
              <a:xfrm>
                <a:off x="3965239" y="2873926"/>
                <a:ext cx="13279" cy="1327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1"/>
              <p:cNvSpPr>
                <a:spLocks/>
              </p:cNvSpPr>
              <p:nvPr/>
            </p:nvSpPr>
            <p:spPr bwMode="auto">
              <a:xfrm>
                <a:off x="3726092" y="2958039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2"/>
              <p:cNvSpPr>
                <a:spLocks/>
              </p:cNvSpPr>
              <p:nvPr/>
            </p:nvSpPr>
            <p:spPr bwMode="auto">
              <a:xfrm>
                <a:off x="3749375" y="2970615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3"/>
              <p:cNvSpPr>
                <a:spLocks/>
              </p:cNvSpPr>
              <p:nvPr/>
            </p:nvSpPr>
            <p:spPr bwMode="auto">
              <a:xfrm>
                <a:off x="3751673" y="2978930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4"/>
              <p:cNvSpPr>
                <a:spLocks/>
              </p:cNvSpPr>
              <p:nvPr/>
            </p:nvSpPr>
            <p:spPr bwMode="auto">
              <a:xfrm>
                <a:off x="3745066" y="2977122"/>
                <a:ext cx="13279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695"/>
              <p:cNvSpPr>
                <a:spLocks/>
              </p:cNvSpPr>
              <p:nvPr/>
            </p:nvSpPr>
            <p:spPr bwMode="auto">
              <a:xfrm>
                <a:off x="3523665" y="2609554"/>
                <a:ext cx="629982" cy="573685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696"/>
              <p:cNvSpPr>
                <a:spLocks/>
              </p:cNvSpPr>
              <p:nvPr/>
            </p:nvSpPr>
            <p:spPr bwMode="auto">
              <a:xfrm>
                <a:off x="3563440" y="2974177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697"/>
              <p:cNvSpPr>
                <a:spLocks/>
              </p:cNvSpPr>
              <p:nvPr/>
            </p:nvSpPr>
            <p:spPr bwMode="auto">
              <a:xfrm>
                <a:off x="3614819" y="2993148"/>
                <a:ext cx="5901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698"/>
              <p:cNvSpPr>
                <a:spLocks/>
              </p:cNvSpPr>
              <p:nvPr/>
            </p:nvSpPr>
            <p:spPr bwMode="auto">
              <a:xfrm>
                <a:off x="3606905" y="2990541"/>
                <a:ext cx="7376" cy="1327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699"/>
              <p:cNvSpPr>
                <a:spLocks/>
              </p:cNvSpPr>
              <p:nvPr/>
            </p:nvSpPr>
            <p:spPr bwMode="auto">
              <a:xfrm>
                <a:off x="3597184" y="2989841"/>
                <a:ext cx="8852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700"/>
              <p:cNvSpPr>
                <a:spLocks/>
              </p:cNvSpPr>
              <p:nvPr/>
            </p:nvSpPr>
            <p:spPr bwMode="auto">
              <a:xfrm>
                <a:off x="3579344" y="2991764"/>
                <a:ext cx="7376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701"/>
              <p:cNvSpPr>
                <a:spLocks/>
              </p:cNvSpPr>
              <p:nvPr/>
            </p:nvSpPr>
            <p:spPr bwMode="auto">
              <a:xfrm>
                <a:off x="3566391" y="2988928"/>
                <a:ext cx="8852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>
              <a:latin typeface="Arial" charset="0"/>
              <a:ea typeface="宋体" charset="0"/>
            </a:endParaRPr>
          </a:p>
        </p:txBody>
      </p:sp>
      <p:pic>
        <p:nvPicPr>
          <p:cNvPr id="13315" name="Picture 4" descr="武老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660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6934200" y="304800"/>
            <a:ext cx="1570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3600">
                <a:ea typeface="隶书" charset="0"/>
                <a:cs typeface="隶书" charset="0"/>
              </a:rPr>
              <a:t>老武生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13318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10" name="矩形 9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3320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京剧脸谱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13322" name="Group 280"/>
            <p:cNvGrpSpPr>
              <a:grpSpLocks/>
            </p:cNvGrpSpPr>
            <p:nvPr/>
          </p:nvGrpSpPr>
          <p:grpSpPr bwMode="auto">
            <a:xfrm rot="900000">
              <a:off x="275891" y="5035875"/>
              <a:ext cx="919638" cy="1410231"/>
              <a:chOff x="3524052" y="2610982"/>
              <a:chExt cx="854680" cy="1310086"/>
            </a:xfrm>
          </p:grpSpPr>
          <p:sp>
            <p:nvSpPr>
              <p:cNvPr id="14" name="Freeform 671"/>
              <p:cNvSpPr>
                <a:spLocks/>
              </p:cNvSpPr>
              <p:nvPr/>
            </p:nvSpPr>
            <p:spPr bwMode="auto">
              <a:xfrm>
                <a:off x="4229414" y="2971361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2"/>
              <p:cNvSpPr>
                <a:spLocks/>
              </p:cNvSpPr>
              <p:nvPr/>
            </p:nvSpPr>
            <p:spPr bwMode="auto">
              <a:xfrm>
                <a:off x="3559270" y="3383823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3"/>
              <p:cNvSpPr>
                <a:spLocks/>
              </p:cNvSpPr>
              <p:nvPr/>
            </p:nvSpPr>
            <p:spPr bwMode="auto">
              <a:xfrm>
                <a:off x="4151980" y="3541005"/>
                <a:ext cx="210978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4"/>
              <p:cNvSpPr>
                <a:spLocks/>
              </p:cNvSpPr>
              <p:nvPr/>
            </p:nvSpPr>
            <p:spPr bwMode="auto">
              <a:xfrm>
                <a:off x="4252989" y="3727467"/>
                <a:ext cx="123931" cy="119456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75"/>
              <p:cNvSpPr>
                <a:spLocks/>
              </p:cNvSpPr>
              <p:nvPr/>
            </p:nvSpPr>
            <p:spPr bwMode="auto">
              <a:xfrm>
                <a:off x="3923111" y="3594397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76"/>
              <p:cNvSpPr>
                <a:spLocks/>
              </p:cNvSpPr>
              <p:nvPr/>
            </p:nvSpPr>
            <p:spPr bwMode="auto">
              <a:xfrm>
                <a:off x="3895933" y="3845851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77"/>
              <p:cNvSpPr>
                <a:spLocks/>
              </p:cNvSpPr>
              <p:nvPr/>
            </p:nvSpPr>
            <p:spPr bwMode="auto">
              <a:xfrm>
                <a:off x="3666257" y="3024639"/>
                <a:ext cx="624081" cy="432107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78"/>
              <p:cNvSpPr>
                <a:spLocks/>
              </p:cNvSpPr>
              <p:nvPr/>
            </p:nvSpPr>
            <p:spPr bwMode="auto">
              <a:xfrm>
                <a:off x="3874258" y="3197645"/>
                <a:ext cx="414578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79"/>
              <p:cNvSpPr>
                <a:spLocks noEditPoints="1"/>
              </p:cNvSpPr>
              <p:nvPr/>
            </p:nvSpPr>
            <p:spPr bwMode="auto">
              <a:xfrm>
                <a:off x="3835777" y="3122138"/>
                <a:ext cx="473593" cy="553037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0"/>
              <p:cNvSpPr>
                <a:spLocks/>
              </p:cNvSpPr>
              <p:nvPr/>
            </p:nvSpPr>
            <p:spPr bwMode="auto">
              <a:xfrm>
                <a:off x="3561377" y="2698362"/>
                <a:ext cx="534083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1"/>
              <p:cNvSpPr>
                <a:spLocks/>
              </p:cNvSpPr>
              <p:nvPr/>
            </p:nvSpPr>
            <p:spPr bwMode="auto">
              <a:xfrm>
                <a:off x="3707986" y="2902559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2"/>
              <p:cNvSpPr>
                <a:spLocks/>
              </p:cNvSpPr>
              <p:nvPr/>
            </p:nvSpPr>
            <p:spPr bwMode="auto">
              <a:xfrm>
                <a:off x="3934523" y="2791382"/>
                <a:ext cx="42785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3"/>
              <p:cNvSpPr>
                <a:spLocks/>
              </p:cNvSpPr>
              <p:nvPr/>
            </p:nvSpPr>
            <p:spPr bwMode="auto">
              <a:xfrm>
                <a:off x="3884226" y="2933259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4"/>
              <p:cNvSpPr>
                <a:spLocks/>
              </p:cNvSpPr>
              <p:nvPr/>
            </p:nvSpPr>
            <p:spPr bwMode="auto">
              <a:xfrm>
                <a:off x="3850633" y="3029504"/>
                <a:ext cx="116555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85"/>
              <p:cNvSpPr>
                <a:spLocks/>
              </p:cNvSpPr>
              <p:nvPr/>
            </p:nvSpPr>
            <p:spPr bwMode="auto">
              <a:xfrm>
                <a:off x="3722599" y="3010776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86"/>
              <p:cNvSpPr>
                <a:spLocks/>
              </p:cNvSpPr>
              <p:nvPr/>
            </p:nvSpPr>
            <p:spPr bwMode="auto">
              <a:xfrm>
                <a:off x="4014945" y="2906072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87"/>
              <p:cNvSpPr>
                <a:spLocks/>
              </p:cNvSpPr>
              <p:nvPr/>
            </p:nvSpPr>
            <p:spPr bwMode="auto">
              <a:xfrm>
                <a:off x="3961086" y="2857705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88"/>
              <p:cNvSpPr>
                <a:spLocks/>
              </p:cNvSpPr>
              <p:nvPr/>
            </p:nvSpPr>
            <p:spPr bwMode="auto">
              <a:xfrm>
                <a:off x="3962929" y="2866390"/>
                <a:ext cx="32458" cy="42768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89"/>
              <p:cNvSpPr>
                <a:spLocks/>
              </p:cNvSpPr>
              <p:nvPr/>
            </p:nvSpPr>
            <p:spPr bwMode="auto">
              <a:xfrm>
                <a:off x="3965789" y="2874552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0"/>
              <p:cNvSpPr>
                <a:spLocks/>
              </p:cNvSpPr>
              <p:nvPr/>
            </p:nvSpPr>
            <p:spPr bwMode="auto">
              <a:xfrm>
                <a:off x="3965239" y="2873926"/>
                <a:ext cx="13279" cy="1327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1"/>
              <p:cNvSpPr>
                <a:spLocks/>
              </p:cNvSpPr>
              <p:nvPr/>
            </p:nvSpPr>
            <p:spPr bwMode="auto">
              <a:xfrm>
                <a:off x="3726092" y="2958039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2"/>
              <p:cNvSpPr>
                <a:spLocks/>
              </p:cNvSpPr>
              <p:nvPr/>
            </p:nvSpPr>
            <p:spPr bwMode="auto">
              <a:xfrm>
                <a:off x="3749375" y="2970615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3"/>
              <p:cNvSpPr>
                <a:spLocks/>
              </p:cNvSpPr>
              <p:nvPr/>
            </p:nvSpPr>
            <p:spPr bwMode="auto">
              <a:xfrm>
                <a:off x="3751673" y="2978930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4"/>
              <p:cNvSpPr>
                <a:spLocks/>
              </p:cNvSpPr>
              <p:nvPr/>
            </p:nvSpPr>
            <p:spPr bwMode="auto">
              <a:xfrm>
                <a:off x="3745066" y="2977122"/>
                <a:ext cx="13279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695"/>
              <p:cNvSpPr>
                <a:spLocks/>
              </p:cNvSpPr>
              <p:nvPr/>
            </p:nvSpPr>
            <p:spPr bwMode="auto">
              <a:xfrm>
                <a:off x="3523665" y="2609554"/>
                <a:ext cx="629982" cy="573685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696"/>
              <p:cNvSpPr>
                <a:spLocks/>
              </p:cNvSpPr>
              <p:nvPr/>
            </p:nvSpPr>
            <p:spPr bwMode="auto">
              <a:xfrm>
                <a:off x="3563440" y="2974177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697"/>
              <p:cNvSpPr>
                <a:spLocks/>
              </p:cNvSpPr>
              <p:nvPr/>
            </p:nvSpPr>
            <p:spPr bwMode="auto">
              <a:xfrm>
                <a:off x="3614819" y="2993148"/>
                <a:ext cx="5901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698"/>
              <p:cNvSpPr>
                <a:spLocks/>
              </p:cNvSpPr>
              <p:nvPr/>
            </p:nvSpPr>
            <p:spPr bwMode="auto">
              <a:xfrm>
                <a:off x="3606905" y="2990541"/>
                <a:ext cx="7376" cy="1327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699"/>
              <p:cNvSpPr>
                <a:spLocks/>
              </p:cNvSpPr>
              <p:nvPr/>
            </p:nvSpPr>
            <p:spPr bwMode="auto">
              <a:xfrm>
                <a:off x="3597184" y="2989841"/>
                <a:ext cx="8852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700"/>
              <p:cNvSpPr>
                <a:spLocks/>
              </p:cNvSpPr>
              <p:nvPr/>
            </p:nvSpPr>
            <p:spPr bwMode="auto">
              <a:xfrm>
                <a:off x="3579344" y="2991764"/>
                <a:ext cx="7376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701"/>
              <p:cNvSpPr>
                <a:spLocks/>
              </p:cNvSpPr>
              <p:nvPr/>
            </p:nvSpPr>
            <p:spPr bwMode="auto">
              <a:xfrm>
                <a:off x="3566391" y="2988928"/>
                <a:ext cx="8852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 descr="114647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32004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5" descr="114648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990600"/>
            <a:ext cx="3176587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 descr="114648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31242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7" descr="200712282342400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320040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14343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12" name="矩形 11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4345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京剧脸谱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14347" name="Group 280"/>
            <p:cNvGrpSpPr>
              <a:grpSpLocks/>
            </p:cNvGrpSpPr>
            <p:nvPr/>
          </p:nvGrpSpPr>
          <p:grpSpPr bwMode="auto">
            <a:xfrm rot="900000">
              <a:off x="275891" y="5035875"/>
              <a:ext cx="919638" cy="1410231"/>
              <a:chOff x="3524052" y="2610982"/>
              <a:chExt cx="854680" cy="1310086"/>
            </a:xfrm>
          </p:grpSpPr>
          <p:sp>
            <p:nvSpPr>
              <p:cNvPr id="16" name="Freeform 671"/>
              <p:cNvSpPr>
                <a:spLocks/>
              </p:cNvSpPr>
              <p:nvPr/>
            </p:nvSpPr>
            <p:spPr bwMode="auto">
              <a:xfrm>
                <a:off x="4229414" y="2971361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2"/>
              <p:cNvSpPr>
                <a:spLocks/>
              </p:cNvSpPr>
              <p:nvPr/>
            </p:nvSpPr>
            <p:spPr bwMode="auto">
              <a:xfrm>
                <a:off x="3559270" y="3383823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73"/>
              <p:cNvSpPr>
                <a:spLocks/>
              </p:cNvSpPr>
              <p:nvPr/>
            </p:nvSpPr>
            <p:spPr bwMode="auto">
              <a:xfrm>
                <a:off x="4151980" y="3541005"/>
                <a:ext cx="210978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74"/>
              <p:cNvSpPr>
                <a:spLocks/>
              </p:cNvSpPr>
              <p:nvPr/>
            </p:nvSpPr>
            <p:spPr bwMode="auto">
              <a:xfrm>
                <a:off x="4252989" y="3727467"/>
                <a:ext cx="123931" cy="119456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75"/>
              <p:cNvSpPr>
                <a:spLocks/>
              </p:cNvSpPr>
              <p:nvPr/>
            </p:nvSpPr>
            <p:spPr bwMode="auto">
              <a:xfrm>
                <a:off x="3923111" y="3594397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76"/>
              <p:cNvSpPr>
                <a:spLocks/>
              </p:cNvSpPr>
              <p:nvPr/>
            </p:nvSpPr>
            <p:spPr bwMode="auto">
              <a:xfrm>
                <a:off x="3895933" y="3845851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77"/>
              <p:cNvSpPr>
                <a:spLocks/>
              </p:cNvSpPr>
              <p:nvPr/>
            </p:nvSpPr>
            <p:spPr bwMode="auto">
              <a:xfrm>
                <a:off x="3666257" y="3024639"/>
                <a:ext cx="624081" cy="432107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78"/>
              <p:cNvSpPr>
                <a:spLocks/>
              </p:cNvSpPr>
              <p:nvPr/>
            </p:nvSpPr>
            <p:spPr bwMode="auto">
              <a:xfrm>
                <a:off x="3874258" y="3197645"/>
                <a:ext cx="414578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79"/>
              <p:cNvSpPr>
                <a:spLocks noEditPoints="1"/>
              </p:cNvSpPr>
              <p:nvPr/>
            </p:nvSpPr>
            <p:spPr bwMode="auto">
              <a:xfrm>
                <a:off x="3835777" y="3122138"/>
                <a:ext cx="473593" cy="553037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0"/>
              <p:cNvSpPr>
                <a:spLocks/>
              </p:cNvSpPr>
              <p:nvPr/>
            </p:nvSpPr>
            <p:spPr bwMode="auto">
              <a:xfrm>
                <a:off x="3561377" y="2698362"/>
                <a:ext cx="534083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1"/>
              <p:cNvSpPr>
                <a:spLocks/>
              </p:cNvSpPr>
              <p:nvPr/>
            </p:nvSpPr>
            <p:spPr bwMode="auto">
              <a:xfrm>
                <a:off x="3707986" y="2902559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2"/>
              <p:cNvSpPr>
                <a:spLocks/>
              </p:cNvSpPr>
              <p:nvPr/>
            </p:nvSpPr>
            <p:spPr bwMode="auto">
              <a:xfrm>
                <a:off x="3934523" y="2791382"/>
                <a:ext cx="42785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83"/>
              <p:cNvSpPr>
                <a:spLocks/>
              </p:cNvSpPr>
              <p:nvPr/>
            </p:nvSpPr>
            <p:spPr bwMode="auto">
              <a:xfrm>
                <a:off x="3884226" y="2933259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84"/>
              <p:cNvSpPr>
                <a:spLocks/>
              </p:cNvSpPr>
              <p:nvPr/>
            </p:nvSpPr>
            <p:spPr bwMode="auto">
              <a:xfrm>
                <a:off x="3850633" y="3029504"/>
                <a:ext cx="116555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85"/>
              <p:cNvSpPr>
                <a:spLocks/>
              </p:cNvSpPr>
              <p:nvPr/>
            </p:nvSpPr>
            <p:spPr bwMode="auto">
              <a:xfrm>
                <a:off x="3722599" y="3010776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86"/>
              <p:cNvSpPr>
                <a:spLocks/>
              </p:cNvSpPr>
              <p:nvPr/>
            </p:nvSpPr>
            <p:spPr bwMode="auto">
              <a:xfrm>
                <a:off x="4014945" y="2906072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87"/>
              <p:cNvSpPr>
                <a:spLocks/>
              </p:cNvSpPr>
              <p:nvPr/>
            </p:nvSpPr>
            <p:spPr bwMode="auto">
              <a:xfrm>
                <a:off x="3961086" y="2857705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88"/>
              <p:cNvSpPr>
                <a:spLocks/>
              </p:cNvSpPr>
              <p:nvPr/>
            </p:nvSpPr>
            <p:spPr bwMode="auto">
              <a:xfrm>
                <a:off x="3962929" y="2866390"/>
                <a:ext cx="32458" cy="42768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89"/>
              <p:cNvSpPr>
                <a:spLocks/>
              </p:cNvSpPr>
              <p:nvPr/>
            </p:nvSpPr>
            <p:spPr bwMode="auto">
              <a:xfrm>
                <a:off x="3965789" y="2874552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0"/>
              <p:cNvSpPr>
                <a:spLocks/>
              </p:cNvSpPr>
              <p:nvPr/>
            </p:nvSpPr>
            <p:spPr bwMode="auto">
              <a:xfrm>
                <a:off x="3965239" y="2873926"/>
                <a:ext cx="13279" cy="1327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1"/>
              <p:cNvSpPr>
                <a:spLocks/>
              </p:cNvSpPr>
              <p:nvPr/>
            </p:nvSpPr>
            <p:spPr bwMode="auto">
              <a:xfrm>
                <a:off x="3726092" y="2958039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2"/>
              <p:cNvSpPr>
                <a:spLocks/>
              </p:cNvSpPr>
              <p:nvPr/>
            </p:nvSpPr>
            <p:spPr bwMode="auto">
              <a:xfrm>
                <a:off x="3749375" y="2970615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693"/>
              <p:cNvSpPr>
                <a:spLocks/>
              </p:cNvSpPr>
              <p:nvPr/>
            </p:nvSpPr>
            <p:spPr bwMode="auto">
              <a:xfrm>
                <a:off x="3751673" y="2978930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694"/>
              <p:cNvSpPr>
                <a:spLocks/>
              </p:cNvSpPr>
              <p:nvPr/>
            </p:nvSpPr>
            <p:spPr bwMode="auto">
              <a:xfrm>
                <a:off x="3745066" y="2977122"/>
                <a:ext cx="13279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695"/>
              <p:cNvSpPr>
                <a:spLocks/>
              </p:cNvSpPr>
              <p:nvPr/>
            </p:nvSpPr>
            <p:spPr bwMode="auto">
              <a:xfrm>
                <a:off x="3523665" y="2609554"/>
                <a:ext cx="629982" cy="573685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696"/>
              <p:cNvSpPr>
                <a:spLocks/>
              </p:cNvSpPr>
              <p:nvPr/>
            </p:nvSpPr>
            <p:spPr bwMode="auto">
              <a:xfrm>
                <a:off x="3563440" y="2974177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697"/>
              <p:cNvSpPr>
                <a:spLocks/>
              </p:cNvSpPr>
              <p:nvPr/>
            </p:nvSpPr>
            <p:spPr bwMode="auto">
              <a:xfrm>
                <a:off x="3614819" y="2993148"/>
                <a:ext cx="5901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698"/>
              <p:cNvSpPr>
                <a:spLocks/>
              </p:cNvSpPr>
              <p:nvPr/>
            </p:nvSpPr>
            <p:spPr bwMode="auto">
              <a:xfrm>
                <a:off x="3606905" y="2990541"/>
                <a:ext cx="7376" cy="1327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699"/>
              <p:cNvSpPr>
                <a:spLocks/>
              </p:cNvSpPr>
              <p:nvPr/>
            </p:nvSpPr>
            <p:spPr bwMode="auto">
              <a:xfrm>
                <a:off x="3597184" y="2989841"/>
                <a:ext cx="8852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Freeform 700"/>
              <p:cNvSpPr>
                <a:spLocks/>
              </p:cNvSpPr>
              <p:nvPr/>
            </p:nvSpPr>
            <p:spPr bwMode="auto">
              <a:xfrm>
                <a:off x="3579344" y="2991764"/>
                <a:ext cx="7376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Freeform 701"/>
              <p:cNvSpPr>
                <a:spLocks/>
              </p:cNvSpPr>
              <p:nvPr/>
            </p:nvSpPr>
            <p:spPr bwMode="auto">
              <a:xfrm>
                <a:off x="3566391" y="2988928"/>
                <a:ext cx="8852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u=2610217330,3514915176&amp;fm=23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914400"/>
            <a:ext cx="32289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5" descr="u=931811286,4006080485&amp;fm=23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3201988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17"/>
          <p:cNvSpPr txBox="1">
            <a:spLocks noChangeArrowheads="1"/>
          </p:cNvSpPr>
          <p:nvPr/>
        </p:nvSpPr>
        <p:spPr bwMode="auto">
          <a:xfrm>
            <a:off x="7696200" y="228600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3600">
                <a:ea typeface="隶书" charset="0"/>
                <a:cs typeface="隶书" charset="0"/>
              </a:rPr>
              <a:t>花旦</a:t>
            </a:r>
          </a:p>
        </p:txBody>
      </p:sp>
      <p:sp>
        <p:nvSpPr>
          <p:cNvPr id="15365" name="Text Box 18"/>
          <p:cNvSpPr txBox="1">
            <a:spLocks noChangeArrowheads="1"/>
          </p:cNvSpPr>
          <p:nvPr/>
        </p:nvSpPr>
        <p:spPr bwMode="auto">
          <a:xfrm>
            <a:off x="4419600" y="1295400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3600">
                <a:ea typeface="隶书" charset="0"/>
                <a:cs typeface="隶书" charset="0"/>
              </a:rPr>
              <a:t>老旦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15367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13" name="矩形 12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5369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京剧脸谱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15371" name="Group 280"/>
            <p:cNvGrpSpPr>
              <a:grpSpLocks/>
            </p:cNvGrpSpPr>
            <p:nvPr/>
          </p:nvGrpSpPr>
          <p:grpSpPr bwMode="auto">
            <a:xfrm rot="900000">
              <a:off x="275891" y="5035875"/>
              <a:ext cx="919638" cy="1410231"/>
              <a:chOff x="3524052" y="2610982"/>
              <a:chExt cx="854680" cy="1310086"/>
            </a:xfrm>
          </p:grpSpPr>
          <p:sp>
            <p:nvSpPr>
              <p:cNvPr id="17" name="Freeform 671"/>
              <p:cNvSpPr>
                <a:spLocks/>
              </p:cNvSpPr>
              <p:nvPr/>
            </p:nvSpPr>
            <p:spPr bwMode="auto">
              <a:xfrm>
                <a:off x="4229414" y="2971361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72"/>
              <p:cNvSpPr>
                <a:spLocks/>
              </p:cNvSpPr>
              <p:nvPr/>
            </p:nvSpPr>
            <p:spPr bwMode="auto">
              <a:xfrm>
                <a:off x="3559270" y="3383823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73"/>
              <p:cNvSpPr>
                <a:spLocks/>
              </p:cNvSpPr>
              <p:nvPr/>
            </p:nvSpPr>
            <p:spPr bwMode="auto">
              <a:xfrm>
                <a:off x="4151980" y="3541005"/>
                <a:ext cx="210978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74"/>
              <p:cNvSpPr>
                <a:spLocks/>
              </p:cNvSpPr>
              <p:nvPr/>
            </p:nvSpPr>
            <p:spPr bwMode="auto">
              <a:xfrm>
                <a:off x="4252989" y="3727467"/>
                <a:ext cx="123931" cy="119456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75"/>
              <p:cNvSpPr>
                <a:spLocks/>
              </p:cNvSpPr>
              <p:nvPr/>
            </p:nvSpPr>
            <p:spPr bwMode="auto">
              <a:xfrm>
                <a:off x="3923111" y="3594397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76"/>
              <p:cNvSpPr>
                <a:spLocks/>
              </p:cNvSpPr>
              <p:nvPr/>
            </p:nvSpPr>
            <p:spPr bwMode="auto">
              <a:xfrm>
                <a:off x="3895933" y="3845851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77"/>
              <p:cNvSpPr>
                <a:spLocks/>
              </p:cNvSpPr>
              <p:nvPr/>
            </p:nvSpPr>
            <p:spPr bwMode="auto">
              <a:xfrm>
                <a:off x="3666257" y="3024639"/>
                <a:ext cx="624081" cy="432107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78"/>
              <p:cNvSpPr>
                <a:spLocks/>
              </p:cNvSpPr>
              <p:nvPr/>
            </p:nvSpPr>
            <p:spPr bwMode="auto">
              <a:xfrm>
                <a:off x="3874258" y="3197645"/>
                <a:ext cx="414578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79"/>
              <p:cNvSpPr>
                <a:spLocks noEditPoints="1"/>
              </p:cNvSpPr>
              <p:nvPr/>
            </p:nvSpPr>
            <p:spPr bwMode="auto">
              <a:xfrm>
                <a:off x="3835777" y="3122138"/>
                <a:ext cx="473593" cy="553037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0"/>
              <p:cNvSpPr>
                <a:spLocks/>
              </p:cNvSpPr>
              <p:nvPr/>
            </p:nvSpPr>
            <p:spPr bwMode="auto">
              <a:xfrm>
                <a:off x="3561377" y="2698362"/>
                <a:ext cx="534083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1"/>
              <p:cNvSpPr>
                <a:spLocks/>
              </p:cNvSpPr>
              <p:nvPr/>
            </p:nvSpPr>
            <p:spPr bwMode="auto">
              <a:xfrm>
                <a:off x="3707986" y="2902559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82"/>
              <p:cNvSpPr>
                <a:spLocks/>
              </p:cNvSpPr>
              <p:nvPr/>
            </p:nvSpPr>
            <p:spPr bwMode="auto">
              <a:xfrm>
                <a:off x="3934523" y="2791382"/>
                <a:ext cx="42785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83"/>
              <p:cNvSpPr>
                <a:spLocks/>
              </p:cNvSpPr>
              <p:nvPr/>
            </p:nvSpPr>
            <p:spPr bwMode="auto">
              <a:xfrm>
                <a:off x="3884226" y="2933259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84"/>
              <p:cNvSpPr>
                <a:spLocks/>
              </p:cNvSpPr>
              <p:nvPr/>
            </p:nvSpPr>
            <p:spPr bwMode="auto">
              <a:xfrm>
                <a:off x="3850633" y="3029504"/>
                <a:ext cx="116555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85"/>
              <p:cNvSpPr>
                <a:spLocks/>
              </p:cNvSpPr>
              <p:nvPr/>
            </p:nvSpPr>
            <p:spPr bwMode="auto">
              <a:xfrm>
                <a:off x="3722599" y="3010776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86"/>
              <p:cNvSpPr>
                <a:spLocks/>
              </p:cNvSpPr>
              <p:nvPr/>
            </p:nvSpPr>
            <p:spPr bwMode="auto">
              <a:xfrm>
                <a:off x="4014945" y="2906072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87"/>
              <p:cNvSpPr>
                <a:spLocks/>
              </p:cNvSpPr>
              <p:nvPr/>
            </p:nvSpPr>
            <p:spPr bwMode="auto">
              <a:xfrm>
                <a:off x="3961086" y="2857705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88"/>
              <p:cNvSpPr>
                <a:spLocks/>
              </p:cNvSpPr>
              <p:nvPr/>
            </p:nvSpPr>
            <p:spPr bwMode="auto">
              <a:xfrm>
                <a:off x="3962929" y="2866390"/>
                <a:ext cx="32458" cy="42768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89"/>
              <p:cNvSpPr>
                <a:spLocks/>
              </p:cNvSpPr>
              <p:nvPr/>
            </p:nvSpPr>
            <p:spPr bwMode="auto">
              <a:xfrm>
                <a:off x="3965789" y="2874552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0"/>
              <p:cNvSpPr>
                <a:spLocks/>
              </p:cNvSpPr>
              <p:nvPr/>
            </p:nvSpPr>
            <p:spPr bwMode="auto">
              <a:xfrm>
                <a:off x="3965239" y="2873926"/>
                <a:ext cx="13279" cy="1327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1"/>
              <p:cNvSpPr>
                <a:spLocks/>
              </p:cNvSpPr>
              <p:nvPr/>
            </p:nvSpPr>
            <p:spPr bwMode="auto">
              <a:xfrm>
                <a:off x="3726092" y="2958039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692"/>
              <p:cNvSpPr>
                <a:spLocks/>
              </p:cNvSpPr>
              <p:nvPr/>
            </p:nvSpPr>
            <p:spPr bwMode="auto">
              <a:xfrm>
                <a:off x="3749375" y="2970615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693"/>
              <p:cNvSpPr>
                <a:spLocks/>
              </p:cNvSpPr>
              <p:nvPr/>
            </p:nvSpPr>
            <p:spPr bwMode="auto">
              <a:xfrm>
                <a:off x="3751673" y="2978930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694"/>
              <p:cNvSpPr>
                <a:spLocks/>
              </p:cNvSpPr>
              <p:nvPr/>
            </p:nvSpPr>
            <p:spPr bwMode="auto">
              <a:xfrm>
                <a:off x="3745066" y="2977122"/>
                <a:ext cx="13279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695"/>
              <p:cNvSpPr>
                <a:spLocks/>
              </p:cNvSpPr>
              <p:nvPr/>
            </p:nvSpPr>
            <p:spPr bwMode="auto">
              <a:xfrm>
                <a:off x="3523665" y="2609554"/>
                <a:ext cx="629982" cy="573685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696"/>
              <p:cNvSpPr>
                <a:spLocks/>
              </p:cNvSpPr>
              <p:nvPr/>
            </p:nvSpPr>
            <p:spPr bwMode="auto">
              <a:xfrm>
                <a:off x="3563440" y="2974177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697"/>
              <p:cNvSpPr>
                <a:spLocks/>
              </p:cNvSpPr>
              <p:nvPr/>
            </p:nvSpPr>
            <p:spPr bwMode="auto">
              <a:xfrm>
                <a:off x="3614819" y="2993148"/>
                <a:ext cx="5901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698"/>
              <p:cNvSpPr>
                <a:spLocks/>
              </p:cNvSpPr>
              <p:nvPr/>
            </p:nvSpPr>
            <p:spPr bwMode="auto">
              <a:xfrm>
                <a:off x="3606905" y="2990541"/>
                <a:ext cx="7376" cy="1327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Freeform 699"/>
              <p:cNvSpPr>
                <a:spLocks/>
              </p:cNvSpPr>
              <p:nvPr/>
            </p:nvSpPr>
            <p:spPr bwMode="auto">
              <a:xfrm>
                <a:off x="3597184" y="2989841"/>
                <a:ext cx="8852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Freeform 700"/>
              <p:cNvSpPr>
                <a:spLocks/>
              </p:cNvSpPr>
              <p:nvPr/>
            </p:nvSpPr>
            <p:spPr bwMode="auto">
              <a:xfrm>
                <a:off x="3579344" y="2991764"/>
                <a:ext cx="7376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Freeform 701"/>
              <p:cNvSpPr>
                <a:spLocks/>
              </p:cNvSpPr>
              <p:nvPr/>
            </p:nvSpPr>
            <p:spPr bwMode="auto">
              <a:xfrm>
                <a:off x="3566391" y="2988928"/>
                <a:ext cx="8852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sd20081217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14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 descr="0098bd8a7b23706337cafba4440073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3124200" y="5257800"/>
            <a:ext cx="1570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3600">
                <a:ea typeface="隶书" charset="0"/>
                <a:cs typeface="隶书" charset="0"/>
              </a:rPr>
              <a:t>刀马旦</a:t>
            </a:r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6400800" y="838200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3600">
                <a:ea typeface="隶书" charset="0"/>
                <a:cs typeface="隶书" charset="0"/>
              </a:rPr>
              <a:t>青衣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16391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12" name="矩形 11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6393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京剧脸谱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16395" name="Group 280"/>
            <p:cNvGrpSpPr>
              <a:grpSpLocks/>
            </p:cNvGrpSpPr>
            <p:nvPr/>
          </p:nvGrpSpPr>
          <p:grpSpPr bwMode="auto">
            <a:xfrm rot="900000">
              <a:off x="275891" y="5035875"/>
              <a:ext cx="919638" cy="1410231"/>
              <a:chOff x="3524052" y="2610982"/>
              <a:chExt cx="854680" cy="1310086"/>
            </a:xfrm>
          </p:grpSpPr>
          <p:sp>
            <p:nvSpPr>
              <p:cNvPr id="16" name="Freeform 671"/>
              <p:cNvSpPr>
                <a:spLocks/>
              </p:cNvSpPr>
              <p:nvPr/>
            </p:nvSpPr>
            <p:spPr bwMode="auto">
              <a:xfrm>
                <a:off x="4229414" y="2971361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2"/>
              <p:cNvSpPr>
                <a:spLocks/>
              </p:cNvSpPr>
              <p:nvPr/>
            </p:nvSpPr>
            <p:spPr bwMode="auto">
              <a:xfrm>
                <a:off x="3559270" y="3383823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73"/>
              <p:cNvSpPr>
                <a:spLocks/>
              </p:cNvSpPr>
              <p:nvPr/>
            </p:nvSpPr>
            <p:spPr bwMode="auto">
              <a:xfrm>
                <a:off x="4151980" y="3541005"/>
                <a:ext cx="210978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74"/>
              <p:cNvSpPr>
                <a:spLocks/>
              </p:cNvSpPr>
              <p:nvPr/>
            </p:nvSpPr>
            <p:spPr bwMode="auto">
              <a:xfrm>
                <a:off x="4252989" y="3727467"/>
                <a:ext cx="123931" cy="119456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75"/>
              <p:cNvSpPr>
                <a:spLocks/>
              </p:cNvSpPr>
              <p:nvPr/>
            </p:nvSpPr>
            <p:spPr bwMode="auto">
              <a:xfrm>
                <a:off x="3923111" y="3594397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76"/>
              <p:cNvSpPr>
                <a:spLocks/>
              </p:cNvSpPr>
              <p:nvPr/>
            </p:nvSpPr>
            <p:spPr bwMode="auto">
              <a:xfrm>
                <a:off x="3895933" y="3845851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77"/>
              <p:cNvSpPr>
                <a:spLocks/>
              </p:cNvSpPr>
              <p:nvPr/>
            </p:nvSpPr>
            <p:spPr bwMode="auto">
              <a:xfrm>
                <a:off x="3666257" y="3024639"/>
                <a:ext cx="624081" cy="432107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78"/>
              <p:cNvSpPr>
                <a:spLocks/>
              </p:cNvSpPr>
              <p:nvPr/>
            </p:nvSpPr>
            <p:spPr bwMode="auto">
              <a:xfrm>
                <a:off x="3874258" y="3197645"/>
                <a:ext cx="414578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79"/>
              <p:cNvSpPr>
                <a:spLocks noEditPoints="1"/>
              </p:cNvSpPr>
              <p:nvPr/>
            </p:nvSpPr>
            <p:spPr bwMode="auto">
              <a:xfrm>
                <a:off x="3835777" y="3122138"/>
                <a:ext cx="473593" cy="553037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0"/>
              <p:cNvSpPr>
                <a:spLocks/>
              </p:cNvSpPr>
              <p:nvPr/>
            </p:nvSpPr>
            <p:spPr bwMode="auto">
              <a:xfrm>
                <a:off x="3561377" y="2698362"/>
                <a:ext cx="534083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1"/>
              <p:cNvSpPr>
                <a:spLocks/>
              </p:cNvSpPr>
              <p:nvPr/>
            </p:nvSpPr>
            <p:spPr bwMode="auto">
              <a:xfrm>
                <a:off x="3707986" y="2902559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2"/>
              <p:cNvSpPr>
                <a:spLocks/>
              </p:cNvSpPr>
              <p:nvPr/>
            </p:nvSpPr>
            <p:spPr bwMode="auto">
              <a:xfrm>
                <a:off x="3934523" y="2791382"/>
                <a:ext cx="42785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83"/>
              <p:cNvSpPr>
                <a:spLocks/>
              </p:cNvSpPr>
              <p:nvPr/>
            </p:nvSpPr>
            <p:spPr bwMode="auto">
              <a:xfrm>
                <a:off x="3884226" y="2933259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84"/>
              <p:cNvSpPr>
                <a:spLocks/>
              </p:cNvSpPr>
              <p:nvPr/>
            </p:nvSpPr>
            <p:spPr bwMode="auto">
              <a:xfrm>
                <a:off x="3850633" y="3029504"/>
                <a:ext cx="116555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85"/>
              <p:cNvSpPr>
                <a:spLocks/>
              </p:cNvSpPr>
              <p:nvPr/>
            </p:nvSpPr>
            <p:spPr bwMode="auto">
              <a:xfrm>
                <a:off x="3722599" y="3010776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86"/>
              <p:cNvSpPr>
                <a:spLocks/>
              </p:cNvSpPr>
              <p:nvPr/>
            </p:nvSpPr>
            <p:spPr bwMode="auto">
              <a:xfrm>
                <a:off x="4014945" y="2906072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87"/>
              <p:cNvSpPr>
                <a:spLocks/>
              </p:cNvSpPr>
              <p:nvPr/>
            </p:nvSpPr>
            <p:spPr bwMode="auto">
              <a:xfrm>
                <a:off x="3961086" y="2857705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88"/>
              <p:cNvSpPr>
                <a:spLocks/>
              </p:cNvSpPr>
              <p:nvPr/>
            </p:nvSpPr>
            <p:spPr bwMode="auto">
              <a:xfrm>
                <a:off x="3962929" y="2866390"/>
                <a:ext cx="32458" cy="42768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89"/>
              <p:cNvSpPr>
                <a:spLocks/>
              </p:cNvSpPr>
              <p:nvPr/>
            </p:nvSpPr>
            <p:spPr bwMode="auto">
              <a:xfrm>
                <a:off x="3965789" y="2874552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0"/>
              <p:cNvSpPr>
                <a:spLocks/>
              </p:cNvSpPr>
              <p:nvPr/>
            </p:nvSpPr>
            <p:spPr bwMode="auto">
              <a:xfrm>
                <a:off x="3965239" y="2873926"/>
                <a:ext cx="13279" cy="1327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1"/>
              <p:cNvSpPr>
                <a:spLocks/>
              </p:cNvSpPr>
              <p:nvPr/>
            </p:nvSpPr>
            <p:spPr bwMode="auto">
              <a:xfrm>
                <a:off x="3726092" y="2958039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2"/>
              <p:cNvSpPr>
                <a:spLocks/>
              </p:cNvSpPr>
              <p:nvPr/>
            </p:nvSpPr>
            <p:spPr bwMode="auto">
              <a:xfrm>
                <a:off x="3749375" y="2970615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693"/>
              <p:cNvSpPr>
                <a:spLocks/>
              </p:cNvSpPr>
              <p:nvPr/>
            </p:nvSpPr>
            <p:spPr bwMode="auto">
              <a:xfrm>
                <a:off x="3751673" y="2978930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694"/>
              <p:cNvSpPr>
                <a:spLocks/>
              </p:cNvSpPr>
              <p:nvPr/>
            </p:nvSpPr>
            <p:spPr bwMode="auto">
              <a:xfrm>
                <a:off x="3745066" y="2977122"/>
                <a:ext cx="13279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695"/>
              <p:cNvSpPr>
                <a:spLocks/>
              </p:cNvSpPr>
              <p:nvPr/>
            </p:nvSpPr>
            <p:spPr bwMode="auto">
              <a:xfrm>
                <a:off x="3523665" y="2609554"/>
                <a:ext cx="629982" cy="573685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696"/>
              <p:cNvSpPr>
                <a:spLocks/>
              </p:cNvSpPr>
              <p:nvPr/>
            </p:nvSpPr>
            <p:spPr bwMode="auto">
              <a:xfrm>
                <a:off x="3563440" y="2974177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697"/>
              <p:cNvSpPr>
                <a:spLocks/>
              </p:cNvSpPr>
              <p:nvPr/>
            </p:nvSpPr>
            <p:spPr bwMode="auto">
              <a:xfrm>
                <a:off x="3614819" y="2993148"/>
                <a:ext cx="5901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698"/>
              <p:cNvSpPr>
                <a:spLocks/>
              </p:cNvSpPr>
              <p:nvPr/>
            </p:nvSpPr>
            <p:spPr bwMode="auto">
              <a:xfrm>
                <a:off x="3606905" y="2990541"/>
                <a:ext cx="7376" cy="1327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699"/>
              <p:cNvSpPr>
                <a:spLocks/>
              </p:cNvSpPr>
              <p:nvPr/>
            </p:nvSpPr>
            <p:spPr bwMode="auto">
              <a:xfrm>
                <a:off x="3597184" y="2989841"/>
                <a:ext cx="8852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Freeform 700"/>
              <p:cNvSpPr>
                <a:spLocks/>
              </p:cNvSpPr>
              <p:nvPr/>
            </p:nvSpPr>
            <p:spPr bwMode="auto">
              <a:xfrm>
                <a:off x="3579344" y="2991764"/>
                <a:ext cx="7376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Freeform 701"/>
              <p:cNvSpPr>
                <a:spLocks/>
              </p:cNvSpPr>
              <p:nvPr/>
            </p:nvSpPr>
            <p:spPr bwMode="auto">
              <a:xfrm>
                <a:off x="3566391" y="2988928"/>
                <a:ext cx="8852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114647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763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114648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763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114647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385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1146469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385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17415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12" name="矩形 11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7417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京剧脸谱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17419" name="Group 280"/>
            <p:cNvGrpSpPr>
              <a:grpSpLocks/>
            </p:cNvGrpSpPr>
            <p:nvPr/>
          </p:nvGrpSpPr>
          <p:grpSpPr bwMode="auto">
            <a:xfrm rot="900000">
              <a:off x="275891" y="5035875"/>
              <a:ext cx="919638" cy="1410231"/>
              <a:chOff x="3524052" y="2610982"/>
              <a:chExt cx="854680" cy="1310086"/>
            </a:xfrm>
          </p:grpSpPr>
          <p:sp>
            <p:nvSpPr>
              <p:cNvPr id="16" name="Freeform 671"/>
              <p:cNvSpPr>
                <a:spLocks/>
              </p:cNvSpPr>
              <p:nvPr/>
            </p:nvSpPr>
            <p:spPr bwMode="auto">
              <a:xfrm>
                <a:off x="4229414" y="2971361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2"/>
              <p:cNvSpPr>
                <a:spLocks/>
              </p:cNvSpPr>
              <p:nvPr/>
            </p:nvSpPr>
            <p:spPr bwMode="auto">
              <a:xfrm>
                <a:off x="3559270" y="3383823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73"/>
              <p:cNvSpPr>
                <a:spLocks/>
              </p:cNvSpPr>
              <p:nvPr/>
            </p:nvSpPr>
            <p:spPr bwMode="auto">
              <a:xfrm>
                <a:off x="4151980" y="3541005"/>
                <a:ext cx="210978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74"/>
              <p:cNvSpPr>
                <a:spLocks/>
              </p:cNvSpPr>
              <p:nvPr/>
            </p:nvSpPr>
            <p:spPr bwMode="auto">
              <a:xfrm>
                <a:off x="4252989" y="3727467"/>
                <a:ext cx="123931" cy="119456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75"/>
              <p:cNvSpPr>
                <a:spLocks/>
              </p:cNvSpPr>
              <p:nvPr/>
            </p:nvSpPr>
            <p:spPr bwMode="auto">
              <a:xfrm>
                <a:off x="3923111" y="3594397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76"/>
              <p:cNvSpPr>
                <a:spLocks/>
              </p:cNvSpPr>
              <p:nvPr/>
            </p:nvSpPr>
            <p:spPr bwMode="auto">
              <a:xfrm>
                <a:off x="3895933" y="3845851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77"/>
              <p:cNvSpPr>
                <a:spLocks/>
              </p:cNvSpPr>
              <p:nvPr/>
            </p:nvSpPr>
            <p:spPr bwMode="auto">
              <a:xfrm>
                <a:off x="3666257" y="3024639"/>
                <a:ext cx="624081" cy="432107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78"/>
              <p:cNvSpPr>
                <a:spLocks/>
              </p:cNvSpPr>
              <p:nvPr/>
            </p:nvSpPr>
            <p:spPr bwMode="auto">
              <a:xfrm>
                <a:off x="3874258" y="3197645"/>
                <a:ext cx="414578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79"/>
              <p:cNvSpPr>
                <a:spLocks noEditPoints="1"/>
              </p:cNvSpPr>
              <p:nvPr/>
            </p:nvSpPr>
            <p:spPr bwMode="auto">
              <a:xfrm>
                <a:off x="3835777" y="3122138"/>
                <a:ext cx="473593" cy="553037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0"/>
              <p:cNvSpPr>
                <a:spLocks/>
              </p:cNvSpPr>
              <p:nvPr/>
            </p:nvSpPr>
            <p:spPr bwMode="auto">
              <a:xfrm>
                <a:off x="3561377" y="2698362"/>
                <a:ext cx="534083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1"/>
              <p:cNvSpPr>
                <a:spLocks/>
              </p:cNvSpPr>
              <p:nvPr/>
            </p:nvSpPr>
            <p:spPr bwMode="auto">
              <a:xfrm>
                <a:off x="3707986" y="2902559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2"/>
              <p:cNvSpPr>
                <a:spLocks/>
              </p:cNvSpPr>
              <p:nvPr/>
            </p:nvSpPr>
            <p:spPr bwMode="auto">
              <a:xfrm>
                <a:off x="3934523" y="2791382"/>
                <a:ext cx="42785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83"/>
              <p:cNvSpPr>
                <a:spLocks/>
              </p:cNvSpPr>
              <p:nvPr/>
            </p:nvSpPr>
            <p:spPr bwMode="auto">
              <a:xfrm>
                <a:off x="3884226" y="2933259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84"/>
              <p:cNvSpPr>
                <a:spLocks/>
              </p:cNvSpPr>
              <p:nvPr/>
            </p:nvSpPr>
            <p:spPr bwMode="auto">
              <a:xfrm>
                <a:off x="3850633" y="3029504"/>
                <a:ext cx="116555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85"/>
              <p:cNvSpPr>
                <a:spLocks/>
              </p:cNvSpPr>
              <p:nvPr/>
            </p:nvSpPr>
            <p:spPr bwMode="auto">
              <a:xfrm>
                <a:off x="3722599" y="3010776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86"/>
              <p:cNvSpPr>
                <a:spLocks/>
              </p:cNvSpPr>
              <p:nvPr/>
            </p:nvSpPr>
            <p:spPr bwMode="auto">
              <a:xfrm>
                <a:off x="4014945" y="2906072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87"/>
              <p:cNvSpPr>
                <a:spLocks/>
              </p:cNvSpPr>
              <p:nvPr/>
            </p:nvSpPr>
            <p:spPr bwMode="auto">
              <a:xfrm>
                <a:off x="3961086" y="2857705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88"/>
              <p:cNvSpPr>
                <a:spLocks/>
              </p:cNvSpPr>
              <p:nvPr/>
            </p:nvSpPr>
            <p:spPr bwMode="auto">
              <a:xfrm>
                <a:off x="3962929" y="2866390"/>
                <a:ext cx="32458" cy="42768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89"/>
              <p:cNvSpPr>
                <a:spLocks/>
              </p:cNvSpPr>
              <p:nvPr/>
            </p:nvSpPr>
            <p:spPr bwMode="auto">
              <a:xfrm>
                <a:off x="3965789" y="2874552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0"/>
              <p:cNvSpPr>
                <a:spLocks/>
              </p:cNvSpPr>
              <p:nvPr/>
            </p:nvSpPr>
            <p:spPr bwMode="auto">
              <a:xfrm>
                <a:off x="3965239" y="2873926"/>
                <a:ext cx="13279" cy="1327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1"/>
              <p:cNvSpPr>
                <a:spLocks/>
              </p:cNvSpPr>
              <p:nvPr/>
            </p:nvSpPr>
            <p:spPr bwMode="auto">
              <a:xfrm>
                <a:off x="3726092" y="2958039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2"/>
              <p:cNvSpPr>
                <a:spLocks/>
              </p:cNvSpPr>
              <p:nvPr/>
            </p:nvSpPr>
            <p:spPr bwMode="auto">
              <a:xfrm>
                <a:off x="3749375" y="2970615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693"/>
              <p:cNvSpPr>
                <a:spLocks/>
              </p:cNvSpPr>
              <p:nvPr/>
            </p:nvSpPr>
            <p:spPr bwMode="auto">
              <a:xfrm>
                <a:off x="3751673" y="2978930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694"/>
              <p:cNvSpPr>
                <a:spLocks/>
              </p:cNvSpPr>
              <p:nvPr/>
            </p:nvSpPr>
            <p:spPr bwMode="auto">
              <a:xfrm>
                <a:off x="3745066" y="2977122"/>
                <a:ext cx="13279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695"/>
              <p:cNvSpPr>
                <a:spLocks/>
              </p:cNvSpPr>
              <p:nvPr/>
            </p:nvSpPr>
            <p:spPr bwMode="auto">
              <a:xfrm>
                <a:off x="3523665" y="2609554"/>
                <a:ext cx="629982" cy="573685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696"/>
              <p:cNvSpPr>
                <a:spLocks/>
              </p:cNvSpPr>
              <p:nvPr/>
            </p:nvSpPr>
            <p:spPr bwMode="auto">
              <a:xfrm>
                <a:off x="3563440" y="2974177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697"/>
              <p:cNvSpPr>
                <a:spLocks/>
              </p:cNvSpPr>
              <p:nvPr/>
            </p:nvSpPr>
            <p:spPr bwMode="auto">
              <a:xfrm>
                <a:off x="3614819" y="2993148"/>
                <a:ext cx="5901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698"/>
              <p:cNvSpPr>
                <a:spLocks/>
              </p:cNvSpPr>
              <p:nvPr/>
            </p:nvSpPr>
            <p:spPr bwMode="auto">
              <a:xfrm>
                <a:off x="3606905" y="2990541"/>
                <a:ext cx="7376" cy="1327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699"/>
              <p:cNvSpPr>
                <a:spLocks/>
              </p:cNvSpPr>
              <p:nvPr/>
            </p:nvSpPr>
            <p:spPr bwMode="auto">
              <a:xfrm>
                <a:off x="3597184" y="2989841"/>
                <a:ext cx="8852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Freeform 700"/>
              <p:cNvSpPr>
                <a:spLocks/>
              </p:cNvSpPr>
              <p:nvPr/>
            </p:nvSpPr>
            <p:spPr bwMode="auto">
              <a:xfrm>
                <a:off x="3579344" y="2991764"/>
                <a:ext cx="7376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Freeform 701"/>
              <p:cNvSpPr>
                <a:spLocks/>
              </p:cNvSpPr>
              <p:nvPr/>
            </p:nvSpPr>
            <p:spPr bwMode="auto">
              <a:xfrm>
                <a:off x="3566391" y="2988928"/>
                <a:ext cx="8852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>
              <a:latin typeface="Arial" charset="0"/>
              <a:ea typeface="宋体" charset="0"/>
            </a:endParaRPr>
          </a:p>
        </p:txBody>
      </p:sp>
      <p:pic>
        <p:nvPicPr>
          <p:cNvPr id="18435" name="Picture 4" descr="花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660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7315200" y="457200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3600">
                <a:ea typeface="隶书" charset="0"/>
                <a:cs typeface="隶书" charset="0"/>
              </a:rPr>
              <a:t>净角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18438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10" name="矩形 9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8440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京剧脸谱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18442" name="Group 280"/>
            <p:cNvGrpSpPr>
              <a:grpSpLocks/>
            </p:cNvGrpSpPr>
            <p:nvPr/>
          </p:nvGrpSpPr>
          <p:grpSpPr bwMode="auto">
            <a:xfrm rot="900000">
              <a:off x="275891" y="5035875"/>
              <a:ext cx="919638" cy="1410231"/>
              <a:chOff x="3524052" y="2610982"/>
              <a:chExt cx="854680" cy="1310086"/>
            </a:xfrm>
          </p:grpSpPr>
          <p:sp>
            <p:nvSpPr>
              <p:cNvPr id="14" name="Freeform 671"/>
              <p:cNvSpPr>
                <a:spLocks/>
              </p:cNvSpPr>
              <p:nvPr/>
            </p:nvSpPr>
            <p:spPr bwMode="auto">
              <a:xfrm>
                <a:off x="4229414" y="2971361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2"/>
              <p:cNvSpPr>
                <a:spLocks/>
              </p:cNvSpPr>
              <p:nvPr/>
            </p:nvSpPr>
            <p:spPr bwMode="auto">
              <a:xfrm>
                <a:off x="3559270" y="3383823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3"/>
              <p:cNvSpPr>
                <a:spLocks/>
              </p:cNvSpPr>
              <p:nvPr/>
            </p:nvSpPr>
            <p:spPr bwMode="auto">
              <a:xfrm>
                <a:off x="4151980" y="3541005"/>
                <a:ext cx="210978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4"/>
              <p:cNvSpPr>
                <a:spLocks/>
              </p:cNvSpPr>
              <p:nvPr/>
            </p:nvSpPr>
            <p:spPr bwMode="auto">
              <a:xfrm>
                <a:off x="4252989" y="3727467"/>
                <a:ext cx="123931" cy="119456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75"/>
              <p:cNvSpPr>
                <a:spLocks/>
              </p:cNvSpPr>
              <p:nvPr/>
            </p:nvSpPr>
            <p:spPr bwMode="auto">
              <a:xfrm>
                <a:off x="3923111" y="3594397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76"/>
              <p:cNvSpPr>
                <a:spLocks/>
              </p:cNvSpPr>
              <p:nvPr/>
            </p:nvSpPr>
            <p:spPr bwMode="auto">
              <a:xfrm>
                <a:off x="3895933" y="3845851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77"/>
              <p:cNvSpPr>
                <a:spLocks/>
              </p:cNvSpPr>
              <p:nvPr/>
            </p:nvSpPr>
            <p:spPr bwMode="auto">
              <a:xfrm>
                <a:off x="3666257" y="3024639"/>
                <a:ext cx="624081" cy="432107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78"/>
              <p:cNvSpPr>
                <a:spLocks/>
              </p:cNvSpPr>
              <p:nvPr/>
            </p:nvSpPr>
            <p:spPr bwMode="auto">
              <a:xfrm>
                <a:off x="3874258" y="3197645"/>
                <a:ext cx="414578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79"/>
              <p:cNvSpPr>
                <a:spLocks noEditPoints="1"/>
              </p:cNvSpPr>
              <p:nvPr/>
            </p:nvSpPr>
            <p:spPr bwMode="auto">
              <a:xfrm>
                <a:off x="3835777" y="3122138"/>
                <a:ext cx="473593" cy="553037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0"/>
              <p:cNvSpPr>
                <a:spLocks/>
              </p:cNvSpPr>
              <p:nvPr/>
            </p:nvSpPr>
            <p:spPr bwMode="auto">
              <a:xfrm>
                <a:off x="3561377" y="2698362"/>
                <a:ext cx="534083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1"/>
              <p:cNvSpPr>
                <a:spLocks/>
              </p:cNvSpPr>
              <p:nvPr/>
            </p:nvSpPr>
            <p:spPr bwMode="auto">
              <a:xfrm>
                <a:off x="3707986" y="2902559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2"/>
              <p:cNvSpPr>
                <a:spLocks/>
              </p:cNvSpPr>
              <p:nvPr/>
            </p:nvSpPr>
            <p:spPr bwMode="auto">
              <a:xfrm>
                <a:off x="3934523" y="2791382"/>
                <a:ext cx="42785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3"/>
              <p:cNvSpPr>
                <a:spLocks/>
              </p:cNvSpPr>
              <p:nvPr/>
            </p:nvSpPr>
            <p:spPr bwMode="auto">
              <a:xfrm>
                <a:off x="3884226" y="2933259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4"/>
              <p:cNvSpPr>
                <a:spLocks/>
              </p:cNvSpPr>
              <p:nvPr/>
            </p:nvSpPr>
            <p:spPr bwMode="auto">
              <a:xfrm>
                <a:off x="3850633" y="3029504"/>
                <a:ext cx="116555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85"/>
              <p:cNvSpPr>
                <a:spLocks/>
              </p:cNvSpPr>
              <p:nvPr/>
            </p:nvSpPr>
            <p:spPr bwMode="auto">
              <a:xfrm>
                <a:off x="3722599" y="3010776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86"/>
              <p:cNvSpPr>
                <a:spLocks/>
              </p:cNvSpPr>
              <p:nvPr/>
            </p:nvSpPr>
            <p:spPr bwMode="auto">
              <a:xfrm>
                <a:off x="4014945" y="2906072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87"/>
              <p:cNvSpPr>
                <a:spLocks/>
              </p:cNvSpPr>
              <p:nvPr/>
            </p:nvSpPr>
            <p:spPr bwMode="auto">
              <a:xfrm>
                <a:off x="3961086" y="2857705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88"/>
              <p:cNvSpPr>
                <a:spLocks/>
              </p:cNvSpPr>
              <p:nvPr/>
            </p:nvSpPr>
            <p:spPr bwMode="auto">
              <a:xfrm>
                <a:off x="3962929" y="2866390"/>
                <a:ext cx="32458" cy="42768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89"/>
              <p:cNvSpPr>
                <a:spLocks/>
              </p:cNvSpPr>
              <p:nvPr/>
            </p:nvSpPr>
            <p:spPr bwMode="auto">
              <a:xfrm>
                <a:off x="3965789" y="2874552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0"/>
              <p:cNvSpPr>
                <a:spLocks/>
              </p:cNvSpPr>
              <p:nvPr/>
            </p:nvSpPr>
            <p:spPr bwMode="auto">
              <a:xfrm>
                <a:off x="3965239" y="2873926"/>
                <a:ext cx="13279" cy="1327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1"/>
              <p:cNvSpPr>
                <a:spLocks/>
              </p:cNvSpPr>
              <p:nvPr/>
            </p:nvSpPr>
            <p:spPr bwMode="auto">
              <a:xfrm>
                <a:off x="3726092" y="2958039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2"/>
              <p:cNvSpPr>
                <a:spLocks/>
              </p:cNvSpPr>
              <p:nvPr/>
            </p:nvSpPr>
            <p:spPr bwMode="auto">
              <a:xfrm>
                <a:off x="3749375" y="2970615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3"/>
              <p:cNvSpPr>
                <a:spLocks/>
              </p:cNvSpPr>
              <p:nvPr/>
            </p:nvSpPr>
            <p:spPr bwMode="auto">
              <a:xfrm>
                <a:off x="3751673" y="2978930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4"/>
              <p:cNvSpPr>
                <a:spLocks/>
              </p:cNvSpPr>
              <p:nvPr/>
            </p:nvSpPr>
            <p:spPr bwMode="auto">
              <a:xfrm>
                <a:off x="3745066" y="2977122"/>
                <a:ext cx="13279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695"/>
              <p:cNvSpPr>
                <a:spLocks/>
              </p:cNvSpPr>
              <p:nvPr/>
            </p:nvSpPr>
            <p:spPr bwMode="auto">
              <a:xfrm>
                <a:off x="3523665" y="2609554"/>
                <a:ext cx="629982" cy="573685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696"/>
              <p:cNvSpPr>
                <a:spLocks/>
              </p:cNvSpPr>
              <p:nvPr/>
            </p:nvSpPr>
            <p:spPr bwMode="auto">
              <a:xfrm>
                <a:off x="3563440" y="2974177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697"/>
              <p:cNvSpPr>
                <a:spLocks/>
              </p:cNvSpPr>
              <p:nvPr/>
            </p:nvSpPr>
            <p:spPr bwMode="auto">
              <a:xfrm>
                <a:off x="3614819" y="2993148"/>
                <a:ext cx="5901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698"/>
              <p:cNvSpPr>
                <a:spLocks/>
              </p:cNvSpPr>
              <p:nvPr/>
            </p:nvSpPr>
            <p:spPr bwMode="auto">
              <a:xfrm>
                <a:off x="3606905" y="2990541"/>
                <a:ext cx="7376" cy="1327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699"/>
              <p:cNvSpPr>
                <a:spLocks/>
              </p:cNvSpPr>
              <p:nvPr/>
            </p:nvSpPr>
            <p:spPr bwMode="auto">
              <a:xfrm>
                <a:off x="3597184" y="2989841"/>
                <a:ext cx="8852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700"/>
              <p:cNvSpPr>
                <a:spLocks/>
              </p:cNvSpPr>
              <p:nvPr/>
            </p:nvSpPr>
            <p:spPr bwMode="auto">
              <a:xfrm>
                <a:off x="3579344" y="2991764"/>
                <a:ext cx="7376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701"/>
              <p:cNvSpPr>
                <a:spLocks/>
              </p:cNvSpPr>
              <p:nvPr/>
            </p:nvSpPr>
            <p:spPr bwMode="auto">
              <a:xfrm>
                <a:off x="3566391" y="2988928"/>
                <a:ext cx="8852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>
              <a:latin typeface="Arial" charset="0"/>
              <a:ea typeface="宋体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>
              <a:latin typeface="Arial" charset="0"/>
              <a:ea typeface="宋体" charset="0"/>
            </a:endParaRPr>
          </a:p>
        </p:txBody>
      </p:sp>
      <p:pic>
        <p:nvPicPr>
          <p:cNvPr id="19460" name="Picture 4" descr="W0200802294970055787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铡判官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641725" y="2743200"/>
            <a:ext cx="170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FFFF00"/>
                </a:solidFill>
                <a:ea typeface="隶书" charset="0"/>
                <a:cs typeface="隶书" charset="0"/>
              </a:rPr>
              <a:t>花脸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19464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11" name="矩形 10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9466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京剧脸谱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19468" name="Group 280"/>
            <p:cNvGrpSpPr>
              <a:grpSpLocks/>
            </p:cNvGrpSpPr>
            <p:nvPr/>
          </p:nvGrpSpPr>
          <p:grpSpPr bwMode="auto">
            <a:xfrm rot="900000">
              <a:off x="275891" y="5035875"/>
              <a:ext cx="919638" cy="1410231"/>
              <a:chOff x="3524052" y="2610982"/>
              <a:chExt cx="854680" cy="1310086"/>
            </a:xfrm>
          </p:grpSpPr>
          <p:sp>
            <p:nvSpPr>
              <p:cNvPr id="15" name="Freeform 671"/>
              <p:cNvSpPr>
                <a:spLocks/>
              </p:cNvSpPr>
              <p:nvPr/>
            </p:nvSpPr>
            <p:spPr bwMode="auto">
              <a:xfrm>
                <a:off x="4229414" y="2971361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2"/>
              <p:cNvSpPr>
                <a:spLocks/>
              </p:cNvSpPr>
              <p:nvPr/>
            </p:nvSpPr>
            <p:spPr bwMode="auto">
              <a:xfrm>
                <a:off x="3559270" y="3383823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3"/>
              <p:cNvSpPr>
                <a:spLocks/>
              </p:cNvSpPr>
              <p:nvPr/>
            </p:nvSpPr>
            <p:spPr bwMode="auto">
              <a:xfrm>
                <a:off x="4151980" y="3541005"/>
                <a:ext cx="210978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74"/>
              <p:cNvSpPr>
                <a:spLocks/>
              </p:cNvSpPr>
              <p:nvPr/>
            </p:nvSpPr>
            <p:spPr bwMode="auto">
              <a:xfrm>
                <a:off x="4252989" y="3727467"/>
                <a:ext cx="123931" cy="119456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75"/>
              <p:cNvSpPr>
                <a:spLocks/>
              </p:cNvSpPr>
              <p:nvPr/>
            </p:nvSpPr>
            <p:spPr bwMode="auto">
              <a:xfrm>
                <a:off x="3923111" y="3594397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76"/>
              <p:cNvSpPr>
                <a:spLocks/>
              </p:cNvSpPr>
              <p:nvPr/>
            </p:nvSpPr>
            <p:spPr bwMode="auto">
              <a:xfrm>
                <a:off x="3895933" y="3845851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77"/>
              <p:cNvSpPr>
                <a:spLocks/>
              </p:cNvSpPr>
              <p:nvPr/>
            </p:nvSpPr>
            <p:spPr bwMode="auto">
              <a:xfrm>
                <a:off x="3666257" y="3024639"/>
                <a:ext cx="624081" cy="432107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78"/>
              <p:cNvSpPr>
                <a:spLocks/>
              </p:cNvSpPr>
              <p:nvPr/>
            </p:nvSpPr>
            <p:spPr bwMode="auto">
              <a:xfrm>
                <a:off x="3874258" y="3197645"/>
                <a:ext cx="414578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79"/>
              <p:cNvSpPr>
                <a:spLocks noEditPoints="1"/>
              </p:cNvSpPr>
              <p:nvPr/>
            </p:nvSpPr>
            <p:spPr bwMode="auto">
              <a:xfrm>
                <a:off x="3835777" y="3122138"/>
                <a:ext cx="473593" cy="553037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0"/>
              <p:cNvSpPr>
                <a:spLocks/>
              </p:cNvSpPr>
              <p:nvPr/>
            </p:nvSpPr>
            <p:spPr bwMode="auto">
              <a:xfrm>
                <a:off x="3561377" y="2698362"/>
                <a:ext cx="534083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1"/>
              <p:cNvSpPr>
                <a:spLocks/>
              </p:cNvSpPr>
              <p:nvPr/>
            </p:nvSpPr>
            <p:spPr bwMode="auto">
              <a:xfrm>
                <a:off x="3707986" y="2902559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2"/>
              <p:cNvSpPr>
                <a:spLocks/>
              </p:cNvSpPr>
              <p:nvPr/>
            </p:nvSpPr>
            <p:spPr bwMode="auto">
              <a:xfrm>
                <a:off x="3934523" y="2791382"/>
                <a:ext cx="42785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3"/>
              <p:cNvSpPr>
                <a:spLocks/>
              </p:cNvSpPr>
              <p:nvPr/>
            </p:nvSpPr>
            <p:spPr bwMode="auto">
              <a:xfrm>
                <a:off x="3884226" y="2933259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84"/>
              <p:cNvSpPr>
                <a:spLocks/>
              </p:cNvSpPr>
              <p:nvPr/>
            </p:nvSpPr>
            <p:spPr bwMode="auto">
              <a:xfrm>
                <a:off x="3850633" y="3029504"/>
                <a:ext cx="116555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85"/>
              <p:cNvSpPr>
                <a:spLocks/>
              </p:cNvSpPr>
              <p:nvPr/>
            </p:nvSpPr>
            <p:spPr bwMode="auto">
              <a:xfrm>
                <a:off x="3722599" y="3010776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86"/>
              <p:cNvSpPr>
                <a:spLocks/>
              </p:cNvSpPr>
              <p:nvPr/>
            </p:nvSpPr>
            <p:spPr bwMode="auto">
              <a:xfrm>
                <a:off x="4014945" y="2906072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87"/>
              <p:cNvSpPr>
                <a:spLocks/>
              </p:cNvSpPr>
              <p:nvPr/>
            </p:nvSpPr>
            <p:spPr bwMode="auto">
              <a:xfrm>
                <a:off x="3961086" y="2857705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88"/>
              <p:cNvSpPr>
                <a:spLocks/>
              </p:cNvSpPr>
              <p:nvPr/>
            </p:nvSpPr>
            <p:spPr bwMode="auto">
              <a:xfrm>
                <a:off x="3962929" y="2866390"/>
                <a:ext cx="32458" cy="42768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89"/>
              <p:cNvSpPr>
                <a:spLocks/>
              </p:cNvSpPr>
              <p:nvPr/>
            </p:nvSpPr>
            <p:spPr bwMode="auto">
              <a:xfrm>
                <a:off x="3965789" y="2874552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0"/>
              <p:cNvSpPr>
                <a:spLocks/>
              </p:cNvSpPr>
              <p:nvPr/>
            </p:nvSpPr>
            <p:spPr bwMode="auto">
              <a:xfrm>
                <a:off x="3965239" y="2873926"/>
                <a:ext cx="13279" cy="1327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1"/>
              <p:cNvSpPr>
                <a:spLocks/>
              </p:cNvSpPr>
              <p:nvPr/>
            </p:nvSpPr>
            <p:spPr bwMode="auto">
              <a:xfrm>
                <a:off x="3726092" y="2958039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2"/>
              <p:cNvSpPr>
                <a:spLocks/>
              </p:cNvSpPr>
              <p:nvPr/>
            </p:nvSpPr>
            <p:spPr bwMode="auto">
              <a:xfrm>
                <a:off x="3749375" y="2970615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3"/>
              <p:cNvSpPr>
                <a:spLocks/>
              </p:cNvSpPr>
              <p:nvPr/>
            </p:nvSpPr>
            <p:spPr bwMode="auto">
              <a:xfrm>
                <a:off x="3751673" y="2978930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694"/>
              <p:cNvSpPr>
                <a:spLocks/>
              </p:cNvSpPr>
              <p:nvPr/>
            </p:nvSpPr>
            <p:spPr bwMode="auto">
              <a:xfrm>
                <a:off x="3745066" y="2977122"/>
                <a:ext cx="13279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695"/>
              <p:cNvSpPr>
                <a:spLocks/>
              </p:cNvSpPr>
              <p:nvPr/>
            </p:nvSpPr>
            <p:spPr bwMode="auto">
              <a:xfrm>
                <a:off x="3523665" y="2609554"/>
                <a:ext cx="629982" cy="573685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696"/>
              <p:cNvSpPr>
                <a:spLocks/>
              </p:cNvSpPr>
              <p:nvPr/>
            </p:nvSpPr>
            <p:spPr bwMode="auto">
              <a:xfrm>
                <a:off x="3563440" y="2974177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697"/>
              <p:cNvSpPr>
                <a:spLocks/>
              </p:cNvSpPr>
              <p:nvPr/>
            </p:nvSpPr>
            <p:spPr bwMode="auto">
              <a:xfrm>
                <a:off x="3614819" y="2993148"/>
                <a:ext cx="5901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698"/>
              <p:cNvSpPr>
                <a:spLocks/>
              </p:cNvSpPr>
              <p:nvPr/>
            </p:nvSpPr>
            <p:spPr bwMode="auto">
              <a:xfrm>
                <a:off x="3606905" y="2990541"/>
                <a:ext cx="7376" cy="1327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699"/>
              <p:cNvSpPr>
                <a:spLocks/>
              </p:cNvSpPr>
              <p:nvPr/>
            </p:nvSpPr>
            <p:spPr bwMode="auto">
              <a:xfrm>
                <a:off x="3597184" y="2989841"/>
                <a:ext cx="8852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700"/>
              <p:cNvSpPr>
                <a:spLocks/>
              </p:cNvSpPr>
              <p:nvPr/>
            </p:nvSpPr>
            <p:spPr bwMode="auto">
              <a:xfrm>
                <a:off x="3579344" y="2991764"/>
                <a:ext cx="7376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Freeform 701"/>
              <p:cNvSpPr>
                <a:spLocks/>
              </p:cNvSpPr>
              <p:nvPr/>
            </p:nvSpPr>
            <p:spPr bwMode="auto">
              <a:xfrm>
                <a:off x="3566391" y="2988928"/>
                <a:ext cx="8852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u=3795475567,488030967&amp;fm=21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1520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1" descr="u=3011811692,1866727259&amp;fm=21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"/>
            <a:ext cx="1709738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3" descr="u=4199134378,2005932110&amp;fm=21&amp;g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"/>
            <a:ext cx="16764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5" descr="u=281462842,3377470776&amp;fm=23&amp;g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0"/>
            <a:ext cx="1662113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6" descr="u=3173801783,581750590&amp;fm=21&amp;gp=0"/>
          <p:cNvPicPr>
            <a:picLocks noChangeAspect="1" noChangeArrowheads="1"/>
          </p:cNvPicPr>
          <p:nvPr>
            <p:ph type="body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3352800"/>
            <a:ext cx="2351088" cy="2259013"/>
          </a:xfrm>
          <a:noFill/>
        </p:spPr>
      </p:pic>
      <p:pic>
        <p:nvPicPr>
          <p:cNvPr id="20487" name="Picture 28" descr="2007123122571279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3352800"/>
            <a:ext cx="250825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31" descr="u=2148205255,444751940&amp;fm=23&amp;gp=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3200400"/>
            <a:ext cx="19589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20490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14" name="矩形 13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0492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京剧脸谱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20494" name="Group 280"/>
            <p:cNvGrpSpPr>
              <a:grpSpLocks/>
            </p:cNvGrpSpPr>
            <p:nvPr/>
          </p:nvGrpSpPr>
          <p:grpSpPr bwMode="auto">
            <a:xfrm rot="900000">
              <a:off x="275891" y="5035875"/>
              <a:ext cx="919638" cy="1410231"/>
              <a:chOff x="3524052" y="2610982"/>
              <a:chExt cx="854680" cy="1310086"/>
            </a:xfrm>
          </p:grpSpPr>
          <p:sp>
            <p:nvSpPr>
              <p:cNvPr id="18" name="Freeform 671"/>
              <p:cNvSpPr>
                <a:spLocks/>
              </p:cNvSpPr>
              <p:nvPr/>
            </p:nvSpPr>
            <p:spPr bwMode="auto">
              <a:xfrm>
                <a:off x="4229414" y="2971361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72"/>
              <p:cNvSpPr>
                <a:spLocks/>
              </p:cNvSpPr>
              <p:nvPr/>
            </p:nvSpPr>
            <p:spPr bwMode="auto">
              <a:xfrm>
                <a:off x="3559270" y="3383823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73"/>
              <p:cNvSpPr>
                <a:spLocks/>
              </p:cNvSpPr>
              <p:nvPr/>
            </p:nvSpPr>
            <p:spPr bwMode="auto">
              <a:xfrm>
                <a:off x="4151980" y="3541005"/>
                <a:ext cx="210978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74"/>
              <p:cNvSpPr>
                <a:spLocks/>
              </p:cNvSpPr>
              <p:nvPr/>
            </p:nvSpPr>
            <p:spPr bwMode="auto">
              <a:xfrm>
                <a:off x="4252989" y="3727467"/>
                <a:ext cx="123931" cy="119456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75"/>
              <p:cNvSpPr>
                <a:spLocks/>
              </p:cNvSpPr>
              <p:nvPr/>
            </p:nvSpPr>
            <p:spPr bwMode="auto">
              <a:xfrm>
                <a:off x="3923111" y="3594397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76"/>
              <p:cNvSpPr>
                <a:spLocks/>
              </p:cNvSpPr>
              <p:nvPr/>
            </p:nvSpPr>
            <p:spPr bwMode="auto">
              <a:xfrm>
                <a:off x="3895933" y="3845851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77"/>
              <p:cNvSpPr>
                <a:spLocks/>
              </p:cNvSpPr>
              <p:nvPr/>
            </p:nvSpPr>
            <p:spPr bwMode="auto">
              <a:xfrm>
                <a:off x="3666257" y="3024639"/>
                <a:ext cx="624081" cy="432107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78"/>
              <p:cNvSpPr>
                <a:spLocks/>
              </p:cNvSpPr>
              <p:nvPr/>
            </p:nvSpPr>
            <p:spPr bwMode="auto">
              <a:xfrm>
                <a:off x="3874258" y="3197645"/>
                <a:ext cx="414578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79"/>
              <p:cNvSpPr>
                <a:spLocks noEditPoints="1"/>
              </p:cNvSpPr>
              <p:nvPr/>
            </p:nvSpPr>
            <p:spPr bwMode="auto">
              <a:xfrm>
                <a:off x="3835777" y="3122138"/>
                <a:ext cx="473593" cy="553037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0"/>
              <p:cNvSpPr>
                <a:spLocks/>
              </p:cNvSpPr>
              <p:nvPr/>
            </p:nvSpPr>
            <p:spPr bwMode="auto">
              <a:xfrm>
                <a:off x="3561377" y="2698362"/>
                <a:ext cx="534083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81"/>
              <p:cNvSpPr>
                <a:spLocks/>
              </p:cNvSpPr>
              <p:nvPr/>
            </p:nvSpPr>
            <p:spPr bwMode="auto">
              <a:xfrm>
                <a:off x="3707986" y="2902559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82"/>
              <p:cNvSpPr>
                <a:spLocks/>
              </p:cNvSpPr>
              <p:nvPr/>
            </p:nvSpPr>
            <p:spPr bwMode="auto">
              <a:xfrm>
                <a:off x="3934523" y="2791382"/>
                <a:ext cx="42785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83"/>
              <p:cNvSpPr>
                <a:spLocks/>
              </p:cNvSpPr>
              <p:nvPr/>
            </p:nvSpPr>
            <p:spPr bwMode="auto">
              <a:xfrm>
                <a:off x="3884226" y="2933259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84"/>
              <p:cNvSpPr>
                <a:spLocks/>
              </p:cNvSpPr>
              <p:nvPr/>
            </p:nvSpPr>
            <p:spPr bwMode="auto">
              <a:xfrm>
                <a:off x="3850633" y="3029504"/>
                <a:ext cx="116555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85"/>
              <p:cNvSpPr>
                <a:spLocks/>
              </p:cNvSpPr>
              <p:nvPr/>
            </p:nvSpPr>
            <p:spPr bwMode="auto">
              <a:xfrm>
                <a:off x="3722599" y="3010776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86"/>
              <p:cNvSpPr>
                <a:spLocks/>
              </p:cNvSpPr>
              <p:nvPr/>
            </p:nvSpPr>
            <p:spPr bwMode="auto">
              <a:xfrm>
                <a:off x="4014945" y="2906072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87"/>
              <p:cNvSpPr>
                <a:spLocks/>
              </p:cNvSpPr>
              <p:nvPr/>
            </p:nvSpPr>
            <p:spPr bwMode="auto">
              <a:xfrm>
                <a:off x="3961086" y="2857705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88"/>
              <p:cNvSpPr>
                <a:spLocks/>
              </p:cNvSpPr>
              <p:nvPr/>
            </p:nvSpPr>
            <p:spPr bwMode="auto">
              <a:xfrm>
                <a:off x="3962929" y="2866390"/>
                <a:ext cx="32458" cy="42768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89"/>
              <p:cNvSpPr>
                <a:spLocks/>
              </p:cNvSpPr>
              <p:nvPr/>
            </p:nvSpPr>
            <p:spPr bwMode="auto">
              <a:xfrm>
                <a:off x="3965789" y="2874552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0"/>
              <p:cNvSpPr>
                <a:spLocks/>
              </p:cNvSpPr>
              <p:nvPr/>
            </p:nvSpPr>
            <p:spPr bwMode="auto">
              <a:xfrm>
                <a:off x="3965239" y="2873926"/>
                <a:ext cx="13279" cy="1327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691"/>
              <p:cNvSpPr>
                <a:spLocks/>
              </p:cNvSpPr>
              <p:nvPr/>
            </p:nvSpPr>
            <p:spPr bwMode="auto">
              <a:xfrm>
                <a:off x="3726092" y="2958039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692"/>
              <p:cNvSpPr>
                <a:spLocks/>
              </p:cNvSpPr>
              <p:nvPr/>
            </p:nvSpPr>
            <p:spPr bwMode="auto">
              <a:xfrm>
                <a:off x="3749375" y="2970615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693"/>
              <p:cNvSpPr>
                <a:spLocks/>
              </p:cNvSpPr>
              <p:nvPr/>
            </p:nvSpPr>
            <p:spPr bwMode="auto">
              <a:xfrm>
                <a:off x="3751673" y="2978930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694"/>
              <p:cNvSpPr>
                <a:spLocks/>
              </p:cNvSpPr>
              <p:nvPr/>
            </p:nvSpPr>
            <p:spPr bwMode="auto">
              <a:xfrm>
                <a:off x="3745066" y="2977122"/>
                <a:ext cx="13279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695"/>
              <p:cNvSpPr>
                <a:spLocks/>
              </p:cNvSpPr>
              <p:nvPr/>
            </p:nvSpPr>
            <p:spPr bwMode="auto">
              <a:xfrm>
                <a:off x="3523665" y="2609554"/>
                <a:ext cx="629982" cy="573685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696"/>
              <p:cNvSpPr>
                <a:spLocks/>
              </p:cNvSpPr>
              <p:nvPr/>
            </p:nvSpPr>
            <p:spPr bwMode="auto">
              <a:xfrm>
                <a:off x="3563440" y="2974177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697"/>
              <p:cNvSpPr>
                <a:spLocks/>
              </p:cNvSpPr>
              <p:nvPr/>
            </p:nvSpPr>
            <p:spPr bwMode="auto">
              <a:xfrm>
                <a:off x="3614819" y="2993148"/>
                <a:ext cx="5901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Freeform 698"/>
              <p:cNvSpPr>
                <a:spLocks/>
              </p:cNvSpPr>
              <p:nvPr/>
            </p:nvSpPr>
            <p:spPr bwMode="auto">
              <a:xfrm>
                <a:off x="3606905" y="2990541"/>
                <a:ext cx="7376" cy="1327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Freeform 699"/>
              <p:cNvSpPr>
                <a:spLocks/>
              </p:cNvSpPr>
              <p:nvPr/>
            </p:nvSpPr>
            <p:spPr bwMode="auto">
              <a:xfrm>
                <a:off x="3597184" y="2989841"/>
                <a:ext cx="8852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Freeform 700"/>
              <p:cNvSpPr>
                <a:spLocks/>
              </p:cNvSpPr>
              <p:nvPr/>
            </p:nvSpPr>
            <p:spPr bwMode="auto">
              <a:xfrm>
                <a:off x="3579344" y="2991764"/>
                <a:ext cx="7376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Freeform 701"/>
              <p:cNvSpPr>
                <a:spLocks/>
              </p:cNvSpPr>
              <p:nvPr/>
            </p:nvSpPr>
            <p:spPr bwMode="auto">
              <a:xfrm>
                <a:off x="3566391" y="2988928"/>
                <a:ext cx="8852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u=1519504902,2442414870&amp;fm=23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3076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9" name="矩形 8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078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京剧脸谱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3080" name="Group 280"/>
            <p:cNvGrpSpPr>
              <a:grpSpLocks/>
            </p:cNvGrpSpPr>
            <p:nvPr/>
          </p:nvGrpSpPr>
          <p:grpSpPr bwMode="auto">
            <a:xfrm rot="900000">
              <a:off x="275889" y="5035875"/>
              <a:ext cx="919638" cy="1410231"/>
              <a:chOff x="3524052" y="2610982"/>
              <a:chExt cx="854680" cy="1310086"/>
            </a:xfrm>
          </p:grpSpPr>
          <p:sp>
            <p:nvSpPr>
              <p:cNvPr id="13" name="Freeform 671"/>
              <p:cNvSpPr>
                <a:spLocks/>
              </p:cNvSpPr>
              <p:nvPr/>
            </p:nvSpPr>
            <p:spPr bwMode="auto">
              <a:xfrm>
                <a:off x="4229416" y="2971361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2"/>
              <p:cNvSpPr>
                <a:spLocks/>
              </p:cNvSpPr>
              <p:nvPr/>
            </p:nvSpPr>
            <p:spPr bwMode="auto">
              <a:xfrm>
                <a:off x="3559272" y="3383822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3"/>
              <p:cNvSpPr>
                <a:spLocks/>
              </p:cNvSpPr>
              <p:nvPr/>
            </p:nvSpPr>
            <p:spPr bwMode="auto">
              <a:xfrm>
                <a:off x="4151982" y="3541004"/>
                <a:ext cx="210978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4"/>
              <p:cNvSpPr>
                <a:spLocks/>
              </p:cNvSpPr>
              <p:nvPr/>
            </p:nvSpPr>
            <p:spPr bwMode="auto">
              <a:xfrm>
                <a:off x="4252991" y="3727466"/>
                <a:ext cx="123931" cy="119456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5"/>
              <p:cNvSpPr>
                <a:spLocks/>
              </p:cNvSpPr>
              <p:nvPr/>
            </p:nvSpPr>
            <p:spPr bwMode="auto">
              <a:xfrm>
                <a:off x="3923113" y="3594397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76"/>
              <p:cNvSpPr>
                <a:spLocks/>
              </p:cNvSpPr>
              <p:nvPr/>
            </p:nvSpPr>
            <p:spPr bwMode="auto">
              <a:xfrm>
                <a:off x="3895935" y="3845850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77"/>
              <p:cNvSpPr>
                <a:spLocks/>
              </p:cNvSpPr>
              <p:nvPr/>
            </p:nvSpPr>
            <p:spPr bwMode="auto">
              <a:xfrm>
                <a:off x="3666259" y="3024639"/>
                <a:ext cx="624081" cy="432107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78"/>
              <p:cNvSpPr>
                <a:spLocks/>
              </p:cNvSpPr>
              <p:nvPr/>
            </p:nvSpPr>
            <p:spPr bwMode="auto">
              <a:xfrm>
                <a:off x="3874260" y="3197645"/>
                <a:ext cx="414578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79"/>
              <p:cNvSpPr>
                <a:spLocks noEditPoints="1"/>
              </p:cNvSpPr>
              <p:nvPr/>
            </p:nvSpPr>
            <p:spPr bwMode="auto">
              <a:xfrm>
                <a:off x="3835779" y="3122138"/>
                <a:ext cx="473593" cy="553037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0"/>
              <p:cNvSpPr>
                <a:spLocks/>
              </p:cNvSpPr>
              <p:nvPr/>
            </p:nvSpPr>
            <p:spPr bwMode="auto">
              <a:xfrm>
                <a:off x="3561378" y="2698361"/>
                <a:ext cx="534083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1"/>
              <p:cNvSpPr>
                <a:spLocks/>
              </p:cNvSpPr>
              <p:nvPr/>
            </p:nvSpPr>
            <p:spPr bwMode="auto">
              <a:xfrm>
                <a:off x="3707988" y="2902558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2"/>
              <p:cNvSpPr>
                <a:spLocks/>
              </p:cNvSpPr>
              <p:nvPr/>
            </p:nvSpPr>
            <p:spPr bwMode="auto">
              <a:xfrm>
                <a:off x="3934525" y="2791382"/>
                <a:ext cx="42785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3"/>
              <p:cNvSpPr>
                <a:spLocks/>
              </p:cNvSpPr>
              <p:nvPr/>
            </p:nvSpPr>
            <p:spPr bwMode="auto">
              <a:xfrm>
                <a:off x="3884228" y="2933259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4"/>
              <p:cNvSpPr>
                <a:spLocks/>
              </p:cNvSpPr>
              <p:nvPr/>
            </p:nvSpPr>
            <p:spPr bwMode="auto">
              <a:xfrm>
                <a:off x="3850634" y="3029503"/>
                <a:ext cx="116555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5"/>
              <p:cNvSpPr>
                <a:spLocks/>
              </p:cNvSpPr>
              <p:nvPr/>
            </p:nvSpPr>
            <p:spPr bwMode="auto">
              <a:xfrm>
                <a:off x="3722600" y="3010776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86"/>
              <p:cNvSpPr>
                <a:spLocks/>
              </p:cNvSpPr>
              <p:nvPr/>
            </p:nvSpPr>
            <p:spPr bwMode="auto">
              <a:xfrm>
                <a:off x="4014947" y="2906072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87"/>
              <p:cNvSpPr>
                <a:spLocks/>
              </p:cNvSpPr>
              <p:nvPr/>
            </p:nvSpPr>
            <p:spPr bwMode="auto">
              <a:xfrm>
                <a:off x="3961088" y="2857704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88"/>
              <p:cNvSpPr>
                <a:spLocks/>
              </p:cNvSpPr>
              <p:nvPr/>
            </p:nvSpPr>
            <p:spPr bwMode="auto">
              <a:xfrm>
                <a:off x="3962931" y="2866389"/>
                <a:ext cx="32458" cy="42768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89"/>
              <p:cNvSpPr>
                <a:spLocks/>
              </p:cNvSpPr>
              <p:nvPr/>
            </p:nvSpPr>
            <p:spPr bwMode="auto">
              <a:xfrm>
                <a:off x="3965791" y="2874551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0"/>
              <p:cNvSpPr>
                <a:spLocks/>
              </p:cNvSpPr>
              <p:nvPr/>
            </p:nvSpPr>
            <p:spPr bwMode="auto">
              <a:xfrm>
                <a:off x="3965241" y="2873926"/>
                <a:ext cx="13279" cy="1327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1"/>
              <p:cNvSpPr>
                <a:spLocks/>
              </p:cNvSpPr>
              <p:nvPr/>
            </p:nvSpPr>
            <p:spPr bwMode="auto">
              <a:xfrm>
                <a:off x="3726094" y="2958038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2"/>
              <p:cNvSpPr>
                <a:spLocks/>
              </p:cNvSpPr>
              <p:nvPr/>
            </p:nvSpPr>
            <p:spPr bwMode="auto">
              <a:xfrm>
                <a:off x="3749377" y="2970615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3"/>
              <p:cNvSpPr>
                <a:spLocks/>
              </p:cNvSpPr>
              <p:nvPr/>
            </p:nvSpPr>
            <p:spPr bwMode="auto">
              <a:xfrm>
                <a:off x="3751675" y="2978930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4"/>
              <p:cNvSpPr>
                <a:spLocks/>
              </p:cNvSpPr>
              <p:nvPr/>
            </p:nvSpPr>
            <p:spPr bwMode="auto">
              <a:xfrm>
                <a:off x="3745068" y="2977122"/>
                <a:ext cx="13279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5"/>
              <p:cNvSpPr>
                <a:spLocks/>
              </p:cNvSpPr>
              <p:nvPr/>
            </p:nvSpPr>
            <p:spPr bwMode="auto">
              <a:xfrm>
                <a:off x="3523667" y="2609554"/>
                <a:ext cx="629982" cy="573685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696"/>
              <p:cNvSpPr>
                <a:spLocks/>
              </p:cNvSpPr>
              <p:nvPr/>
            </p:nvSpPr>
            <p:spPr bwMode="auto">
              <a:xfrm>
                <a:off x="3563441" y="2974177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697"/>
              <p:cNvSpPr>
                <a:spLocks/>
              </p:cNvSpPr>
              <p:nvPr/>
            </p:nvSpPr>
            <p:spPr bwMode="auto">
              <a:xfrm>
                <a:off x="3614821" y="2993147"/>
                <a:ext cx="5901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698"/>
              <p:cNvSpPr>
                <a:spLocks/>
              </p:cNvSpPr>
              <p:nvPr/>
            </p:nvSpPr>
            <p:spPr bwMode="auto">
              <a:xfrm>
                <a:off x="3606907" y="2990540"/>
                <a:ext cx="7376" cy="1327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699"/>
              <p:cNvSpPr>
                <a:spLocks/>
              </p:cNvSpPr>
              <p:nvPr/>
            </p:nvSpPr>
            <p:spPr bwMode="auto">
              <a:xfrm>
                <a:off x="3597186" y="2989841"/>
                <a:ext cx="8852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700"/>
              <p:cNvSpPr>
                <a:spLocks/>
              </p:cNvSpPr>
              <p:nvPr/>
            </p:nvSpPr>
            <p:spPr bwMode="auto">
              <a:xfrm>
                <a:off x="3579346" y="2991763"/>
                <a:ext cx="7376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701"/>
              <p:cNvSpPr>
                <a:spLocks/>
              </p:cNvSpPr>
              <p:nvPr/>
            </p:nvSpPr>
            <p:spPr bwMode="auto">
              <a:xfrm>
                <a:off x="3566393" y="2988928"/>
                <a:ext cx="8852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W0200710174032852279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006475"/>
            <a:ext cx="32131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9" descr="Img2662487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006475"/>
            <a:ext cx="34004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4724400" y="304800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3600">
                <a:ea typeface="隶书" charset="0"/>
                <a:cs typeface="隶书" charset="0"/>
              </a:rPr>
              <a:t>文丑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21510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11" name="矩形 10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1512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京剧脸谱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21514" name="Group 280"/>
            <p:cNvGrpSpPr>
              <a:grpSpLocks/>
            </p:cNvGrpSpPr>
            <p:nvPr/>
          </p:nvGrpSpPr>
          <p:grpSpPr bwMode="auto">
            <a:xfrm rot="900000">
              <a:off x="275891" y="5035875"/>
              <a:ext cx="919638" cy="1410231"/>
              <a:chOff x="3524052" y="2610982"/>
              <a:chExt cx="854680" cy="1310086"/>
            </a:xfrm>
          </p:grpSpPr>
          <p:sp>
            <p:nvSpPr>
              <p:cNvPr id="15" name="Freeform 671"/>
              <p:cNvSpPr>
                <a:spLocks/>
              </p:cNvSpPr>
              <p:nvPr/>
            </p:nvSpPr>
            <p:spPr bwMode="auto">
              <a:xfrm>
                <a:off x="4229414" y="2971361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2"/>
              <p:cNvSpPr>
                <a:spLocks/>
              </p:cNvSpPr>
              <p:nvPr/>
            </p:nvSpPr>
            <p:spPr bwMode="auto">
              <a:xfrm>
                <a:off x="3559270" y="3383823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3"/>
              <p:cNvSpPr>
                <a:spLocks/>
              </p:cNvSpPr>
              <p:nvPr/>
            </p:nvSpPr>
            <p:spPr bwMode="auto">
              <a:xfrm>
                <a:off x="4151980" y="3541005"/>
                <a:ext cx="210978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74"/>
              <p:cNvSpPr>
                <a:spLocks/>
              </p:cNvSpPr>
              <p:nvPr/>
            </p:nvSpPr>
            <p:spPr bwMode="auto">
              <a:xfrm>
                <a:off x="4252989" y="3727467"/>
                <a:ext cx="123931" cy="119456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75"/>
              <p:cNvSpPr>
                <a:spLocks/>
              </p:cNvSpPr>
              <p:nvPr/>
            </p:nvSpPr>
            <p:spPr bwMode="auto">
              <a:xfrm>
                <a:off x="3923111" y="3594397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76"/>
              <p:cNvSpPr>
                <a:spLocks/>
              </p:cNvSpPr>
              <p:nvPr/>
            </p:nvSpPr>
            <p:spPr bwMode="auto">
              <a:xfrm>
                <a:off x="3895933" y="3845851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77"/>
              <p:cNvSpPr>
                <a:spLocks/>
              </p:cNvSpPr>
              <p:nvPr/>
            </p:nvSpPr>
            <p:spPr bwMode="auto">
              <a:xfrm>
                <a:off x="3666257" y="3024639"/>
                <a:ext cx="624081" cy="432107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78"/>
              <p:cNvSpPr>
                <a:spLocks/>
              </p:cNvSpPr>
              <p:nvPr/>
            </p:nvSpPr>
            <p:spPr bwMode="auto">
              <a:xfrm>
                <a:off x="3874258" y="3197645"/>
                <a:ext cx="414578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79"/>
              <p:cNvSpPr>
                <a:spLocks noEditPoints="1"/>
              </p:cNvSpPr>
              <p:nvPr/>
            </p:nvSpPr>
            <p:spPr bwMode="auto">
              <a:xfrm>
                <a:off x="3835777" y="3122138"/>
                <a:ext cx="473593" cy="553037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0"/>
              <p:cNvSpPr>
                <a:spLocks/>
              </p:cNvSpPr>
              <p:nvPr/>
            </p:nvSpPr>
            <p:spPr bwMode="auto">
              <a:xfrm>
                <a:off x="3561377" y="2698362"/>
                <a:ext cx="534083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1"/>
              <p:cNvSpPr>
                <a:spLocks/>
              </p:cNvSpPr>
              <p:nvPr/>
            </p:nvSpPr>
            <p:spPr bwMode="auto">
              <a:xfrm>
                <a:off x="3707986" y="2902559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2"/>
              <p:cNvSpPr>
                <a:spLocks/>
              </p:cNvSpPr>
              <p:nvPr/>
            </p:nvSpPr>
            <p:spPr bwMode="auto">
              <a:xfrm>
                <a:off x="3934523" y="2791382"/>
                <a:ext cx="42785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3"/>
              <p:cNvSpPr>
                <a:spLocks/>
              </p:cNvSpPr>
              <p:nvPr/>
            </p:nvSpPr>
            <p:spPr bwMode="auto">
              <a:xfrm>
                <a:off x="3884226" y="2933259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84"/>
              <p:cNvSpPr>
                <a:spLocks/>
              </p:cNvSpPr>
              <p:nvPr/>
            </p:nvSpPr>
            <p:spPr bwMode="auto">
              <a:xfrm>
                <a:off x="3850633" y="3029504"/>
                <a:ext cx="116555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85"/>
              <p:cNvSpPr>
                <a:spLocks/>
              </p:cNvSpPr>
              <p:nvPr/>
            </p:nvSpPr>
            <p:spPr bwMode="auto">
              <a:xfrm>
                <a:off x="3722599" y="3010776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86"/>
              <p:cNvSpPr>
                <a:spLocks/>
              </p:cNvSpPr>
              <p:nvPr/>
            </p:nvSpPr>
            <p:spPr bwMode="auto">
              <a:xfrm>
                <a:off x="4014945" y="2906072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87"/>
              <p:cNvSpPr>
                <a:spLocks/>
              </p:cNvSpPr>
              <p:nvPr/>
            </p:nvSpPr>
            <p:spPr bwMode="auto">
              <a:xfrm>
                <a:off x="3961086" y="2857705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88"/>
              <p:cNvSpPr>
                <a:spLocks/>
              </p:cNvSpPr>
              <p:nvPr/>
            </p:nvSpPr>
            <p:spPr bwMode="auto">
              <a:xfrm>
                <a:off x="3962929" y="2866390"/>
                <a:ext cx="32458" cy="42768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89"/>
              <p:cNvSpPr>
                <a:spLocks/>
              </p:cNvSpPr>
              <p:nvPr/>
            </p:nvSpPr>
            <p:spPr bwMode="auto">
              <a:xfrm>
                <a:off x="3965789" y="2874552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0"/>
              <p:cNvSpPr>
                <a:spLocks/>
              </p:cNvSpPr>
              <p:nvPr/>
            </p:nvSpPr>
            <p:spPr bwMode="auto">
              <a:xfrm>
                <a:off x="3965239" y="2873926"/>
                <a:ext cx="13279" cy="1327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1"/>
              <p:cNvSpPr>
                <a:spLocks/>
              </p:cNvSpPr>
              <p:nvPr/>
            </p:nvSpPr>
            <p:spPr bwMode="auto">
              <a:xfrm>
                <a:off x="3726092" y="2958039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2"/>
              <p:cNvSpPr>
                <a:spLocks/>
              </p:cNvSpPr>
              <p:nvPr/>
            </p:nvSpPr>
            <p:spPr bwMode="auto">
              <a:xfrm>
                <a:off x="3749375" y="2970615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3"/>
              <p:cNvSpPr>
                <a:spLocks/>
              </p:cNvSpPr>
              <p:nvPr/>
            </p:nvSpPr>
            <p:spPr bwMode="auto">
              <a:xfrm>
                <a:off x="3751673" y="2978930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694"/>
              <p:cNvSpPr>
                <a:spLocks/>
              </p:cNvSpPr>
              <p:nvPr/>
            </p:nvSpPr>
            <p:spPr bwMode="auto">
              <a:xfrm>
                <a:off x="3745066" y="2977122"/>
                <a:ext cx="13279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695"/>
              <p:cNvSpPr>
                <a:spLocks/>
              </p:cNvSpPr>
              <p:nvPr/>
            </p:nvSpPr>
            <p:spPr bwMode="auto">
              <a:xfrm>
                <a:off x="3523665" y="2609554"/>
                <a:ext cx="629982" cy="573685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696"/>
              <p:cNvSpPr>
                <a:spLocks/>
              </p:cNvSpPr>
              <p:nvPr/>
            </p:nvSpPr>
            <p:spPr bwMode="auto">
              <a:xfrm>
                <a:off x="3563440" y="2974177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697"/>
              <p:cNvSpPr>
                <a:spLocks/>
              </p:cNvSpPr>
              <p:nvPr/>
            </p:nvSpPr>
            <p:spPr bwMode="auto">
              <a:xfrm>
                <a:off x="3614819" y="2993148"/>
                <a:ext cx="5901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698"/>
              <p:cNvSpPr>
                <a:spLocks/>
              </p:cNvSpPr>
              <p:nvPr/>
            </p:nvSpPr>
            <p:spPr bwMode="auto">
              <a:xfrm>
                <a:off x="3606905" y="2990541"/>
                <a:ext cx="7376" cy="1327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699"/>
              <p:cNvSpPr>
                <a:spLocks/>
              </p:cNvSpPr>
              <p:nvPr/>
            </p:nvSpPr>
            <p:spPr bwMode="auto">
              <a:xfrm>
                <a:off x="3597184" y="2989841"/>
                <a:ext cx="8852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700"/>
              <p:cNvSpPr>
                <a:spLocks/>
              </p:cNvSpPr>
              <p:nvPr/>
            </p:nvSpPr>
            <p:spPr bwMode="auto">
              <a:xfrm>
                <a:off x="3579344" y="2991764"/>
                <a:ext cx="7376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Freeform 701"/>
              <p:cNvSpPr>
                <a:spLocks/>
              </p:cNvSpPr>
              <p:nvPr/>
            </p:nvSpPr>
            <p:spPr bwMode="auto">
              <a:xfrm>
                <a:off x="3566391" y="2988928"/>
                <a:ext cx="8852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>
              <a:latin typeface="Arial" charset="0"/>
              <a:ea typeface="宋体" charset="0"/>
            </a:endParaRPr>
          </a:p>
        </p:txBody>
      </p:sp>
      <p:pic>
        <p:nvPicPr>
          <p:cNvPr id="22531" name="Picture 5" descr="2012052821164568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3600">
                <a:ea typeface="隶书" charset="0"/>
                <a:cs typeface="隶书" charset="0"/>
              </a:rPr>
              <a:t>武丑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22534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10" name="矩形 9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2536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京剧脸谱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22538" name="Group 280"/>
            <p:cNvGrpSpPr>
              <a:grpSpLocks/>
            </p:cNvGrpSpPr>
            <p:nvPr/>
          </p:nvGrpSpPr>
          <p:grpSpPr bwMode="auto">
            <a:xfrm rot="900000">
              <a:off x="275891" y="5035875"/>
              <a:ext cx="919638" cy="1410231"/>
              <a:chOff x="3524052" y="2610982"/>
              <a:chExt cx="854680" cy="1310086"/>
            </a:xfrm>
          </p:grpSpPr>
          <p:sp>
            <p:nvSpPr>
              <p:cNvPr id="14" name="Freeform 671"/>
              <p:cNvSpPr>
                <a:spLocks/>
              </p:cNvSpPr>
              <p:nvPr/>
            </p:nvSpPr>
            <p:spPr bwMode="auto">
              <a:xfrm>
                <a:off x="4229414" y="2971361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2"/>
              <p:cNvSpPr>
                <a:spLocks/>
              </p:cNvSpPr>
              <p:nvPr/>
            </p:nvSpPr>
            <p:spPr bwMode="auto">
              <a:xfrm>
                <a:off x="3559270" y="3383823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3"/>
              <p:cNvSpPr>
                <a:spLocks/>
              </p:cNvSpPr>
              <p:nvPr/>
            </p:nvSpPr>
            <p:spPr bwMode="auto">
              <a:xfrm>
                <a:off x="4151980" y="3541005"/>
                <a:ext cx="210978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4"/>
              <p:cNvSpPr>
                <a:spLocks/>
              </p:cNvSpPr>
              <p:nvPr/>
            </p:nvSpPr>
            <p:spPr bwMode="auto">
              <a:xfrm>
                <a:off x="4252989" y="3727467"/>
                <a:ext cx="123931" cy="119456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75"/>
              <p:cNvSpPr>
                <a:spLocks/>
              </p:cNvSpPr>
              <p:nvPr/>
            </p:nvSpPr>
            <p:spPr bwMode="auto">
              <a:xfrm>
                <a:off x="3923111" y="3594397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76"/>
              <p:cNvSpPr>
                <a:spLocks/>
              </p:cNvSpPr>
              <p:nvPr/>
            </p:nvSpPr>
            <p:spPr bwMode="auto">
              <a:xfrm>
                <a:off x="3895933" y="3845851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77"/>
              <p:cNvSpPr>
                <a:spLocks/>
              </p:cNvSpPr>
              <p:nvPr/>
            </p:nvSpPr>
            <p:spPr bwMode="auto">
              <a:xfrm>
                <a:off x="3666257" y="3024639"/>
                <a:ext cx="624081" cy="432107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78"/>
              <p:cNvSpPr>
                <a:spLocks/>
              </p:cNvSpPr>
              <p:nvPr/>
            </p:nvSpPr>
            <p:spPr bwMode="auto">
              <a:xfrm>
                <a:off x="3874258" y="3197645"/>
                <a:ext cx="414578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79"/>
              <p:cNvSpPr>
                <a:spLocks noEditPoints="1"/>
              </p:cNvSpPr>
              <p:nvPr/>
            </p:nvSpPr>
            <p:spPr bwMode="auto">
              <a:xfrm>
                <a:off x="3835777" y="3122138"/>
                <a:ext cx="473593" cy="553037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0"/>
              <p:cNvSpPr>
                <a:spLocks/>
              </p:cNvSpPr>
              <p:nvPr/>
            </p:nvSpPr>
            <p:spPr bwMode="auto">
              <a:xfrm>
                <a:off x="3561377" y="2698362"/>
                <a:ext cx="534083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1"/>
              <p:cNvSpPr>
                <a:spLocks/>
              </p:cNvSpPr>
              <p:nvPr/>
            </p:nvSpPr>
            <p:spPr bwMode="auto">
              <a:xfrm>
                <a:off x="3707986" y="2902559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2"/>
              <p:cNvSpPr>
                <a:spLocks/>
              </p:cNvSpPr>
              <p:nvPr/>
            </p:nvSpPr>
            <p:spPr bwMode="auto">
              <a:xfrm>
                <a:off x="3934523" y="2791382"/>
                <a:ext cx="42785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3"/>
              <p:cNvSpPr>
                <a:spLocks/>
              </p:cNvSpPr>
              <p:nvPr/>
            </p:nvSpPr>
            <p:spPr bwMode="auto">
              <a:xfrm>
                <a:off x="3884226" y="2933259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4"/>
              <p:cNvSpPr>
                <a:spLocks/>
              </p:cNvSpPr>
              <p:nvPr/>
            </p:nvSpPr>
            <p:spPr bwMode="auto">
              <a:xfrm>
                <a:off x="3850633" y="3029504"/>
                <a:ext cx="116555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85"/>
              <p:cNvSpPr>
                <a:spLocks/>
              </p:cNvSpPr>
              <p:nvPr/>
            </p:nvSpPr>
            <p:spPr bwMode="auto">
              <a:xfrm>
                <a:off x="3722599" y="3010776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86"/>
              <p:cNvSpPr>
                <a:spLocks/>
              </p:cNvSpPr>
              <p:nvPr/>
            </p:nvSpPr>
            <p:spPr bwMode="auto">
              <a:xfrm>
                <a:off x="4014945" y="2906072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87"/>
              <p:cNvSpPr>
                <a:spLocks/>
              </p:cNvSpPr>
              <p:nvPr/>
            </p:nvSpPr>
            <p:spPr bwMode="auto">
              <a:xfrm>
                <a:off x="3961086" y="2857705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88"/>
              <p:cNvSpPr>
                <a:spLocks/>
              </p:cNvSpPr>
              <p:nvPr/>
            </p:nvSpPr>
            <p:spPr bwMode="auto">
              <a:xfrm>
                <a:off x="3962929" y="2866390"/>
                <a:ext cx="32458" cy="42768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89"/>
              <p:cNvSpPr>
                <a:spLocks/>
              </p:cNvSpPr>
              <p:nvPr/>
            </p:nvSpPr>
            <p:spPr bwMode="auto">
              <a:xfrm>
                <a:off x="3965789" y="2874552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0"/>
              <p:cNvSpPr>
                <a:spLocks/>
              </p:cNvSpPr>
              <p:nvPr/>
            </p:nvSpPr>
            <p:spPr bwMode="auto">
              <a:xfrm>
                <a:off x="3965239" y="2873926"/>
                <a:ext cx="13279" cy="1327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1"/>
              <p:cNvSpPr>
                <a:spLocks/>
              </p:cNvSpPr>
              <p:nvPr/>
            </p:nvSpPr>
            <p:spPr bwMode="auto">
              <a:xfrm>
                <a:off x="3726092" y="2958039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2"/>
              <p:cNvSpPr>
                <a:spLocks/>
              </p:cNvSpPr>
              <p:nvPr/>
            </p:nvSpPr>
            <p:spPr bwMode="auto">
              <a:xfrm>
                <a:off x="3749375" y="2970615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3"/>
              <p:cNvSpPr>
                <a:spLocks/>
              </p:cNvSpPr>
              <p:nvPr/>
            </p:nvSpPr>
            <p:spPr bwMode="auto">
              <a:xfrm>
                <a:off x="3751673" y="2978930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4"/>
              <p:cNvSpPr>
                <a:spLocks/>
              </p:cNvSpPr>
              <p:nvPr/>
            </p:nvSpPr>
            <p:spPr bwMode="auto">
              <a:xfrm>
                <a:off x="3745066" y="2977122"/>
                <a:ext cx="13279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695"/>
              <p:cNvSpPr>
                <a:spLocks/>
              </p:cNvSpPr>
              <p:nvPr/>
            </p:nvSpPr>
            <p:spPr bwMode="auto">
              <a:xfrm>
                <a:off x="3523665" y="2609554"/>
                <a:ext cx="629982" cy="573685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696"/>
              <p:cNvSpPr>
                <a:spLocks/>
              </p:cNvSpPr>
              <p:nvPr/>
            </p:nvSpPr>
            <p:spPr bwMode="auto">
              <a:xfrm>
                <a:off x="3563440" y="2974177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697"/>
              <p:cNvSpPr>
                <a:spLocks/>
              </p:cNvSpPr>
              <p:nvPr/>
            </p:nvSpPr>
            <p:spPr bwMode="auto">
              <a:xfrm>
                <a:off x="3614819" y="2993148"/>
                <a:ext cx="5901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698"/>
              <p:cNvSpPr>
                <a:spLocks/>
              </p:cNvSpPr>
              <p:nvPr/>
            </p:nvSpPr>
            <p:spPr bwMode="auto">
              <a:xfrm>
                <a:off x="3606905" y="2990541"/>
                <a:ext cx="7376" cy="1327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699"/>
              <p:cNvSpPr>
                <a:spLocks/>
              </p:cNvSpPr>
              <p:nvPr/>
            </p:nvSpPr>
            <p:spPr bwMode="auto">
              <a:xfrm>
                <a:off x="3597184" y="2989841"/>
                <a:ext cx="8852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700"/>
              <p:cNvSpPr>
                <a:spLocks/>
              </p:cNvSpPr>
              <p:nvPr/>
            </p:nvSpPr>
            <p:spPr bwMode="auto">
              <a:xfrm>
                <a:off x="3579344" y="2991764"/>
                <a:ext cx="7376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701"/>
              <p:cNvSpPr>
                <a:spLocks/>
              </p:cNvSpPr>
              <p:nvPr/>
            </p:nvSpPr>
            <p:spPr bwMode="auto">
              <a:xfrm>
                <a:off x="3566391" y="2988928"/>
                <a:ext cx="8852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u=3156207987,158186584&amp;fm=23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08025"/>
            <a:ext cx="18288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 descr="u=855079980,4230736113&amp;fm=21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631825"/>
            <a:ext cx="17716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u=1311099588,3724299097&amp;fm=21&amp;g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31825"/>
            <a:ext cx="16684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1" descr="u=4081498545,3291755290&amp;fm=21&amp;g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609600"/>
            <a:ext cx="1709737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3" descr="u=3490763725,1640058883&amp;fm=23&amp;gp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262255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5" descr="u=1029052361,2827090918&amp;fm=21&amp;gp=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3217863"/>
            <a:ext cx="262255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8" descr="u=130178583,3016657106&amp;fm=23&amp;gp=0"/>
          <p:cNvPicPr>
            <a:picLocks noChangeAspect="1" noChangeArrowheads="1"/>
          </p:cNvPicPr>
          <p:nvPr>
            <p:ph type="body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3276600"/>
            <a:ext cx="2389188" cy="2971800"/>
          </a:xfrm>
          <a:noFill/>
        </p:spPr>
      </p:pic>
      <p:sp>
        <p:nvSpPr>
          <p:cNvPr id="12" name="TextBox 11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23562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14" name="矩形 13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3564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京剧脸谱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23566" name="Group 280"/>
            <p:cNvGrpSpPr>
              <a:grpSpLocks/>
            </p:cNvGrpSpPr>
            <p:nvPr/>
          </p:nvGrpSpPr>
          <p:grpSpPr bwMode="auto">
            <a:xfrm rot="900000">
              <a:off x="275891" y="5035875"/>
              <a:ext cx="919638" cy="1410231"/>
              <a:chOff x="3524052" y="2610982"/>
              <a:chExt cx="854680" cy="1310086"/>
            </a:xfrm>
          </p:grpSpPr>
          <p:sp>
            <p:nvSpPr>
              <p:cNvPr id="18" name="Freeform 671"/>
              <p:cNvSpPr>
                <a:spLocks/>
              </p:cNvSpPr>
              <p:nvPr/>
            </p:nvSpPr>
            <p:spPr bwMode="auto">
              <a:xfrm>
                <a:off x="4229414" y="2971361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72"/>
              <p:cNvSpPr>
                <a:spLocks/>
              </p:cNvSpPr>
              <p:nvPr/>
            </p:nvSpPr>
            <p:spPr bwMode="auto">
              <a:xfrm>
                <a:off x="3559270" y="3383823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73"/>
              <p:cNvSpPr>
                <a:spLocks/>
              </p:cNvSpPr>
              <p:nvPr/>
            </p:nvSpPr>
            <p:spPr bwMode="auto">
              <a:xfrm>
                <a:off x="4151980" y="3541005"/>
                <a:ext cx="210978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74"/>
              <p:cNvSpPr>
                <a:spLocks/>
              </p:cNvSpPr>
              <p:nvPr/>
            </p:nvSpPr>
            <p:spPr bwMode="auto">
              <a:xfrm>
                <a:off x="4252989" y="3727467"/>
                <a:ext cx="123931" cy="119456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75"/>
              <p:cNvSpPr>
                <a:spLocks/>
              </p:cNvSpPr>
              <p:nvPr/>
            </p:nvSpPr>
            <p:spPr bwMode="auto">
              <a:xfrm>
                <a:off x="3923111" y="3594397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76"/>
              <p:cNvSpPr>
                <a:spLocks/>
              </p:cNvSpPr>
              <p:nvPr/>
            </p:nvSpPr>
            <p:spPr bwMode="auto">
              <a:xfrm>
                <a:off x="3895933" y="3845851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77"/>
              <p:cNvSpPr>
                <a:spLocks/>
              </p:cNvSpPr>
              <p:nvPr/>
            </p:nvSpPr>
            <p:spPr bwMode="auto">
              <a:xfrm>
                <a:off x="3666257" y="3024639"/>
                <a:ext cx="624081" cy="432107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78"/>
              <p:cNvSpPr>
                <a:spLocks/>
              </p:cNvSpPr>
              <p:nvPr/>
            </p:nvSpPr>
            <p:spPr bwMode="auto">
              <a:xfrm>
                <a:off x="3874258" y="3197645"/>
                <a:ext cx="414578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79"/>
              <p:cNvSpPr>
                <a:spLocks noEditPoints="1"/>
              </p:cNvSpPr>
              <p:nvPr/>
            </p:nvSpPr>
            <p:spPr bwMode="auto">
              <a:xfrm>
                <a:off x="3835777" y="3122138"/>
                <a:ext cx="473593" cy="553037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0"/>
              <p:cNvSpPr>
                <a:spLocks/>
              </p:cNvSpPr>
              <p:nvPr/>
            </p:nvSpPr>
            <p:spPr bwMode="auto">
              <a:xfrm>
                <a:off x="3561377" y="2698362"/>
                <a:ext cx="534083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81"/>
              <p:cNvSpPr>
                <a:spLocks/>
              </p:cNvSpPr>
              <p:nvPr/>
            </p:nvSpPr>
            <p:spPr bwMode="auto">
              <a:xfrm>
                <a:off x="3707986" y="2902559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82"/>
              <p:cNvSpPr>
                <a:spLocks/>
              </p:cNvSpPr>
              <p:nvPr/>
            </p:nvSpPr>
            <p:spPr bwMode="auto">
              <a:xfrm>
                <a:off x="3934523" y="2791382"/>
                <a:ext cx="42785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83"/>
              <p:cNvSpPr>
                <a:spLocks/>
              </p:cNvSpPr>
              <p:nvPr/>
            </p:nvSpPr>
            <p:spPr bwMode="auto">
              <a:xfrm>
                <a:off x="3884226" y="2933259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84"/>
              <p:cNvSpPr>
                <a:spLocks/>
              </p:cNvSpPr>
              <p:nvPr/>
            </p:nvSpPr>
            <p:spPr bwMode="auto">
              <a:xfrm>
                <a:off x="3850633" y="3029504"/>
                <a:ext cx="116555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85"/>
              <p:cNvSpPr>
                <a:spLocks/>
              </p:cNvSpPr>
              <p:nvPr/>
            </p:nvSpPr>
            <p:spPr bwMode="auto">
              <a:xfrm>
                <a:off x="3722599" y="3010776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86"/>
              <p:cNvSpPr>
                <a:spLocks/>
              </p:cNvSpPr>
              <p:nvPr/>
            </p:nvSpPr>
            <p:spPr bwMode="auto">
              <a:xfrm>
                <a:off x="4014945" y="2906072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87"/>
              <p:cNvSpPr>
                <a:spLocks/>
              </p:cNvSpPr>
              <p:nvPr/>
            </p:nvSpPr>
            <p:spPr bwMode="auto">
              <a:xfrm>
                <a:off x="3961086" y="2857705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88"/>
              <p:cNvSpPr>
                <a:spLocks/>
              </p:cNvSpPr>
              <p:nvPr/>
            </p:nvSpPr>
            <p:spPr bwMode="auto">
              <a:xfrm>
                <a:off x="3962929" y="2866390"/>
                <a:ext cx="32458" cy="42768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89"/>
              <p:cNvSpPr>
                <a:spLocks/>
              </p:cNvSpPr>
              <p:nvPr/>
            </p:nvSpPr>
            <p:spPr bwMode="auto">
              <a:xfrm>
                <a:off x="3965789" y="2874552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0"/>
              <p:cNvSpPr>
                <a:spLocks/>
              </p:cNvSpPr>
              <p:nvPr/>
            </p:nvSpPr>
            <p:spPr bwMode="auto">
              <a:xfrm>
                <a:off x="3965239" y="2873926"/>
                <a:ext cx="13279" cy="1327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691"/>
              <p:cNvSpPr>
                <a:spLocks/>
              </p:cNvSpPr>
              <p:nvPr/>
            </p:nvSpPr>
            <p:spPr bwMode="auto">
              <a:xfrm>
                <a:off x="3726092" y="2958039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692"/>
              <p:cNvSpPr>
                <a:spLocks/>
              </p:cNvSpPr>
              <p:nvPr/>
            </p:nvSpPr>
            <p:spPr bwMode="auto">
              <a:xfrm>
                <a:off x="3749375" y="2970615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693"/>
              <p:cNvSpPr>
                <a:spLocks/>
              </p:cNvSpPr>
              <p:nvPr/>
            </p:nvSpPr>
            <p:spPr bwMode="auto">
              <a:xfrm>
                <a:off x="3751673" y="2978930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694"/>
              <p:cNvSpPr>
                <a:spLocks/>
              </p:cNvSpPr>
              <p:nvPr/>
            </p:nvSpPr>
            <p:spPr bwMode="auto">
              <a:xfrm>
                <a:off x="3745066" y="2977122"/>
                <a:ext cx="13279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695"/>
              <p:cNvSpPr>
                <a:spLocks/>
              </p:cNvSpPr>
              <p:nvPr/>
            </p:nvSpPr>
            <p:spPr bwMode="auto">
              <a:xfrm>
                <a:off x="3523665" y="2609554"/>
                <a:ext cx="629982" cy="573685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696"/>
              <p:cNvSpPr>
                <a:spLocks/>
              </p:cNvSpPr>
              <p:nvPr/>
            </p:nvSpPr>
            <p:spPr bwMode="auto">
              <a:xfrm>
                <a:off x="3563440" y="2974177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697"/>
              <p:cNvSpPr>
                <a:spLocks/>
              </p:cNvSpPr>
              <p:nvPr/>
            </p:nvSpPr>
            <p:spPr bwMode="auto">
              <a:xfrm>
                <a:off x="3614819" y="2993148"/>
                <a:ext cx="5901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Freeform 698"/>
              <p:cNvSpPr>
                <a:spLocks/>
              </p:cNvSpPr>
              <p:nvPr/>
            </p:nvSpPr>
            <p:spPr bwMode="auto">
              <a:xfrm>
                <a:off x="3606905" y="2990541"/>
                <a:ext cx="7376" cy="1327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Freeform 699"/>
              <p:cNvSpPr>
                <a:spLocks/>
              </p:cNvSpPr>
              <p:nvPr/>
            </p:nvSpPr>
            <p:spPr bwMode="auto">
              <a:xfrm>
                <a:off x="3597184" y="2989841"/>
                <a:ext cx="8852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Freeform 700"/>
              <p:cNvSpPr>
                <a:spLocks/>
              </p:cNvSpPr>
              <p:nvPr/>
            </p:nvSpPr>
            <p:spPr bwMode="auto">
              <a:xfrm>
                <a:off x="3579344" y="2991764"/>
                <a:ext cx="7376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Freeform 701"/>
              <p:cNvSpPr>
                <a:spLocks/>
              </p:cNvSpPr>
              <p:nvPr/>
            </p:nvSpPr>
            <p:spPr bwMode="auto">
              <a:xfrm>
                <a:off x="3566391" y="2988928"/>
                <a:ext cx="8852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u=2080046350,2191179892&amp;fm=23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4495800" y="2286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800">
                <a:ea typeface="隶书" charset="0"/>
                <a:cs typeface="隶书" charset="0"/>
              </a:rPr>
              <a:t>【</a:t>
            </a:r>
            <a:r>
              <a:rPr lang="zh-CN" altLang="en-US" sz="2800">
                <a:ea typeface="隶书" charset="0"/>
                <a:cs typeface="隶书" charset="0"/>
              </a:rPr>
              <a:t>孙悟空三打白骨精</a:t>
            </a:r>
            <a:r>
              <a:rPr lang="en-US" altLang="zh-CN" sz="2800">
                <a:ea typeface="隶书" charset="0"/>
                <a:cs typeface="隶书" charset="0"/>
              </a:rPr>
              <a:t>】</a:t>
            </a:r>
            <a:r>
              <a:rPr lang="zh-CN" altLang="en-US" sz="2800">
                <a:ea typeface="隶书" charset="0"/>
                <a:cs typeface="隶书" charset="0"/>
              </a:rPr>
              <a:t>剧照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4101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47" name="矩形 46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4103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京剧脸谱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4105" name="Group 280"/>
            <p:cNvGrpSpPr>
              <a:grpSpLocks/>
            </p:cNvGrpSpPr>
            <p:nvPr/>
          </p:nvGrpSpPr>
          <p:grpSpPr bwMode="auto">
            <a:xfrm rot="900000">
              <a:off x="275891" y="5035875"/>
              <a:ext cx="919638" cy="1410231"/>
              <a:chOff x="3524052" y="2610982"/>
              <a:chExt cx="854680" cy="1310086"/>
            </a:xfrm>
          </p:grpSpPr>
          <p:sp>
            <p:nvSpPr>
              <p:cNvPr id="51" name="Freeform 671"/>
              <p:cNvSpPr>
                <a:spLocks/>
              </p:cNvSpPr>
              <p:nvPr/>
            </p:nvSpPr>
            <p:spPr bwMode="auto">
              <a:xfrm>
                <a:off x="4229414" y="2971361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" name="Freeform 672"/>
              <p:cNvSpPr>
                <a:spLocks/>
              </p:cNvSpPr>
              <p:nvPr/>
            </p:nvSpPr>
            <p:spPr bwMode="auto">
              <a:xfrm>
                <a:off x="3559270" y="3383823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" name="Freeform 673"/>
              <p:cNvSpPr>
                <a:spLocks/>
              </p:cNvSpPr>
              <p:nvPr/>
            </p:nvSpPr>
            <p:spPr bwMode="auto">
              <a:xfrm>
                <a:off x="4151980" y="3541005"/>
                <a:ext cx="210978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Freeform 674"/>
              <p:cNvSpPr>
                <a:spLocks/>
              </p:cNvSpPr>
              <p:nvPr/>
            </p:nvSpPr>
            <p:spPr bwMode="auto">
              <a:xfrm>
                <a:off x="4252989" y="3727467"/>
                <a:ext cx="123931" cy="119456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" name="Freeform 675"/>
              <p:cNvSpPr>
                <a:spLocks/>
              </p:cNvSpPr>
              <p:nvPr/>
            </p:nvSpPr>
            <p:spPr bwMode="auto">
              <a:xfrm>
                <a:off x="3923111" y="3594397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" name="Freeform 676"/>
              <p:cNvSpPr>
                <a:spLocks/>
              </p:cNvSpPr>
              <p:nvPr/>
            </p:nvSpPr>
            <p:spPr bwMode="auto">
              <a:xfrm>
                <a:off x="3895933" y="3845851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" name="Freeform 677"/>
              <p:cNvSpPr>
                <a:spLocks/>
              </p:cNvSpPr>
              <p:nvPr/>
            </p:nvSpPr>
            <p:spPr bwMode="auto">
              <a:xfrm>
                <a:off x="3666257" y="3024639"/>
                <a:ext cx="624081" cy="432107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" name="Freeform 678"/>
              <p:cNvSpPr>
                <a:spLocks/>
              </p:cNvSpPr>
              <p:nvPr/>
            </p:nvSpPr>
            <p:spPr bwMode="auto">
              <a:xfrm>
                <a:off x="3874258" y="3197645"/>
                <a:ext cx="414578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Freeform 679"/>
              <p:cNvSpPr>
                <a:spLocks noEditPoints="1"/>
              </p:cNvSpPr>
              <p:nvPr/>
            </p:nvSpPr>
            <p:spPr bwMode="auto">
              <a:xfrm>
                <a:off x="3835777" y="3122138"/>
                <a:ext cx="473593" cy="553037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Freeform 680"/>
              <p:cNvSpPr>
                <a:spLocks/>
              </p:cNvSpPr>
              <p:nvPr/>
            </p:nvSpPr>
            <p:spPr bwMode="auto">
              <a:xfrm>
                <a:off x="3561377" y="2698362"/>
                <a:ext cx="534083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" name="Freeform 681"/>
              <p:cNvSpPr>
                <a:spLocks/>
              </p:cNvSpPr>
              <p:nvPr/>
            </p:nvSpPr>
            <p:spPr bwMode="auto">
              <a:xfrm>
                <a:off x="3707986" y="2902559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Freeform 682"/>
              <p:cNvSpPr>
                <a:spLocks/>
              </p:cNvSpPr>
              <p:nvPr/>
            </p:nvSpPr>
            <p:spPr bwMode="auto">
              <a:xfrm>
                <a:off x="3934523" y="2791382"/>
                <a:ext cx="42785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Freeform 683"/>
              <p:cNvSpPr>
                <a:spLocks/>
              </p:cNvSpPr>
              <p:nvPr/>
            </p:nvSpPr>
            <p:spPr bwMode="auto">
              <a:xfrm>
                <a:off x="3884226" y="2933259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Freeform 684"/>
              <p:cNvSpPr>
                <a:spLocks/>
              </p:cNvSpPr>
              <p:nvPr/>
            </p:nvSpPr>
            <p:spPr bwMode="auto">
              <a:xfrm>
                <a:off x="3850633" y="3029504"/>
                <a:ext cx="116555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Freeform 685"/>
              <p:cNvSpPr>
                <a:spLocks/>
              </p:cNvSpPr>
              <p:nvPr/>
            </p:nvSpPr>
            <p:spPr bwMode="auto">
              <a:xfrm>
                <a:off x="3722599" y="3010776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Freeform 686"/>
              <p:cNvSpPr>
                <a:spLocks/>
              </p:cNvSpPr>
              <p:nvPr/>
            </p:nvSpPr>
            <p:spPr bwMode="auto">
              <a:xfrm>
                <a:off x="4014945" y="2906072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Freeform 687"/>
              <p:cNvSpPr>
                <a:spLocks/>
              </p:cNvSpPr>
              <p:nvPr/>
            </p:nvSpPr>
            <p:spPr bwMode="auto">
              <a:xfrm>
                <a:off x="3961086" y="2857705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Freeform 688"/>
              <p:cNvSpPr>
                <a:spLocks/>
              </p:cNvSpPr>
              <p:nvPr/>
            </p:nvSpPr>
            <p:spPr bwMode="auto">
              <a:xfrm>
                <a:off x="3962929" y="2866390"/>
                <a:ext cx="32458" cy="42768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Freeform 689"/>
              <p:cNvSpPr>
                <a:spLocks/>
              </p:cNvSpPr>
              <p:nvPr/>
            </p:nvSpPr>
            <p:spPr bwMode="auto">
              <a:xfrm>
                <a:off x="3965789" y="2874552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Freeform 690"/>
              <p:cNvSpPr>
                <a:spLocks/>
              </p:cNvSpPr>
              <p:nvPr/>
            </p:nvSpPr>
            <p:spPr bwMode="auto">
              <a:xfrm>
                <a:off x="3965239" y="2873926"/>
                <a:ext cx="13279" cy="1327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Freeform 691"/>
              <p:cNvSpPr>
                <a:spLocks/>
              </p:cNvSpPr>
              <p:nvPr/>
            </p:nvSpPr>
            <p:spPr bwMode="auto">
              <a:xfrm>
                <a:off x="3726092" y="2958039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Freeform 692"/>
              <p:cNvSpPr>
                <a:spLocks/>
              </p:cNvSpPr>
              <p:nvPr/>
            </p:nvSpPr>
            <p:spPr bwMode="auto">
              <a:xfrm>
                <a:off x="3749375" y="2970615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" name="Freeform 693"/>
              <p:cNvSpPr>
                <a:spLocks/>
              </p:cNvSpPr>
              <p:nvPr/>
            </p:nvSpPr>
            <p:spPr bwMode="auto">
              <a:xfrm>
                <a:off x="3751673" y="2978930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Freeform 694"/>
              <p:cNvSpPr>
                <a:spLocks/>
              </p:cNvSpPr>
              <p:nvPr/>
            </p:nvSpPr>
            <p:spPr bwMode="auto">
              <a:xfrm>
                <a:off x="3745066" y="2977122"/>
                <a:ext cx="13279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Freeform 695"/>
              <p:cNvSpPr>
                <a:spLocks/>
              </p:cNvSpPr>
              <p:nvPr/>
            </p:nvSpPr>
            <p:spPr bwMode="auto">
              <a:xfrm>
                <a:off x="3523665" y="2609554"/>
                <a:ext cx="629982" cy="573685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Freeform 696"/>
              <p:cNvSpPr>
                <a:spLocks/>
              </p:cNvSpPr>
              <p:nvPr/>
            </p:nvSpPr>
            <p:spPr bwMode="auto">
              <a:xfrm>
                <a:off x="3563440" y="2974177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" name="Freeform 697"/>
              <p:cNvSpPr>
                <a:spLocks/>
              </p:cNvSpPr>
              <p:nvPr/>
            </p:nvSpPr>
            <p:spPr bwMode="auto">
              <a:xfrm>
                <a:off x="3614819" y="2993148"/>
                <a:ext cx="5901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" name="Freeform 698"/>
              <p:cNvSpPr>
                <a:spLocks/>
              </p:cNvSpPr>
              <p:nvPr/>
            </p:nvSpPr>
            <p:spPr bwMode="auto">
              <a:xfrm>
                <a:off x="3606905" y="2990541"/>
                <a:ext cx="7376" cy="1327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" name="Freeform 699"/>
              <p:cNvSpPr>
                <a:spLocks/>
              </p:cNvSpPr>
              <p:nvPr/>
            </p:nvSpPr>
            <p:spPr bwMode="auto">
              <a:xfrm>
                <a:off x="3597184" y="2989841"/>
                <a:ext cx="8852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" name="Freeform 700"/>
              <p:cNvSpPr>
                <a:spLocks/>
              </p:cNvSpPr>
              <p:nvPr/>
            </p:nvSpPr>
            <p:spPr bwMode="auto">
              <a:xfrm>
                <a:off x="3579344" y="2991764"/>
                <a:ext cx="7376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" name="Freeform 701"/>
              <p:cNvSpPr>
                <a:spLocks/>
              </p:cNvSpPr>
              <p:nvPr/>
            </p:nvSpPr>
            <p:spPr bwMode="auto">
              <a:xfrm>
                <a:off x="3566391" y="2988928"/>
                <a:ext cx="8852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6908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5124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47" name="矩形 46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5127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京剧脸谱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5129" name="Group 280"/>
            <p:cNvGrpSpPr>
              <a:grpSpLocks/>
            </p:cNvGrpSpPr>
            <p:nvPr/>
          </p:nvGrpSpPr>
          <p:grpSpPr bwMode="auto">
            <a:xfrm rot="900000">
              <a:off x="275891" y="5035875"/>
              <a:ext cx="919638" cy="1410231"/>
              <a:chOff x="3524052" y="2610982"/>
              <a:chExt cx="854680" cy="1310086"/>
            </a:xfrm>
          </p:grpSpPr>
          <p:sp>
            <p:nvSpPr>
              <p:cNvPr id="51" name="Freeform 671"/>
              <p:cNvSpPr>
                <a:spLocks/>
              </p:cNvSpPr>
              <p:nvPr/>
            </p:nvSpPr>
            <p:spPr bwMode="auto">
              <a:xfrm>
                <a:off x="4229414" y="2971361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" name="Freeform 672"/>
              <p:cNvSpPr>
                <a:spLocks/>
              </p:cNvSpPr>
              <p:nvPr/>
            </p:nvSpPr>
            <p:spPr bwMode="auto">
              <a:xfrm>
                <a:off x="3559270" y="3383823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" name="Freeform 673"/>
              <p:cNvSpPr>
                <a:spLocks/>
              </p:cNvSpPr>
              <p:nvPr/>
            </p:nvSpPr>
            <p:spPr bwMode="auto">
              <a:xfrm>
                <a:off x="4151980" y="3541005"/>
                <a:ext cx="210978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Freeform 674"/>
              <p:cNvSpPr>
                <a:spLocks/>
              </p:cNvSpPr>
              <p:nvPr/>
            </p:nvSpPr>
            <p:spPr bwMode="auto">
              <a:xfrm>
                <a:off x="4252989" y="3727467"/>
                <a:ext cx="123931" cy="119456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" name="Freeform 675"/>
              <p:cNvSpPr>
                <a:spLocks/>
              </p:cNvSpPr>
              <p:nvPr/>
            </p:nvSpPr>
            <p:spPr bwMode="auto">
              <a:xfrm>
                <a:off x="3923111" y="3594397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" name="Freeform 676"/>
              <p:cNvSpPr>
                <a:spLocks/>
              </p:cNvSpPr>
              <p:nvPr/>
            </p:nvSpPr>
            <p:spPr bwMode="auto">
              <a:xfrm>
                <a:off x="3895933" y="3845851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" name="Freeform 677"/>
              <p:cNvSpPr>
                <a:spLocks/>
              </p:cNvSpPr>
              <p:nvPr/>
            </p:nvSpPr>
            <p:spPr bwMode="auto">
              <a:xfrm>
                <a:off x="3666257" y="3024639"/>
                <a:ext cx="624081" cy="432107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" name="Freeform 678"/>
              <p:cNvSpPr>
                <a:spLocks/>
              </p:cNvSpPr>
              <p:nvPr/>
            </p:nvSpPr>
            <p:spPr bwMode="auto">
              <a:xfrm>
                <a:off x="3874258" y="3197645"/>
                <a:ext cx="414578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Freeform 679"/>
              <p:cNvSpPr>
                <a:spLocks noEditPoints="1"/>
              </p:cNvSpPr>
              <p:nvPr/>
            </p:nvSpPr>
            <p:spPr bwMode="auto">
              <a:xfrm>
                <a:off x="3835777" y="3122138"/>
                <a:ext cx="473593" cy="553037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Freeform 680"/>
              <p:cNvSpPr>
                <a:spLocks/>
              </p:cNvSpPr>
              <p:nvPr/>
            </p:nvSpPr>
            <p:spPr bwMode="auto">
              <a:xfrm>
                <a:off x="3561377" y="2698362"/>
                <a:ext cx="534083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" name="Freeform 681"/>
              <p:cNvSpPr>
                <a:spLocks/>
              </p:cNvSpPr>
              <p:nvPr/>
            </p:nvSpPr>
            <p:spPr bwMode="auto">
              <a:xfrm>
                <a:off x="3707986" y="2902559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Freeform 682"/>
              <p:cNvSpPr>
                <a:spLocks/>
              </p:cNvSpPr>
              <p:nvPr/>
            </p:nvSpPr>
            <p:spPr bwMode="auto">
              <a:xfrm>
                <a:off x="3934523" y="2791382"/>
                <a:ext cx="42785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Freeform 683"/>
              <p:cNvSpPr>
                <a:spLocks/>
              </p:cNvSpPr>
              <p:nvPr/>
            </p:nvSpPr>
            <p:spPr bwMode="auto">
              <a:xfrm>
                <a:off x="3884226" y="2933259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Freeform 684"/>
              <p:cNvSpPr>
                <a:spLocks/>
              </p:cNvSpPr>
              <p:nvPr/>
            </p:nvSpPr>
            <p:spPr bwMode="auto">
              <a:xfrm>
                <a:off x="3850633" y="3029504"/>
                <a:ext cx="116555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Freeform 685"/>
              <p:cNvSpPr>
                <a:spLocks/>
              </p:cNvSpPr>
              <p:nvPr/>
            </p:nvSpPr>
            <p:spPr bwMode="auto">
              <a:xfrm>
                <a:off x="3722599" y="3010776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Freeform 686"/>
              <p:cNvSpPr>
                <a:spLocks/>
              </p:cNvSpPr>
              <p:nvPr/>
            </p:nvSpPr>
            <p:spPr bwMode="auto">
              <a:xfrm>
                <a:off x="4014945" y="2906072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Freeform 687"/>
              <p:cNvSpPr>
                <a:spLocks/>
              </p:cNvSpPr>
              <p:nvPr/>
            </p:nvSpPr>
            <p:spPr bwMode="auto">
              <a:xfrm>
                <a:off x="3961086" y="2857705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Freeform 688"/>
              <p:cNvSpPr>
                <a:spLocks/>
              </p:cNvSpPr>
              <p:nvPr/>
            </p:nvSpPr>
            <p:spPr bwMode="auto">
              <a:xfrm>
                <a:off x="3962929" y="2866390"/>
                <a:ext cx="32458" cy="42768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Freeform 689"/>
              <p:cNvSpPr>
                <a:spLocks/>
              </p:cNvSpPr>
              <p:nvPr/>
            </p:nvSpPr>
            <p:spPr bwMode="auto">
              <a:xfrm>
                <a:off x="3965789" y="2874552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Freeform 690"/>
              <p:cNvSpPr>
                <a:spLocks/>
              </p:cNvSpPr>
              <p:nvPr/>
            </p:nvSpPr>
            <p:spPr bwMode="auto">
              <a:xfrm>
                <a:off x="3965239" y="2873926"/>
                <a:ext cx="13279" cy="1327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Freeform 691"/>
              <p:cNvSpPr>
                <a:spLocks/>
              </p:cNvSpPr>
              <p:nvPr/>
            </p:nvSpPr>
            <p:spPr bwMode="auto">
              <a:xfrm>
                <a:off x="3726092" y="2958039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Freeform 692"/>
              <p:cNvSpPr>
                <a:spLocks/>
              </p:cNvSpPr>
              <p:nvPr/>
            </p:nvSpPr>
            <p:spPr bwMode="auto">
              <a:xfrm>
                <a:off x="3749375" y="2970615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" name="Freeform 693"/>
              <p:cNvSpPr>
                <a:spLocks/>
              </p:cNvSpPr>
              <p:nvPr/>
            </p:nvSpPr>
            <p:spPr bwMode="auto">
              <a:xfrm>
                <a:off x="3751673" y="2978930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Freeform 694"/>
              <p:cNvSpPr>
                <a:spLocks/>
              </p:cNvSpPr>
              <p:nvPr/>
            </p:nvSpPr>
            <p:spPr bwMode="auto">
              <a:xfrm>
                <a:off x="3745066" y="2977122"/>
                <a:ext cx="13279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Freeform 695"/>
              <p:cNvSpPr>
                <a:spLocks/>
              </p:cNvSpPr>
              <p:nvPr/>
            </p:nvSpPr>
            <p:spPr bwMode="auto">
              <a:xfrm>
                <a:off x="3523665" y="2609554"/>
                <a:ext cx="629982" cy="573685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Freeform 696"/>
              <p:cNvSpPr>
                <a:spLocks/>
              </p:cNvSpPr>
              <p:nvPr/>
            </p:nvSpPr>
            <p:spPr bwMode="auto">
              <a:xfrm>
                <a:off x="3563440" y="2974177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" name="Freeform 697"/>
              <p:cNvSpPr>
                <a:spLocks/>
              </p:cNvSpPr>
              <p:nvPr/>
            </p:nvSpPr>
            <p:spPr bwMode="auto">
              <a:xfrm>
                <a:off x="3614819" y="2993148"/>
                <a:ext cx="5901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" name="Freeform 698"/>
              <p:cNvSpPr>
                <a:spLocks/>
              </p:cNvSpPr>
              <p:nvPr/>
            </p:nvSpPr>
            <p:spPr bwMode="auto">
              <a:xfrm>
                <a:off x="3606905" y="2990541"/>
                <a:ext cx="7376" cy="1327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" name="Freeform 699"/>
              <p:cNvSpPr>
                <a:spLocks/>
              </p:cNvSpPr>
              <p:nvPr/>
            </p:nvSpPr>
            <p:spPr bwMode="auto">
              <a:xfrm>
                <a:off x="3597184" y="2989841"/>
                <a:ext cx="8852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" name="Freeform 700"/>
              <p:cNvSpPr>
                <a:spLocks/>
              </p:cNvSpPr>
              <p:nvPr/>
            </p:nvSpPr>
            <p:spPr bwMode="auto">
              <a:xfrm>
                <a:off x="3579344" y="2991764"/>
                <a:ext cx="7376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" name="Freeform 701"/>
              <p:cNvSpPr>
                <a:spLocks/>
              </p:cNvSpPr>
              <p:nvPr/>
            </p:nvSpPr>
            <p:spPr bwMode="auto">
              <a:xfrm>
                <a:off x="3566391" y="2988928"/>
                <a:ext cx="8852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6248400" y="2286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800">
                <a:ea typeface="隶书" charset="0"/>
                <a:cs typeface="隶书" charset="0"/>
              </a:rPr>
              <a:t>【</a:t>
            </a:r>
            <a:r>
              <a:rPr lang="zh-CN" altLang="en-US" sz="2800">
                <a:ea typeface="隶书" charset="0"/>
                <a:cs typeface="隶书" charset="0"/>
              </a:rPr>
              <a:t>赤壁</a:t>
            </a:r>
            <a:r>
              <a:rPr lang="en-US" altLang="zh-CN" sz="2800">
                <a:ea typeface="隶书" charset="0"/>
                <a:cs typeface="隶书" charset="0"/>
              </a:rPr>
              <a:t>】</a:t>
            </a:r>
            <a:r>
              <a:rPr lang="zh-CN" altLang="en-US" sz="2800">
                <a:ea typeface="隶书" charset="0"/>
                <a:cs typeface="隶书" charset="0"/>
              </a:rPr>
              <a:t>剧照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野猪林-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69596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410200" y="228600"/>
            <a:ext cx="338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3600">
                <a:ea typeface="隶书" charset="0"/>
                <a:cs typeface="隶书" charset="0"/>
              </a:rPr>
              <a:t>【</a:t>
            </a:r>
            <a:r>
              <a:rPr lang="zh-CN" altLang="en-US" sz="3600">
                <a:ea typeface="隶书" charset="0"/>
                <a:cs typeface="隶书" charset="0"/>
              </a:rPr>
              <a:t>野猪林</a:t>
            </a:r>
            <a:r>
              <a:rPr lang="en-US" altLang="zh-CN" sz="3600">
                <a:ea typeface="隶书" charset="0"/>
                <a:cs typeface="隶书" charset="0"/>
              </a:rPr>
              <a:t>】</a:t>
            </a:r>
            <a:r>
              <a:rPr lang="zh-CN" altLang="en-US" sz="3600">
                <a:ea typeface="隶书" charset="0"/>
                <a:cs typeface="隶书" charset="0"/>
              </a:rPr>
              <a:t>剧照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6149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47" name="矩形 46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6151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京剧脸谱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6153" name="Group 280"/>
            <p:cNvGrpSpPr>
              <a:grpSpLocks/>
            </p:cNvGrpSpPr>
            <p:nvPr/>
          </p:nvGrpSpPr>
          <p:grpSpPr bwMode="auto">
            <a:xfrm rot="900000">
              <a:off x="275891" y="5035875"/>
              <a:ext cx="919638" cy="1410231"/>
              <a:chOff x="3524052" y="2610982"/>
              <a:chExt cx="854680" cy="1310086"/>
            </a:xfrm>
          </p:grpSpPr>
          <p:sp>
            <p:nvSpPr>
              <p:cNvPr id="51" name="Freeform 671"/>
              <p:cNvSpPr>
                <a:spLocks/>
              </p:cNvSpPr>
              <p:nvPr/>
            </p:nvSpPr>
            <p:spPr bwMode="auto">
              <a:xfrm>
                <a:off x="4229414" y="2971361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" name="Freeform 672"/>
              <p:cNvSpPr>
                <a:spLocks/>
              </p:cNvSpPr>
              <p:nvPr/>
            </p:nvSpPr>
            <p:spPr bwMode="auto">
              <a:xfrm>
                <a:off x="3559270" y="3383823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" name="Freeform 673"/>
              <p:cNvSpPr>
                <a:spLocks/>
              </p:cNvSpPr>
              <p:nvPr/>
            </p:nvSpPr>
            <p:spPr bwMode="auto">
              <a:xfrm>
                <a:off x="4151980" y="3541005"/>
                <a:ext cx="210978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Freeform 674"/>
              <p:cNvSpPr>
                <a:spLocks/>
              </p:cNvSpPr>
              <p:nvPr/>
            </p:nvSpPr>
            <p:spPr bwMode="auto">
              <a:xfrm>
                <a:off x="4252989" y="3727467"/>
                <a:ext cx="123931" cy="119456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" name="Freeform 675"/>
              <p:cNvSpPr>
                <a:spLocks/>
              </p:cNvSpPr>
              <p:nvPr/>
            </p:nvSpPr>
            <p:spPr bwMode="auto">
              <a:xfrm>
                <a:off x="3923111" y="3594397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" name="Freeform 676"/>
              <p:cNvSpPr>
                <a:spLocks/>
              </p:cNvSpPr>
              <p:nvPr/>
            </p:nvSpPr>
            <p:spPr bwMode="auto">
              <a:xfrm>
                <a:off x="3895933" y="3845851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" name="Freeform 677"/>
              <p:cNvSpPr>
                <a:spLocks/>
              </p:cNvSpPr>
              <p:nvPr/>
            </p:nvSpPr>
            <p:spPr bwMode="auto">
              <a:xfrm>
                <a:off x="3666257" y="3024639"/>
                <a:ext cx="624081" cy="432107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" name="Freeform 678"/>
              <p:cNvSpPr>
                <a:spLocks/>
              </p:cNvSpPr>
              <p:nvPr/>
            </p:nvSpPr>
            <p:spPr bwMode="auto">
              <a:xfrm>
                <a:off x="3874258" y="3197645"/>
                <a:ext cx="414578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Freeform 679"/>
              <p:cNvSpPr>
                <a:spLocks noEditPoints="1"/>
              </p:cNvSpPr>
              <p:nvPr/>
            </p:nvSpPr>
            <p:spPr bwMode="auto">
              <a:xfrm>
                <a:off x="3835777" y="3122138"/>
                <a:ext cx="473593" cy="553037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Freeform 680"/>
              <p:cNvSpPr>
                <a:spLocks/>
              </p:cNvSpPr>
              <p:nvPr/>
            </p:nvSpPr>
            <p:spPr bwMode="auto">
              <a:xfrm>
                <a:off x="3561377" y="2698362"/>
                <a:ext cx="534083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" name="Freeform 681"/>
              <p:cNvSpPr>
                <a:spLocks/>
              </p:cNvSpPr>
              <p:nvPr/>
            </p:nvSpPr>
            <p:spPr bwMode="auto">
              <a:xfrm>
                <a:off x="3707986" y="2902559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Freeform 682"/>
              <p:cNvSpPr>
                <a:spLocks/>
              </p:cNvSpPr>
              <p:nvPr/>
            </p:nvSpPr>
            <p:spPr bwMode="auto">
              <a:xfrm>
                <a:off x="3934523" y="2791382"/>
                <a:ext cx="42785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Freeform 683"/>
              <p:cNvSpPr>
                <a:spLocks/>
              </p:cNvSpPr>
              <p:nvPr/>
            </p:nvSpPr>
            <p:spPr bwMode="auto">
              <a:xfrm>
                <a:off x="3884226" y="2933259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Freeform 684"/>
              <p:cNvSpPr>
                <a:spLocks/>
              </p:cNvSpPr>
              <p:nvPr/>
            </p:nvSpPr>
            <p:spPr bwMode="auto">
              <a:xfrm>
                <a:off x="3850633" y="3029504"/>
                <a:ext cx="116555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Freeform 685"/>
              <p:cNvSpPr>
                <a:spLocks/>
              </p:cNvSpPr>
              <p:nvPr/>
            </p:nvSpPr>
            <p:spPr bwMode="auto">
              <a:xfrm>
                <a:off x="3722599" y="3010776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Freeform 686"/>
              <p:cNvSpPr>
                <a:spLocks/>
              </p:cNvSpPr>
              <p:nvPr/>
            </p:nvSpPr>
            <p:spPr bwMode="auto">
              <a:xfrm>
                <a:off x="4014945" y="2906072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Freeform 687"/>
              <p:cNvSpPr>
                <a:spLocks/>
              </p:cNvSpPr>
              <p:nvPr/>
            </p:nvSpPr>
            <p:spPr bwMode="auto">
              <a:xfrm>
                <a:off x="3961086" y="2857705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Freeform 688"/>
              <p:cNvSpPr>
                <a:spLocks/>
              </p:cNvSpPr>
              <p:nvPr/>
            </p:nvSpPr>
            <p:spPr bwMode="auto">
              <a:xfrm>
                <a:off x="3962929" y="2866390"/>
                <a:ext cx="32458" cy="42768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Freeform 689"/>
              <p:cNvSpPr>
                <a:spLocks/>
              </p:cNvSpPr>
              <p:nvPr/>
            </p:nvSpPr>
            <p:spPr bwMode="auto">
              <a:xfrm>
                <a:off x="3965789" y="2874552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Freeform 690"/>
              <p:cNvSpPr>
                <a:spLocks/>
              </p:cNvSpPr>
              <p:nvPr/>
            </p:nvSpPr>
            <p:spPr bwMode="auto">
              <a:xfrm>
                <a:off x="3965239" y="2873926"/>
                <a:ext cx="13279" cy="1327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Freeform 691"/>
              <p:cNvSpPr>
                <a:spLocks/>
              </p:cNvSpPr>
              <p:nvPr/>
            </p:nvSpPr>
            <p:spPr bwMode="auto">
              <a:xfrm>
                <a:off x="3726092" y="2958039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Freeform 692"/>
              <p:cNvSpPr>
                <a:spLocks/>
              </p:cNvSpPr>
              <p:nvPr/>
            </p:nvSpPr>
            <p:spPr bwMode="auto">
              <a:xfrm>
                <a:off x="3749375" y="2970615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" name="Freeform 693"/>
              <p:cNvSpPr>
                <a:spLocks/>
              </p:cNvSpPr>
              <p:nvPr/>
            </p:nvSpPr>
            <p:spPr bwMode="auto">
              <a:xfrm>
                <a:off x="3751673" y="2978930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Freeform 694"/>
              <p:cNvSpPr>
                <a:spLocks/>
              </p:cNvSpPr>
              <p:nvPr/>
            </p:nvSpPr>
            <p:spPr bwMode="auto">
              <a:xfrm>
                <a:off x="3745066" y="2977122"/>
                <a:ext cx="13279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Freeform 695"/>
              <p:cNvSpPr>
                <a:spLocks/>
              </p:cNvSpPr>
              <p:nvPr/>
            </p:nvSpPr>
            <p:spPr bwMode="auto">
              <a:xfrm>
                <a:off x="3523665" y="2609554"/>
                <a:ext cx="629982" cy="573685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Freeform 696"/>
              <p:cNvSpPr>
                <a:spLocks/>
              </p:cNvSpPr>
              <p:nvPr/>
            </p:nvSpPr>
            <p:spPr bwMode="auto">
              <a:xfrm>
                <a:off x="3563440" y="2974177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" name="Freeform 697"/>
              <p:cNvSpPr>
                <a:spLocks/>
              </p:cNvSpPr>
              <p:nvPr/>
            </p:nvSpPr>
            <p:spPr bwMode="auto">
              <a:xfrm>
                <a:off x="3614819" y="2993148"/>
                <a:ext cx="5901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" name="Freeform 698"/>
              <p:cNvSpPr>
                <a:spLocks/>
              </p:cNvSpPr>
              <p:nvPr/>
            </p:nvSpPr>
            <p:spPr bwMode="auto">
              <a:xfrm>
                <a:off x="3606905" y="2990541"/>
                <a:ext cx="7376" cy="1327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" name="Freeform 699"/>
              <p:cNvSpPr>
                <a:spLocks/>
              </p:cNvSpPr>
              <p:nvPr/>
            </p:nvSpPr>
            <p:spPr bwMode="auto">
              <a:xfrm>
                <a:off x="3597184" y="2989841"/>
                <a:ext cx="8852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" name="Freeform 700"/>
              <p:cNvSpPr>
                <a:spLocks/>
              </p:cNvSpPr>
              <p:nvPr/>
            </p:nvSpPr>
            <p:spPr bwMode="auto">
              <a:xfrm>
                <a:off x="3579344" y="2991764"/>
                <a:ext cx="7376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" name="Freeform 701"/>
              <p:cNvSpPr>
                <a:spLocks/>
              </p:cNvSpPr>
              <p:nvPr/>
            </p:nvSpPr>
            <p:spPr bwMode="auto">
              <a:xfrm>
                <a:off x="3566391" y="2988928"/>
                <a:ext cx="8852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 descr="5905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16"/>
          <p:cNvSpPr txBox="1">
            <a:spLocks noChangeArrowheads="1"/>
          </p:cNvSpPr>
          <p:nvPr/>
        </p:nvSpPr>
        <p:spPr bwMode="auto">
          <a:xfrm>
            <a:off x="5270500" y="152400"/>
            <a:ext cx="341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3600">
                <a:ea typeface="隶书" charset="0"/>
                <a:cs typeface="隶书" charset="0"/>
              </a:rPr>
              <a:t>【</a:t>
            </a:r>
            <a:r>
              <a:rPr lang="zh-CN" altLang="en-US" sz="3600">
                <a:ea typeface="隶书" charset="0"/>
                <a:cs typeface="隶书" charset="0"/>
              </a:rPr>
              <a:t>白蛇传</a:t>
            </a:r>
            <a:r>
              <a:rPr lang="en-US" altLang="zh-CN" sz="3600">
                <a:ea typeface="隶书" charset="0"/>
                <a:cs typeface="隶书" charset="0"/>
              </a:rPr>
              <a:t>】</a:t>
            </a:r>
            <a:r>
              <a:rPr lang="zh-CN" altLang="en-US" sz="3600">
                <a:ea typeface="隶书" charset="0"/>
                <a:cs typeface="隶书" charset="0"/>
              </a:rPr>
              <a:t>剧照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7173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10" name="矩形 9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7175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京剧脸谱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7177" name="Group 280"/>
            <p:cNvGrpSpPr>
              <a:grpSpLocks/>
            </p:cNvGrpSpPr>
            <p:nvPr/>
          </p:nvGrpSpPr>
          <p:grpSpPr bwMode="auto">
            <a:xfrm rot="900000">
              <a:off x="275891" y="5035875"/>
              <a:ext cx="919638" cy="1410231"/>
              <a:chOff x="3524052" y="2610982"/>
              <a:chExt cx="854680" cy="1310086"/>
            </a:xfrm>
          </p:grpSpPr>
          <p:sp>
            <p:nvSpPr>
              <p:cNvPr id="14" name="Freeform 671"/>
              <p:cNvSpPr>
                <a:spLocks/>
              </p:cNvSpPr>
              <p:nvPr/>
            </p:nvSpPr>
            <p:spPr bwMode="auto">
              <a:xfrm>
                <a:off x="4229414" y="2971361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2"/>
              <p:cNvSpPr>
                <a:spLocks/>
              </p:cNvSpPr>
              <p:nvPr/>
            </p:nvSpPr>
            <p:spPr bwMode="auto">
              <a:xfrm>
                <a:off x="3559270" y="3383823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3"/>
              <p:cNvSpPr>
                <a:spLocks/>
              </p:cNvSpPr>
              <p:nvPr/>
            </p:nvSpPr>
            <p:spPr bwMode="auto">
              <a:xfrm>
                <a:off x="4151980" y="3541005"/>
                <a:ext cx="210978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4"/>
              <p:cNvSpPr>
                <a:spLocks/>
              </p:cNvSpPr>
              <p:nvPr/>
            </p:nvSpPr>
            <p:spPr bwMode="auto">
              <a:xfrm>
                <a:off x="4252989" y="3727467"/>
                <a:ext cx="123931" cy="119456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75"/>
              <p:cNvSpPr>
                <a:spLocks/>
              </p:cNvSpPr>
              <p:nvPr/>
            </p:nvSpPr>
            <p:spPr bwMode="auto">
              <a:xfrm>
                <a:off x="3923111" y="3594397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76"/>
              <p:cNvSpPr>
                <a:spLocks/>
              </p:cNvSpPr>
              <p:nvPr/>
            </p:nvSpPr>
            <p:spPr bwMode="auto">
              <a:xfrm>
                <a:off x="3895933" y="3845851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77"/>
              <p:cNvSpPr>
                <a:spLocks/>
              </p:cNvSpPr>
              <p:nvPr/>
            </p:nvSpPr>
            <p:spPr bwMode="auto">
              <a:xfrm>
                <a:off x="3666257" y="3024639"/>
                <a:ext cx="624081" cy="432107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78"/>
              <p:cNvSpPr>
                <a:spLocks/>
              </p:cNvSpPr>
              <p:nvPr/>
            </p:nvSpPr>
            <p:spPr bwMode="auto">
              <a:xfrm>
                <a:off x="3874258" y="3197645"/>
                <a:ext cx="414578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79"/>
              <p:cNvSpPr>
                <a:spLocks noEditPoints="1"/>
              </p:cNvSpPr>
              <p:nvPr/>
            </p:nvSpPr>
            <p:spPr bwMode="auto">
              <a:xfrm>
                <a:off x="3835777" y="3122138"/>
                <a:ext cx="473593" cy="553037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0"/>
              <p:cNvSpPr>
                <a:spLocks/>
              </p:cNvSpPr>
              <p:nvPr/>
            </p:nvSpPr>
            <p:spPr bwMode="auto">
              <a:xfrm>
                <a:off x="3561377" y="2698362"/>
                <a:ext cx="534083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1"/>
              <p:cNvSpPr>
                <a:spLocks/>
              </p:cNvSpPr>
              <p:nvPr/>
            </p:nvSpPr>
            <p:spPr bwMode="auto">
              <a:xfrm>
                <a:off x="3707986" y="2902559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2"/>
              <p:cNvSpPr>
                <a:spLocks/>
              </p:cNvSpPr>
              <p:nvPr/>
            </p:nvSpPr>
            <p:spPr bwMode="auto">
              <a:xfrm>
                <a:off x="3934523" y="2791382"/>
                <a:ext cx="42785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3"/>
              <p:cNvSpPr>
                <a:spLocks/>
              </p:cNvSpPr>
              <p:nvPr/>
            </p:nvSpPr>
            <p:spPr bwMode="auto">
              <a:xfrm>
                <a:off x="3884226" y="2933259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4"/>
              <p:cNvSpPr>
                <a:spLocks/>
              </p:cNvSpPr>
              <p:nvPr/>
            </p:nvSpPr>
            <p:spPr bwMode="auto">
              <a:xfrm>
                <a:off x="3850633" y="3029504"/>
                <a:ext cx="116555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85"/>
              <p:cNvSpPr>
                <a:spLocks/>
              </p:cNvSpPr>
              <p:nvPr/>
            </p:nvSpPr>
            <p:spPr bwMode="auto">
              <a:xfrm>
                <a:off x="3722599" y="3010776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86"/>
              <p:cNvSpPr>
                <a:spLocks/>
              </p:cNvSpPr>
              <p:nvPr/>
            </p:nvSpPr>
            <p:spPr bwMode="auto">
              <a:xfrm>
                <a:off x="4014945" y="2906072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87"/>
              <p:cNvSpPr>
                <a:spLocks/>
              </p:cNvSpPr>
              <p:nvPr/>
            </p:nvSpPr>
            <p:spPr bwMode="auto">
              <a:xfrm>
                <a:off x="3961086" y="2857705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88"/>
              <p:cNvSpPr>
                <a:spLocks/>
              </p:cNvSpPr>
              <p:nvPr/>
            </p:nvSpPr>
            <p:spPr bwMode="auto">
              <a:xfrm>
                <a:off x="3962929" y="2866390"/>
                <a:ext cx="32458" cy="42768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89"/>
              <p:cNvSpPr>
                <a:spLocks/>
              </p:cNvSpPr>
              <p:nvPr/>
            </p:nvSpPr>
            <p:spPr bwMode="auto">
              <a:xfrm>
                <a:off x="3965789" y="2874552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0"/>
              <p:cNvSpPr>
                <a:spLocks/>
              </p:cNvSpPr>
              <p:nvPr/>
            </p:nvSpPr>
            <p:spPr bwMode="auto">
              <a:xfrm>
                <a:off x="3965239" y="2873926"/>
                <a:ext cx="13279" cy="1327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1"/>
              <p:cNvSpPr>
                <a:spLocks/>
              </p:cNvSpPr>
              <p:nvPr/>
            </p:nvSpPr>
            <p:spPr bwMode="auto">
              <a:xfrm>
                <a:off x="3726092" y="2958039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2"/>
              <p:cNvSpPr>
                <a:spLocks/>
              </p:cNvSpPr>
              <p:nvPr/>
            </p:nvSpPr>
            <p:spPr bwMode="auto">
              <a:xfrm>
                <a:off x="3749375" y="2970615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3"/>
              <p:cNvSpPr>
                <a:spLocks/>
              </p:cNvSpPr>
              <p:nvPr/>
            </p:nvSpPr>
            <p:spPr bwMode="auto">
              <a:xfrm>
                <a:off x="3751673" y="2978930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4"/>
              <p:cNvSpPr>
                <a:spLocks/>
              </p:cNvSpPr>
              <p:nvPr/>
            </p:nvSpPr>
            <p:spPr bwMode="auto">
              <a:xfrm>
                <a:off x="3745066" y="2977122"/>
                <a:ext cx="13279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695"/>
              <p:cNvSpPr>
                <a:spLocks/>
              </p:cNvSpPr>
              <p:nvPr/>
            </p:nvSpPr>
            <p:spPr bwMode="auto">
              <a:xfrm>
                <a:off x="3523665" y="2609554"/>
                <a:ext cx="629982" cy="573685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696"/>
              <p:cNvSpPr>
                <a:spLocks/>
              </p:cNvSpPr>
              <p:nvPr/>
            </p:nvSpPr>
            <p:spPr bwMode="auto">
              <a:xfrm>
                <a:off x="3563440" y="2974177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697"/>
              <p:cNvSpPr>
                <a:spLocks/>
              </p:cNvSpPr>
              <p:nvPr/>
            </p:nvSpPr>
            <p:spPr bwMode="auto">
              <a:xfrm>
                <a:off x="3614819" y="2993148"/>
                <a:ext cx="5901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698"/>
              <p:cNvSpPr>
                <a:spLocks/>
              </p:cNvSpPr>
              <p:nvPr/>
            </p:nvSpPr>
            <p:spPr bwMode="auto">
              <a:xfrm>
                <a:off x="3606905" y="2990541"/>
                <a:ext cx="7376" cy="1327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699"/>
              <p:cNvSpPr>
                <a:spLocks/>
              </p:cNvSpPr>
              <p:nvPr/>
            </p:nvSpPr>
            <p:spPr bwMode="auto">
              <a:xfrm>
                <a:off x="3597184" y="2989841"/>
                <a:ext cx="8852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700"/>
              <p:cNvSpPr>
                <a:spLocks/>
              </p:cNvSpPr>
              <p:nvPr/>
            </p:nvSpPr>
            <p:spPr bwMode="auto">
              <a:xfrm>
                <a:off x="3579344" y="2991764"/>
                <a:ext cx="7376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701"/>
              <p:cNvSpPr>
                <a:spLocks/>
              </p:cNvSpPr>
              <p:nvPr/>
            </p:nvSpPr>
            <p:spPr bwMode="auto">
              <a:xfrm>
                <a:off x="3566391" y="2988928"/>
                <a:ext cx="8852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u=1766681234,4221672755&amp;fm=23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8196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9" name="矩形 8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8198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京剧脸谱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8200" name="Group 280"/>
            <p:cNvGrpSpPr>
              <a:grpSpLocks/>
            </p:cNvGrpSpPr>
            <p:nvPr/>
          </p:nvGrpSpPr>
          <p:grpSpPr bwMode="auto">
            <a:xfrm rot="900000">
              <a:off x="275891" y="5035875"/>
              <a:ext cx="919638" cy="1410231"/>
              <a:chOff x="3524052" y="2610982"/>
              <a:chExt cx="854680" cy="1310086"/>
            </a:xfrm>
          </p:grpSpPr>
          <p:sp>
            <p:nvSpPr>
              <p:cNvPr id="13" name="Freeform 671"/>
              <p:cNvSpPr>
                <a:spLocks/>
              </p:cNvSpPr>
              <p:nvPr/>
            </p:nvSpPr>
            <p:spPr bwMode="auto">
              <a:xfrm>
                <a:off x="4229414" y="2971361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672"/>
              <p:cNvSpPr>
                <a:spLocks/>
              </p:cNvSpPr>
              <p:nvPr/>
            </p:nvSpPr>
            <p:spPr bwMode="auto">
              <a:xfrm>
                <a:off x="3559270" y="3383823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3"/>
              <p:cNvSpPr>
                <a:spLocks/>
              </p:cNvSpPr>
              <p:nvPr/>
            </p:nvSpPr>
            <p:spPr bwMode="auto">
              <a:xfrm>
                <a:off x="4151980" y="3541005"/>
                <a:ext cx="210978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4"/>
              <p:cNvSpPr>
                <a:spLocks/>
              </p:cNvSpPr>
              <p:nvPr/>
            </p:nvSpPr>
            <p:spPr bwMode="auto">
              <a:xfrm>
                <a:off x="4252989" y="3727467"/>
                <a:ext cx="123931" cy="119456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5"/>
              <p:cNvSpPr>
                <a:spLocks/>
              </p:cNvSpPr>
              <p:nvPr/>
            </p:nvSpPr>
            <p:spPr bwMode="auto">
              <a:xfrm>
                <a:off x="3923111" y="3594397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76"/>
              <p:cNvSpPr>
                <a:spLocks/>
              </p:cNvSpPr>
              <p:nvPr/>
            </p:nvSpPr>
            <p:spPr bwMode="auto">
              <a:xfrm>
                <a:off x="3895933" y="3845851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77"/>
              <p:cNvSpPr>
                <a:spLocks/>
              </p:cNvSpPr>
              <p:nvPr/>
            </p:nvSpPr>
            <p:spPr bwMode="auto">
              <a:xfrm>
                <a:off x="3666257" y="3024639"/>
                <a:ext cx="624081" cy="432107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78"/>
              <p:cNvSpPr>
                <a:spLocks/>
              </p:cNvSpPr>
              <p:nvPr/>
            </p:nvSpPr>
            <p:spPr bwMode="auto">
              <a:xfrm>
                <a:off x="3874258" y="3197645"/>
                <a:ext cx="414578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79"/>
              <p:cNvSpPr>
                <a:spLocks noEditPoints="1"/>
              </p:cNvSpPr>
              <p:nvPr/>
            </p:nvSpPr>
            <p:spPr bwMode="auto">
              <a:xfrm>
                <a:off x="3835777" y="3122138"/>
                <a:ext cx="473593" cy="553037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80"/>
              <p:cNvSpPr>
                <a:spLocks/>
              </p:cNvSpPr>
              <p:nvPr/>
            </p:nvSpPr>
            <p:spPr bwMode="auto">
              <a:xfrm>
                <a:off x="3561377" y="2698362"/>
                <a:ext cx="534083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1"/>
              <p:cNvSpPr>
                <a:spLocks/>
              </p:cNvSpPr>
              <p:nvPr/>
            </p:nvSpPr>
            <p:spPr bwMode="auto">
              <a:xfrm>
                <a:off x="3707986" y="2902559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2"/>
              <p:cNvSpPr>
                <a:spLocks/>
              </p:cNvSpPr>
              <p:nvPr/>
            </p:nvSpPr>
            <p:spPr bwMode="auto">
              <a:xfrm>
                <a:off x="3934523" y="2791382"/>
                <a:ext cx="42785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3"/>
              <p:cNvSpPr>
                <a:spLocks/>
              </p:cNvSpPr>
              <p:nvPr/>
            </p:nvSpPr>
            <p:spPr bwMode="auto">
              <a:xfrm>
                <a:off x="3884226" y="2933259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4"/>
              <p:cNvSpPr>
                <a:spLocks/>
              </p:cNvSpPr>
              <p:nvPr/>
            </p:nvSpPr>
            <p:spPr bwMode="auto">
              <a:xfrm>
                <a:off x="3850633" y="3029504"/>
                <a:ext cx="116555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5"/>
              <p:cNvSpPr>
                <a:spLocks/>
              </p:cNvSpPr>
              <p:nvPr/>
            </p:nvSpPr>
            <p:spPr bwMode="auto">
              <a:xfrm>
                <a:off x="3722599" y="3010776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86"/>
              <p:cNvSpPr>
                <a:spLocks/>
              </p:cNvSpPr>
              <p:nvPr/>
            </p:nvSpPr>
            <p:spPr bwMode="auto">
              <a:xfrm>
                <a:off x="4014945" y="2906072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87"/>
              <p:cNvSpPr>
                <a:spLocks/>
              </p:cNvSpPr>
              <p:nvPr/>
            </p:nvSpPr>
            <p:spPr bwMode="auto">
              <a:xfrm>
                <a:off x="3961086" y="2857705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88"/>
              <p:cNvSpPr>
                <a:spLocks/>
              </p:cNvSpPr>
              <p:nvPr/>
            </p:nvSpPr>
            <p:spPr bwMode="auto">
              <a:xfrm>
                <a:off x="3962929" y="2866390"/>
                <a:ext cx="32458" cy="42768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89"/>
              <p:cNvSpPr>
                <a:spLocks/>
              </p:cNvSpPr>
              <p:nvPr/>
            </p:nvSpPr>
            <p:spPr bwMode="auto">
              <a:xfrm>
                <a:off x="3965789" y="2874552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90"/>
              <p:cNvSpPr>
                <a:spLocks/>
              </p:cNvSpPr>
              <p:nvPr/>
            </p:nvSpPr>
            <p:spPr bwMode="auto">
              <a:xfrm>
                <a:off x="3965239" y="2873926"/>
                <a:ext cx="13279" cy="1327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1"/>
              <p:cNvSpPr>
                <a:spLocks/>
              </p:cNvSpPr>
              <p:nvPr/>
            </p:nvSpPr>
            <p:spPr bwMode="auto">
              <a:xfrm>
                <a:off x="3726092" y="2958039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2"/>
              <p:cNvSpPr>
                <a:spLocks/>
              </p:cNvSpPr>
              <p:nvPr/>
            </p:nvSpPr>
            <p:spPr bwMode="auto">
              <a:xfrm>
                <a:off x="3749375" y="2970615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3"/>
              <p:cNvSpPr>
                <a:spLocks/>
              </p:cNvSpPr>
              <p:nvPr/>
            </p:nvSpPr>
            <p:spPr bwMode="auto">
              <a:xfrm>
                <a:off x="3751673" y="2978930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4"/>
              <p:cNvSpPr>
                <a:spLocks/>
              </p:cNvSpPr>
              <p:nvPr/>
            </p:nvSpPr>
            <p:spPr bwMode="auto">
              <a:xfrm>
                <a:off x="3745066" y="2977122"/>
                <a:ext cx="13279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5"/>
              <p:cNvSpPr>
                <a:spLocks/>
              </p:cNvSpPr>
              <p:nvPr/>
            </p:nvSpPr>
            <p:spPr bwMode="auto">
              <a:xfrm>
                <a:off x="3523665" y="2609554"/>
                <a:ext cx="629982" cy="573685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696"/>
              <p:cNvSpPr>
                <a:spLocks/>
              </p:cNvSpPr>
              <p:nvPr/>
            </p:nvSpPr>
            <p:spPr bwMode="auto">
              <a:xfrm>
                <a:off x="3563440" y="2974177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697"/>
              <p:cNvSpPr>
                <a:spLocks/>
              </p:cNvSpPr>
              <p:nvPr/>
            </p:nvSpPr>
            <p:spPr bwMode="auto">
              <a:xfrm>
                <a:off x="3614819" y="2993148"/>
                <a:ext cx="5901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698"/>
              <p:cNvSpPr>
                <a:spLocks/>
              </p:cNvSpPr>
              <p:nvPr/>
            </p:nvSpPr>
            <p:spPr bwMode="auto">
              <a:xfrm>
                <a:off x="3606905" y="2990541"/>
                <a:ext cx="7376" cy="1327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699"/>
              <p:cNvSpPr>
                <a:spLocks/>
              </p:cNvSpPr>
              <p:nvPr/>
            </p:nvSpPr>
            <p:spPr bwMode="auto">
              <a:xfrm>
                <a:off x="3597184" y="2989841"/>
                <a:ext cx="8852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700"/>
              <p:cNvSpPr>
                <a:spLocks/>
              </p:cNvSpPr>
              <p:nvPr/>
            </p:nvSpPr>
            <p:spPr bwMode="auto">
              <a:xfrm>
                <a:off x="3579344" y="2991764"/>
                <a:ext cx="7376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701"/>
              <p:cNvSpPr>
                <a:spLocks/>
              </p:cNvSpPr>
              <p:nvPr/>
            </p:nvSpPr>
            <p:spPr bwMode="auto">
              <a:xfrm>
                <a:off x="3566391" y="2988928"/>
                <a:ext cx="8852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 descr="114647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85775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4" descr="u=4036881842,4169556761&amp;fm=23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457200"/>
            <a:ext cx="26908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6" descr="u=2006891420,1562471870&amp;fm=23&amp;gp=0"/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3094038"/>
            <a:ext cx="2171700" cy="2820987"/>
          </a:xfrm>
          <a:noFill/>
        </p:spPr>
      </p:pic>
      <p:sp>
        <p:nvSpPr>
          <p:cNvPr id="8" name="TextBox 7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9222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10" name="矩形 9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9224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京剧脸谱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9226" name="Group 280"/>
            <p:cNvGrpSpPr>
              <a:grpSpLocks/>
            </p:cNvGrpSpPr>
            <p:nvPr/>
          </p:nvGrpSpPr>
          <p:grpSpPr bwMode="auto">
            <a:xfrm rot="900000">
              <a:off x="275891" y="5035875"/>
              <a:ext cx="919638" cy="1410231"/>
              <a:chOff x="3524052" y="2610982"/>
              <a:chExt cx="854680" cy="1310086"/>
            </a:xfrm>
          </p:grpSpPr>
          <p:sp>
            <p:nvSpPr>
              <p:cNvPr id="14" name="Freeform 671"/>
              <p:cNvSpPr>
                <a:spLocks/>
              </p:cNvSpPr>
              <p:nvPr/>
            </p:nvSpPr>
            <p:spPr bwMode="auto">
              <a:xfrm>
                <a:off x="4229414" y="2971361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2"/>
              <p:cNvSpPr>
                <a:spLocks/>
              </p:cNvSpPr>
              <p:nvPr/>
            </p:nvSpPr>
            <p:spPr bwMode="auto">
              <a:xfrm>
                <a:off x="3559270" y="3383823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3"/>
              <p:cNvSpPr>
                <a:spLocks/>
              </p:cNvSpPr>
              <p:nvPr/>
            </p:nvSpPr>
            <p:spPr bwMode="auto">
              <a:xfrm>
                <a:off x="4151980" y="3541005"/>
                <a:ext cx="210978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4"/>
              <p:cNvSpPr>
                <a:spLocks/>
              </p:cNvSpPr>
              <p:nvPr/>
            </p:nvSpPr>
            <p:spPr bwMode="auto">
              <a:xfrm>
                <a:off x="4252989" y="3727467"/>
                <a:ext cx="123931" cy="119456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75"/>
              <p:cNvSpPr>
                <a:spLocks/>
              </p:cNvSpPr>
              <p:nvPr/>
            </p:nvSpPr>
            <p:spPr bwMode="auto">
              <a:xfrm>
                <a:off x="3923111" y="3594397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76"/>
              <p:cNvSpPr>
                <a:spLocks/>
              </p:cNvSpPr>
              <p:nvPr/>
            </p:nvSpPr>
            <p:spPr bwMode="auto">
              <a:xfrm>
                <a:off x="3895933" y="3845851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77"/>
              <p:cNvSpPr>
                <a:spLocks/>
              </p:cNvSpPr>
              <p:nvPr/>
            </p:nvSpPr>
            <p:spPr bwMode="auto">
              <a:xfrm>
                <a:off x="3666257" y="3024639"/>
                <a:ext cx="624081" cy="432107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78"/>
              <p:cNvSpPr>
                <a:spLocks/>
              </p:cNvSpPr>
              <p:nvPr/>
            </p:nvSpPr>
            <p:spPr bwMode="auto">
              <a:xfrm>
                <a:off x="3874258" y="3197645"/>
                <a:ext cx="414578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79"/>
              <p:cNvSpPr>
                <a:spLocks noEditPoints="1"/>
              </p:cNvSpPr>
              <p:nvPr/>
            </p:nvSpPr>
            <p:spPr bwMode="auto">
              <a:xfrm>
                <a:off x="3835777" y="3122138"/>
                <a:ext cx="473593" cy="553037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0"/>
              <p:cNvSpPr>
                <a:spLocks/>
              </p:cNvSpPr>
              <p:nvPr/>
            </p:nvSpPr>
            <p:spPr bwMode="auto">
              <a:xfrm>
                <a:off x="3561377" y="2698362"/>
                <a:ext cx="534083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1"/>
              <p:cNvSpPr>
                <a:spLocks/>
              </p:cNvSpPr>
              <p:nvPr/>
            </p:nvSpPr>
            <p:spPr bwMode="auto">
              <a:xfrm>
                <a:off x="3707986" y="2902559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2"/>
              <p:cNvSpPr>
                <a:spLocks/>
              </p:cNvSpPr>
              <p:nvPr/>
            </p:nvSpPr>
            <p:spPr bwMode="auto">
              <a:xfrm>
                <a:off x="3934523" y="2791382"/>
                <a:ext cx="42785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3"/>
              <p:cNvSpPr>
                <a:spLocks/>
              </p:cNvSpPr>
              <p:nvPr/>
            </p:nvSpPr>
            <p:spPr bwMode="auto">
              <a:xfrm>
                <a:off x="3884226" y="2933259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4"/>
              <p:cNvSpPr>
                <a:spLocks/>
              </p:cNvSpPr>
              <p:nvPr/>
            </p:nvSpPr>
            <p:spPr bwMode="auto">
              <a:xfrm>
                <a:off x="3850633" y="3029504"/>
                <a:ext cx="116555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85"/>
              <p:cNvSpPr>
                <a:spLocks/>
              </p:cNvSpPr>
              <p:nvPr/>
            </p:nvSpPr>
            <p:spPr bwMode="auto">
              <a:xfrm>
                <a:off x="3722599" y="3010776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86"/>
              <p:cNvSpPr>
                <a:spLocks/>
              </p:cNvSpPr>
              <p:nvPr/>
            </p:nvSpPr>
            <p:spPr bwMode="auto">
              <a:xfrm>
                <a:off x="4014945" y="2906072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87"/>
              <p:cNvSpPr>
                <a:spLocks/>
              </p:cNvSpPr>
              <p:nvPr/>
            </p:nvSpPr>
            <p:spPr bwMode="auto">
              <a:xfrm>
                <a:off x="3961086" y="2857705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88"/>
              <p:cNvSpPr>
                <a:spLocks/>
              </p:cNvSpPr>
              <p:nvPr/>
            </p:nvSpPr>
            <p:spPr bwMode="auto">
              <a:xfrm>
                <a:off x="3962929" y="2866390"/>
                <a:ext cx="32458" cy="42768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89"/>
              <p:cNvSpPr>
                <a:spLocks/>
              </p:cNvSpPr>
              <p:nvPr/>
            </p:nvSpPr>
            <p:spPr bwMode="auto">
              <a:xfrm>
                <a:off x="3965789" y="2874552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0"/>
              <p:cNvSpPr>
                <a:spLocks/>
              </p:cNvSpPr>
              <p:nvPr/>
            </p:nvSpPr>
            <p:spPr bwMode="auto">
              <a:xfrm>
                <a:off x="3965239" y="2873926"/>
                <a:ext cx="13279" cy="1327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1"/>
              <p:cNvSpPr>
                <a:spLocks/>
              </p:cNvSpPr>
              <p:nvPr/>
            </p:nvSpPr>
            <p:spPr bwMode="auto">
              <a:xfrm>
                <a:off x="3726092" y="2958039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2"/>
              <p:cNvSpPr>
                <a:spLocks/>
              </p:cNvSpPr>
              <p:nvPr/>
            </p:nvSpPr>
            <p:spPr bwMode="auto">
              <a:xfrm>
                <a:off x="3749375" y="2970615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3"/>
              <p:cNvSpPr>
                <a:spLocks/>
              </p:cNvSpPr>
              <p:nvPr/>
            </p:nvSpPr>
            <p:spPr bwMode="auto">
              <a:xfrm>
                <a:off x="3751673" y="2978930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4"/>
              <p:cNvSpPr>
                <a:spLocks/>
              </p:cNvSpPr>
              <p:nvPr/>
            </p:nvSpPr>
            <p:spPr bwMode="auto">
              <a:xfrm>
                <a:off x="3745066" y="2977122"/>
                <a:ext cx="13279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695"/>
              <p:cNvSpPr>
                <a:spLocks/>
              </p:cNvSpPr>
              <p:nvPr/>
            </p:nvSpPr>
            <p:spPr bwMode="auto">
              <a:xfrm>
                <a:off x="3523665" y="2609554"/>
                <a:ext cx="629982" cy="573685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696"/>
              <p:cNvSpPr>
                <a:spLocks/>
              </p:cNvSpPr>
              <p:nvPr/>
            </p:nvSpPr>
            <p:spPr bwMode="auto">
              <a:xfrm>
                <a:off x="3563440" y="2974177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697"/>
              <p:cNvSpPr>
                <a:spLocks/>
              </p:cNvSpPr>
              <p:nvPr/>
            </p:nvSpPr>
            <p:spPr bwMode="auto">
              <a:xfrm>
                <a:off x="3614819" y="2993148"/>
                <a:ext cx="5901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698"/>
              <p:cNvSpPr>
                <a:spLocks/>
              </p:cNvSpPr>
              <p:nvPr/>
            </p:nvSpPr>
            <p:spPr bwMode="auto">
              <a:xfrm>
                <a:off x="3606905" y="2990541"/>
                <a:ext cx="7376" cy="1327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699"/>
              <p:cNvSpPr>
                <a:spLocks/>
              </p:cNvSpPr>
              <p:nvPr/>
            </p:nvSpPr>
            <p:spPr bwMode="auto">
              <a:xfrm>
                <a:off x="3597184" y="2989841"/>
                <a:ext cx="8852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700"/>
              <p:cNvSpPr>
                <a:spLocks/>
              </p:cNvSpPr>
              <p:nvPr/>
            </p:nvSpPr>
            <p:spPr bwMode="auto">
              <a:xfrm>
                <a:off x="3579344" y="2991764"/>
                <a:ext cx="7376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701"/>
              <p:cNvSpPr>
                <a:spLocks/>
              </p:cNvSpPr>
              <p:nvPr/>
            </p:nvSpPr>
            <p:spPr bwMode="auto">
              <a:xfrm>
                <a:off x="3566391" y="2988928"/>
                <a:ext cx="8852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>
              <a:latin typeface="Arial" charset="0"/>
              <a:ea typeface="宋体" charset="0"/>
            </a:endParaRPr>
          </a:p>
        </p:txBody>
      </p:sp>
      <p:pic>
        <p:nvPicPr>
          <p:cNvPr id="10243" name="Picture 4" descr="4739dfc3-42a7-4f18-b5ab-1865776f87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7467600" y="228600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3600">
                <a:ea typeface="隶书" charset="0"/>
                <a:cs typeface="隶书" charset="0"/>
              </a:rPr>
              <a:t>小生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5063" y="6357938"/>
            <a:ext cx="2786062" cy="323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zh-CN" altLang="en-US" sz="1500">
                <a:effectLst>
                  <a:outerShdw blurRad="38100" dist="38100" dir="2700000" algn="tl">
                    <a:srgbClr val="DDDDDD"/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幼儿园游戏探究活动 大班上册</a:t>
            </a:r>
          </a:p>
        </p:txBody>
      </p:sp>
      <p:grpSp>
        <p:nvGrpSpPr>
          <p:cNvPr id="10246" name="组合 66"/>
          <p:cNvGrpSpPr>
            <a:grpSpLocks/>
          </p:cNvGrpSpPr>
          <p:nvPr/>
        </p:nvGrpSpPr>
        <p:grpSpPr bwMode="auto">
          <a:xfrm>
            <a:off x="-15875" y="0"/>
            <a:ext cx="1516063" cy="6858000"/>
            <a:chOff x="-15875" y="0"/>
            <a:chExt cx="1516063" cy="6858000"/>
          </a:xfrm>
        </p:grpSpPr>
        <p:sp>
          <p:nvSpPr>
            <p:cNvPr id="10" name="矩形 9"/>
            <p:cNvSpPr/>
            <p:nvPr/>
          </p:nvSpPr>
          <p:spPr>
            <a:xfrm flipV="1">
              <a:off x="-15875" y="0"/>
              <a:ext cx="1516063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0248" name="矩形 6"/>
            <p:cNvSpPr>
              <a:spLocks noChangeArrowheads="1"/>
            </p:cNvSpPr>
            <p:nvPr/>
          </p:nvSpPr>
          <p:spPr bwMode="auto">
            <a:xfrm>
              <a:off x="357188" y="428625"/>
              <a:ext cx="714375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方正正粗黑简体" charset="0"/>
                  <a:ea typeface="方正正粗黑简体" charset="0"/>
                  <a:cs typeface="方正正粗黑简体" charset="0"/>
                </a:rPr>
                <a:t>京剧脸谱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454150" y="0"/>
              <a:ext cx="46038" cy="6858000"/>
            </a:xfrm>
            <a:prstGeom prst="rect">
              <a:avLst/>
            </a:prstGeom>
            <a:solidFill>
              <a:srgbClr val="2D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grpSp>
          <p:nvGrpSpPr>
            <p:cNvPr id="10250" name="Group 280"/>
            <p:cNvGrpSpPr>
              <a:grpSpLocks/>
            </p:cNvGrpSpPr>
            <p:nvPr/>
          </p:nvGrpSpPr>
          <p:grpSpPr bwMode="auto">
            <a:xfrm rot="900000">
              <a:off x="275891" y="5035875"/>
              <a:ext cx="919638" cy="1410231"/>
              <a:chOff x="3524052" y="2610982"/>
              <a:chExt cx="854680" cy="1310086"/>
            </a:xfrm>
          </p:grpSpPr>
          <p:sp>
            <p:nvSpPr>
              <p:cNvPr id="14" name="Freeform 671"/>
              <p:cNvSpPr>
                <a:spLocks/>
              </p:cNvSpPr>
              <p:nvPr/>
            </p:nvSpPr>
            <p:spPr bwMode="auto">
              <a:xfrm>
                <a:off x="4229414" y="2971361"/>
                <a:ext cx="134258" cy="166649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5" y="14"/>
                  </a:cxn>
                  <a:cxn ang="0">
                    <a:pos x="22" y="22"/>
                  </a:cxn>
                  <a:cxn ang="0">
                    <a:pos x="24" y="14"/>
                  </a:cxn>
                  <a:cxn ang="0">
                    <a:pos x="25" y="8"/>
                  </a:cxn>
                  <a:cxn ang="0">
                    <a:pos x="15" y="6"/>
                  </a:cxn>
                  <a:cxn ang="0">
                    <a:pos x="10" y="21"/>
                  </a:cxn>
                  <a:cxn ang="0">
                    <a:pos x="5" y="28"/>
                  </a:cxn>
                  <a:cxn ang="0">
                    <a:pos x="5" y="33"/>
                  </a:cxn>
                  <a:cxn ang="0">
                    <a:pos x="4" y="34"/>
                  </a:cxn>
                  <a:cxn ang="0">
                    <a:pos x="3" y="54"/>
                  </a:cxn>
                  <a:cxn ang="0">
                    <a:pos x="15" y="58"/>
                  </a:cxn>
                  <a:cxn ang="0">
                    <a:pos x="18" y="60"/>
                  </a:cxn>
                  <a:cxn ang="0">
                    <a:pos x="32" y="71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32" y="55"/>
                  </a:cxn>
                  <a:cxn ang="0">
                    <a:pos x="31" y="52"/>
                  </a:cxn>
                  <a:cxn ang="0">
                    <a:pos x="31" y="52"/>
                  </a:cxn>
                  <a:cxn ang="0">
                    <a:pos x="50" y="58"/>
                  </a:cxn>
                  <a:cxn ang="0">
                    <a:pos x="53" y="46"/>
                  </a:cxn>
                  <a:cxn ang="0">
                    <a:pos x="38" y="42"/>
                  </a:cxn>
                  <a:cxn ang="0">
                    <a:pos x="39" y="42"/>
                  </a:cxn>
                  <a:cxn ang="0">
                    <a:pos x="43" y="41"/>
                  </a:cxn>
                  <a:cxn ang="0">
                    <a:pos x="48" y="39"/>
                  </a:cxn>
                  <a:cxn ang="0">
                    <a:pos x="54" y="38"/>
                  </a:cxn>
                  <a:cxn ang="0">
                    <a:pos x="55" y="27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0" y="29"/>
                  </a:cxn>
                  <a:cxn ang="0">
                    <a:pos x="49" y="23"/>
                  </a:cxn>
                </a:cxnLst>
                <a:rect l="0" t="0" r="r" b="b"/>
                <a:pathLst>
                  <a:path w="60" h="75">
                    <a:moveTo>
                      <a:pt x="49" y="23"/>
                    </a:moveTo>
                    <a:cubicBezTo>
                      <a:pt x="53" y="19"/>
                      <a:pt x="49" y="14"/>
                      <a:pt x="45" y="14"/>
                    </a:cubicBezTo>
                    <a:cubicBezTo>
                      <a:pt x="37" y="14"/>
                      <a:pt x="30" y="18"/>
                      <a:pt x="22" y="22"/>
                    </a:cubicBezTo>
                    <a:cubicBezTo>
                      <a:pt x="23" y="19"/>
                      <a:pt x="24" y="17"/>
                      <a:pt x="24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6" y="2"/>
                      <a:pt x="16" y="0"/>
                      <a:pt x="15" y="6"/>
                    </a:cubicBezTo>
                    <a:cubicBezTo>
                      <a:pt x="14" y="12"/>
                      <a:pt x="12" y="16"/>
                      <a:pt x="10" y="21"/>
                    </a:cubicBezTo>
                    <a:cubicBezTo>
                      <a:pt x="9" y="24"/>
                      <a:pt x="7" y="26"/>
                      <a:pt x="5" y="28"/>
                    </a:cubicBezTo>
                    <a:cubicBezTo>
                      <a:pt x="3" y="30"/>
                      <a:pt x="4" y="32"/>
                      <a:pt x="5" y="33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3" y="39"/>
                      <a:pt x="0" y="50"/>
                      <a:pt x="3" y="54"/>
                    </a:cubicBezTo>
                    <a:cubicBezTo>
                      <a:pt x="5" y="58"/>
                      <a:pt x="10" y="58"/>
                      <a:pt x="15" y="58"/>
                    </a:cubicBezTo>
                    <a:cubicBezTo>
                      <a:pt x="16" y="59"/>
                      <a:pt x="16" y="60"/>
                      <a:pt x="18" y="60"/>
                    </a:cubicBezTo>
                    <a:cubicBezTo>
                      <a:pt x="24" y="62"/>
                      <a:pt x="27" y="67"/>
                      <a:pt x="32" y="71"/>
                    </a:cubicBezTo>
                    <a:cubicBezTo>
                      <a:pt x="36" y="75"/>
                      <a:pt x="42" y="69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7" y="60"/>
                      <a:pt x="35" y="57"/>
                      <a:pt x="32" y="55"/>
                    </a:cubicBezTo>
                    <a:cubicBezTo>
                      <a:pt x="32" y="54"/>
                      <a:pt x="31" y="53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7" y="53"/>
                      <a:pt x="44" y="56"/>
                      <a:pt x="50" y="58"/>
                    </a:cubicBezTo>
                    <a:cubicBezTo>
                      <a:pt x="58" y="60"/>
                      <a:pt x="60" y="48"/>
                      <a:pt x="53" y="46"/>
                    </a:cubicBezTo>
                    <a:cubicBezTo>
                      <a:pt x="48" y="45"/>
                      <a:pt x="43" y="43"/>
                      <a:pt x="38" y="42"/>
                    </a:cubicBezTo>
                    <a:cubicBezTo>
                      <a:pt x="38" y="42"/>
                      <a:pt x="39" y="42"/>
                      <a:pt x="39" y="42"/>
                    </a:cubicBezTo>
                    <a:cubicBezTo>
                      <a:pt x="40" y="42"/>
                      <a:pt x="42" y="42"/>
                      <a:pt x="43" y="41"/>
                    </a:cubicBezTo>
                    <a:cubicBezTo>
                      <a:pt x="44" y="41"/>
                      <a:pt x="46" y="40"/>
                      <a:pt x="48" y="39"/>
                    </a:cubicBezTo>
                    <a:cubicBezTo>
                      <a:pt x="51" y="39"/>
                      <a:pt x="53" y="38"/>
                      <a:pt x="54" y="38"/>
                    </a:cubicBezTo>
                    <a:cubicBezTo>
                      <a:pt x="60" y="37"/>
                      <a:pt x="60" y="29"/>
                      <a:pt x="55" y="27"/>
                    </a:cubicBezTo>
                    <a:cubicBezTo>
                      <a:pt x="51" y="25"/>
                      <a:pt x="49" y="26"/>
                      <a:pt x="46" y="27"/>
                    </a:cubicBezTo>
                    <a:cubicBezTo>
                      <a:pt x="45" y="27"/>
                      <a:pt x="44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4" y="27"/>
                      <a:pt x="47" y="25"/>
                      <a:pt x="49" y="2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672"/>
              <p:cNvSpPr>
                <a:spLocks/>
              </p:cNvSpPr>
              <p:nvPr/>
            </p:nvSpPr>
            <p:spPr bwMode="auto">
              <a:xfrm>
                <a:off x="3559270" y="3383823"/>
                <a:ext cx="137209" cy="153376"/>
              </a:xfrm>
              <a:custGeom>
                <a:avLst/>
                <a:gdLst/>
                <a:ahLst/>
                <a:cxnLst>
                  <a:cxn ang="0">
                    <a:pos x="7" y="41"/>
                  </a:cxn>
                  <a:cxn ang="0">
                    <a:pos x="2" y="32"/>
                  </a:cxn>
                  <a:cxn ang="0">
                    <a:pos x="22" y="17"/>
                  </a:cxn>
                  <a:cxn ang="0">
                    <a:pos x="14" y="15"/>
                  </a:cxn>
                  <a:cxn ang="0">
                    <a:pos x="9" y="12"/>
                  </a:cxn>
                  <a:cxn ang="0">
                    <a:pos x="13" y="2"/>
                  </a:cxn>
                  <a:cxn ang="0">
                    <a:pos x="28" y="7"/>
                  </a:cxn>
                  <a:cxn ang="0">
                    <a:pos x="36" y="6"/>
                  </a:cxn>
                  <a:cxn ang="0">
                    <a:pos x="41" y="9"/>
                  </a:cxn>
                  <a:cxn ang="0">
                    <a:pos x="42" y="9"/>
                  </a:cxn>
                  <a:cxn ang="0">
                    <a:pos x="59" y="19"/>
                  </a:cxn>
                  <a:cxn ang="0">
                    <a:pos x="55" y="31"/>
                  </a:cxn>
                  <a:cxn ang="0">
                    <a:pos x="56" y="35"/>
                  </a:cxn>
                  <a:cxn ang="0">
                    <a:pos x="57" y="53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4" y="44"/>
                  </a:cxn>
                  <a:cxn ang="0">
                    <a:pos x="42" y="41"/>
                  </a:cxn>
                  <a:cxn ang="0">
                    <a:pos x="42" y="41"/>
                  </a:cxn>
                  <a:cxn ang="0">
                    <a:pos x="36" y="61"/>
                  </a:cxn>
                  <a:cxn ang="0">
                    <a:pos x="25" y="56"/>
                  </a:cxn>
                  <a:cxn ang="0">
                    <a:pos x="30" y="42"/>
                  </a:cxn>
                  <a:cxn ang="0">
                    <a:pos x="29" y="42"/>
                  </a:cxn>
                  <a:cxn ang="0">
                    <a:pos x="26" y="46"/>
                  </a:cxn>
                  <a:cxn ang="0">
                    <a:pos x="22" y="48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13" y="40"/>
                  </a:cxn>
                  <a:cxn ang="0">
                    <a:pos x="16" y="38"/>
                  </a:cxn>
                  <a:cxn ang="0">
                    <a:pos x="17" y="36"/>
                  </a:cxn>
                  <a:cxn ang="0">
                    <a:pos x="7" y="41"/>
                  </a:cxn>
                </a:cxnLst>
                <a:rect l="0" t="0" r="r" b="b"/>
                <a:pathLst>
                  <a:path w="61" h="68">
                    <a:moveTo>
                      <a:pt x="7" y="41"/>
                    </a:moveTo>
                    <a:cubicBezTo>
                      <a:pt x="2" y="42"/>
                      <a:pt x="0" y="36"/>
                      <a:pt x="2" y="32"/>
                    </a:cubicBezTo>
                    <a:cubicBezTo>
                      <a:pt x="7" y="25"/>
                      <a:pt x="14" y="22"/>
                      <a:pt x="22" y="17"/>
                    </a:cubicBezTo>
                    <a:cubicBezTo>
                      <a:pt x="19" y="17"/>
                      <a:pt x="17" y="16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ubicBezTo>
                      <a:pt x="3" y="9"/>
                      <a:pt x="7" y="0"/>
                      <a:pt x="13" y="2"/>
                    </a:cubicBezTo>
                    <a:cubicBezTo>
                      <a:pt x="18" y="5"/>
                      <a:pt x="23" y="6"/>
                      <a:pt x="28" y="7"/>
                    </a:cubicBezTo>
                    <a:cubicBezTo>
                      <a:pt x="31" y="7"/>
                      <a:pt x="34" y="7"/>
                      <a:pt x="36" y="6"/>
                    </a:cubicBezTo>
                    <a:cubicBezTo>
                      <a:pt x="39" y="6"/>
                      <a:pt x="40" y="7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6" y="11"/>
                      <a:pt x="57" y="15"/>
                      <a:pt x="59" y="19"/>
                    </a:cubicBezTo>
                    <a:cubicBezTo>
                      <a:pt x="61" y="23"/>
                      <a:pt x="58" y="28"/>
                      <a:pt x="55" y="31"/>
                    </a:cubicBezTo>
                    <a:cubicBezTo>
                      <a:pt x="56" y="32"/>
                      <a:pt x="56" y="34"/>
                      <a:pt x="56" y="35"/>
                    </a:cubicBezTo>
                    <a:cubicBezTo>
                      <a:pt x="54" y="41"/>
                      <a:pt x="56" y="46"/>
                      <a:pt x="57" y="53"/>
                    </a:cubicBezTo>
                    <a:cubicBezTo>
                      <a:pt x="58" y="59"/>
                      <a:pt x="50" y="61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5" y="51"/>
                      <a:pt x="44" y="48"/>
                      <a:pt x="44" y="44"/>
                    </a:cubicBezTo>
                    <a:cubicBezTo>
                      <a:pt x="43" y="43"/>
                      <a:pt x="43" y="42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9" y="47"/>
                      <a:pt x="38" y="55"/>
                      <a:pt x="36" y="61"/>
                    </a:cubicBezTo>
                    <a:cubicBezTo>
                      <a:pt x="34" y="68"/>
                      <a:pt x="22" y="64"/>
                      <a:pt x="25" y="56"/>
                    </a:cubicBezTo>
                    <a:cubicBezTo>
                      <a:pt x="27" y="52"/>
                      <a:pt x="28" y="47"/>
                      <a:pt x="30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4"/>
                      <a:pt x="27" y="45"/>
                      <a:pt x="26" y="46"/>
                    </a:cubicBezTo>
                    <a:cubicBezTo>
                      <a:pt x="26" y="46"/>
                      <a:pt x="23" y="48"/>
                      <a:pt x="22" y="48"/>
                    </a:cubicBezTo>
                    <a:cubicBezTo>
                      <a:pt x="20" y="51"/>
                      <a:pt x="18" y="52"/>
                      <a:pt x="17" y="53"/>
                    </a:cubicBezTo>
                    <a:cubicBezTo>
                      <a:pt x="14" y="57"/>
                      <a:pt x="7" y="53"/>
                      <a:pt x="8" y="48"/>
                    </a:cubicBezTo>
                    <a:cubicBezTo>
                      <a:pt x="9" y="43"/>
                      <a:pt x="11" y="42"/>
                      <a:pt x="13" y="40"/>
                    </a:cubicBezTo>
                    <a:cubicBezTo>
                      <a:pt x="14" y="39"/>
                      <a:pt x="15" y="39"/>
                      <a:pt x="16" y="38"/>
                    </a:cubicBezTo>
                    <a:cubicBezTo>
                      <a:pt x="16" y="37"/>
                      <a:pt x="17" y="37"/>
                      <a:pt x="17" y="36"/>
                    </a:cubicBezTo>
                    <a:cubicBezTo>
                      <a:pt x="14" y="38"/>
                      <a:pt x="11" y="40"/>
                      <a:pt x="7" y="4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673"/>
              <p:cNvSpPr>
                <a:spLocks/>
              </p:cNvSpPr>
              <p:nvPr/>
            </p:nvSpPr>
            <p:spPr bwMode="auto">
              <a:xfrm>
                <a:off x="4151980" y="3541005"/>
                <a:ext cx="210978" cy="274307"/>
              </a:xfrm>
              <a:custGeom>
                <a:avLst/>
                <a:gdLst/>
                <a:ahLst/>
                <a:cxnLst>
                  <a:cxn ang="0">
                    <a:pos x="73" y="93"/>
                  </a:cxn>
                  <a:cxn ang="0">
                    <a:pos x="72" y="91"/>
                  </a:cxn>
                  <a:cxn ang="0">
                    <a:pos x="28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29" y="60"/>
                  </a:cxn>
                  <a:cxn ang="0">
                    <a:pos x="46" y="97"/>
                  </a:cxn>
                  <a:cxn ang="0">
                    <a:pos x="46" y="97"/>
                  </a:cxn>
                  <a:cxn ang="0">
                    <a:pos x="48" y="103"/>
                  </a:cxn>
                  <a:cxn ang="0">
                    <a:pos x="50" y="106"/>
                  </a:cxn>
                  <a:cxn ang="0">
                    <a:pos x="52" y="110"/>
                  </a:cxn>
                  <a:cxn ang="0">
                    <a:pos x="59" y="120"/>
                  </a:cxn>
                  <a:cxn ang="0">
                    <a:pos x="82" y="112"/>
                  </a:cxn>
                  <a:cxn ang="0">
                    <a:pos x="83" y="112"/>
                  </a:cxn>
                  <a:cxn ang="0">
                    <a:pos x="84" y="112"/>
                  </a:cxn>
                  <a:cxn ang="0">
                    <a:pos x="93" y="104"/>
                  </a:cxn>
                  <a:cxn ang="0">
                    <a:pos x="73" y="93"/>
                  </a:cxn>
                </a:cxnLst>
                <a:rect l="0" t="0" r="r" b="b"/>
                <a:pathLst>
                  <a:path w="96" h="124">
                    <a:moveTo>
                      <a:pt x="73" y="93"/>
                    </a:moveTo>
                    <a:cubicBezTo>
                      <a:pt x="73" y="92"/>
                      <a:pt x="73" y="91"/>
                      <a:pt x="72" y="91"/>
                    </a:cubicBezTo>
                    <a:cubicBezTo>
                      <a:pt x="61" y="62"/>
                      <a:pt x="50" y="32"/>
                      <a:pt x="28" y="10"/>
                    </a:cubicBezTo>
                    <a:cubicBezTo>
                      <a:pt x="26" y="9"/>
                      <a:pt x="24" y="8"/>
                      <a:pt x="22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6" y="4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0"/>
                      <a:pt x="0" y="5"/>
                      <a:pt x="2" y="10"/>
                    </a:cubicBezTo>
                    <a:cubicBezTo>
                      <a:pt x="11" y="27"/>
                      <a:pt x="21" y="43"/>
                      <a:pt x="29" y="60"/>
                    </a:cubicBezTo>
                    <a:cubicBezTo>
                      <a:pt x="34" y="72"/>
                      <a:pt x="39" y="85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9"/>
                      <a:pt x="48" y="101"/>
                      <a:pt x="48" y="103"/>
                    </a:cubicBezTo>
                    <a:cubicBezTo>
                      <a:pt x="49" y="105"/>
                      <a:pt x="50" y="105"/>
                      <a:pt x="50" y="106"/>
                    </a:cubicBezTo>
                    <a:cubicBezTo>
                      <a:pt x="51" y="107"/>
                      <a:pt x="51" y="109"/>
                      <a:pt x="52" y="110"/>
                    </a:cubicBezTo>
                    <a:cubicBezTo>
                      <a:pt x="53" y="115"/>
                      <a:pt x="56" y="118"/>
                      <a:pt x="59" y="120"/>
                    </a:cubicBezTo>
                    <a:cubicBezTo>
                      <a:pt x="68" y="124"/>
                      <a:pt x="75" y="113"/>
                      <a:pt x="82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2"/>
                    </a:cubicBezTo>
                    <a:cubicBezTo>
                      <a:pt x="88" y="111"/>
                      <a:pt x="92" y="108"/>
                      <a:pt x="93" y="104"/>
                    </a:cubicBezTo>
                    <a:cubicBezTo>
                      <a:pt x="96" y="91"/>
                      <a:pt x="80" y="94"/>
                      <a:pt x="73" y="93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674"/>
              <p:cNvSpPr>
                <a:spLocks/>
              </p:cNvSpPr>
              <p:nvPr/>
            </p:nvSpPr>
            <p:spPr bwMode="auto">
              <a:xfrm>
                <a:off x="4252989" y="3727467"/>
                <a:ext cx="123931" cy="119456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39" y="4"/>
                  </a:cxn>
                  <a:cxn ang="0">
                    <a:pos x="25" y="12"/>
                  </a:cxn>
                  <a:cxn ang="0">
                    <a:pos x="24" y="15"/>
                  </a:cxn>
                  <a:cxn ang="0">
                    <a:pos x="17" y="20"/>
                  </a:cxn>
                  <a:cxn ang="0">
                    <a:pos x="7" y="23"/>
                  </a:cxn>
                  <a:cxn ang="0">
                    <a:pos x="6" y="23"/>
                  </a:cxn>
                  <a:cxn ang="0">
                    <a:pos x="5" y="24"/>
                  </a:cxn>
                  <a:cxn ang="0">
                    <a:pos x="3" y="27"/>
                  </a:cxn>
                  <a:cxn ang="0">
                    <a:pos x="3" y="28"/>
                  </a:cxn>
                  <a:cxn ang="0">
                    <a:pos x="53" y="22"/>
                  </a:cxn>
                  <a:cxn ang="0">
                    <a:pos x="55" y="15"/>
                  </a:cxn>
                  <a:cxn ang="0">
                    <a:pos x="56" y="12"/>
                  </a:cxn>
                  <a:cxn ang="0">
                    <a:pos x="50" y="3"/>
                  </a:cxn>
                </a:cxnLst>
                <a:rect l="0" t="0" r="r" b="b"/>
                <a:pathLst>
                  <a:path w="56" h="54">
                    <a:moveTo>
                      <a:pt x="50" y="3"/>
                    </a:moveTo>
                    <a:cubicBezTo>
                      <a:pt x="46" y="0"/>
                      <a:pt x="42" y="2"/>
                      <a:pt x="39" y="4"/>
                    </a:cubicBezTo>
                    <a:cubicBezTo>
                      <a:pt x="34" y="6"/>
                      <a:pt x="29" y="8"/>
                      <a:pt x="25" y="12"/>
                    </a:cubicBezTo>
                    <a:cubicBezTo>
                      <a:pt x="25" y="13"/>
                      <a:pt x="24" y="14"/>
                      <a:pt x="24" y="15"/>
                    </a:cubicBezTo>
                    <a:cubicBezTo>
                      <a:pt x="22" y="17"/>
                      <a:pt x="19" y="18"/>
                      <a:pt x="17" y="20"/>
                    </a:cubicBezTo>
                    <a:cubicBezTo>
                      <a:pt x="13" y="20"/>
                      <a:pt x="10" y="21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0" y="54"/>
                      <a:pt x="45" y="31"/>
                      <a:pt x="53" y="22"/>
                    </a:cubicBezTo>
                    <a:cubicBezTo>
                      <a:pt x="55" y="20"/>
                      <a:pt x="55" y="17"/>
                      <a:pt x="55" y="15"/>
                    </a:cubicBezTo>
                    <a:cubicBezTo>
                      <a:pt x="56" y="14"/>
                      <a:pt x="56" y="13"/>
                      <a:pt x="56" y="12"/>
                    </a:cubicBezTo>
                    <a:cubicBezTo>
                      <a:pt x="55" y="8"/>
                      <a:pt x="53" y="5"/>
                      <a:pt x="50" y="3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675"/>
              <p:cNvSpPr>
                <a:spLocks/>
              </p:cNvSpPr>
              <p:nvPr/>
            </p:nvSpPr>
            <p:spPr bwMode="auto">
              <a:xfrm>
                <a:off x="3923111" y="3594397"/>
                <a:ext cx="82621" cy="322974"/>
              </a:xfrm>
              <a:custGeom>
                <a:avLst/>
                <a:gdLst/>
                <a:ahLst/>
                <a:cxnLst>
                  <a:cxn ang="0">
                    <a:pos x="39" y="112"/>
                  </a:cxn>
                  <a:cxn ang="0">
                    <a:pos x="38" y="108"/>
                  </a:cxn>
                  <a:cxn ang="0">
                    <a:pos x="37" y="98"/>
                  </a:cxn>
                  <a:cxn ang="0">
                    <a:pos x="34" y="45"/>
                  </a:cxn>
                  <a:cxn ang="0">
                    <a:pos x="34" y="6"/>
                  </a:cxn>
                  <a:cxn ang="0">
                    <a:pos x="26" y="2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4" y="38"/>
                  </a:cxn>
                  <a:cxn ang="0">
                    <a:pos x="5" y="73"/>
                  </a:cxn>
                  <a:cxn ang="0">
                    <a:pos x="5" y="82"/>
                  </a:cxn>
                  <a:cxn ang="0">
                    <a:pos x="14" y="119"/>
                  </a:cxn>
                  <a:cxn ang="0">
                    <a:pos x="8" y="123"/>
                  </a:cxn>
                  <a:cxn ang="0">
                    <a:pos x="8" y="123"/>
                  </a:cxn>
                  <a:cxn ang="0">
                    <a:pos x="6" y="124"/>
                  </a:cxn>
                  <a:cxn ang="0">
                    <a:pos x="0" y="135"/>
                  </a:cxn>
                  <a:cxn ang="0">
                    <a:pos x="10" y="144"/>
                  </a:cxn>
                  <a:cxn ang="0">
                    <a:pos x="24" y="141"/>
                  </a:cxn>
                  <a:cxn ang="0">
                    <a:pos x="32" y="134"/>
                  </a:cxn>
                  <a:cxn ang="0">
                    <a:pos x="40" y="124"/>
                  </a:cxn>
                  <a:cxn ang="0">
                    <a:pos x="39" y="112"/>
                  </a:cxn>
                </a:cxnLst>
                <a:rect l="0" t="0" r="r" b="b"/>
                <a:pathLst>
                  <a:path w="40" h="145">
                    <a:moveTo>
                      <a:pt x="39" y="112"/>
                    </a:moveTo>
                    <a:cubicBezTo>
                      <a:pt x="38" y="110"/>
                      <a:pt x="38" y="109"/>
                      <a:pt x="38" y="108"/>
                    </a:cubicBezTo>
                    <a:cubicBezTo>
                      <a:pt x="38" y="104"/>
                      <a:pt x="37" y="101"/>
                      <a:pt x="37" y="98"/>
                    </a:cubicBezTo>
                    <a:cubicBezTo>
                      <a:pt x="37" y="97"/>
                      <a:pt x="34" y="62"/>
                      <a:pt x="34" y="45"/>
                    </a:cubicBezTo>
                    <a:cubicBezTo>
                      <a:pt x="35" y="32"/>
                      <a:pt x="38" y="19"/>
                      <a:pt x="34" y="6"/>
                    </a:cubicBezTo>
                    <a:cubicBezTo>
                      <a:pt x="33" y="2"/>
                      <a:pt x="29" y="1"/>
                      <a:pt x="26" y="2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1" y="9"/>
                      <a:pt x="4" y="28"/>
                      <a:pt x="4" y="38"/>
                    </a:cubicBezTo>
                    <a:cubicBezTo>
                      <a:pt x="5" y="50"/>
                      <a:pt x="4" y="61"/>
                      <a:pt x="5" y="73"/>
                    </a:cubicBezTo>
                    <a:cubicBezTo>
                      <a:pt x="5" y="76"/>
                      <a:pt x="5" y="80"/>
                      <a:pt x="5" y="82"/>
                    </a:cubicBezTo>
                    <a:cubicBezTo>
                      <a:pt x="4" y="91"/>
                      <a:pt x="14" y="119"/>
                      <a:pt x="14" y="119"/>
                    </a:cubicBezTo>
                    <a:cubicBezTo>
                      <a:pt x="14" y="119"/>
                      <a:pt x="10" y="122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3"/>
                      <a:pt x="7" y="123"/>
                      <a:pt x="6" y="124"/>
                    </a:cubicBezTo>
                    <a:cubicBezTo>
                      <a:pt x="2" y="126"/>
                      <a:pt x="0" y="130"/>
                      <a:pt x="0" y="135"/>
                    </a:cubicBezTo>
                    <a:cubicBezTo>
                      <a:pt x="1" y="141"/>
                      <a:pt x="6" y="143"/>
                      <a:pt x="10" y="144"/>
                    </a:cubicBezTo>
                    <a:cubicBezTo>
                      <a:pt x="15" y="145"/>
                      <a:pt x="20" y="144"/>
                      <a:pt x="24" y="141"/>
                    </a:cubicBezTo>
                    <a:cubicBezTo>
                      <a:pt x="26" y="140"/>
                      <a:pt x="32" y="134"/>
                      <a:pt x="32" y="134"/>
                    </a:cubicBezTo>
                    <a:cubicBezTo>
                      <a:pt x="35" y="133"/>
                      <a:pt x="39" y="125"/>
                      <a:pt x="40" y="124"/>
                    </a:cubicBezTo>
                    <a:cubicBezTo>
                      <a:pt x="40" y="121"/>
                      <a:pt x="39" y="113"/>
                      <a:pt x="39" y="112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676"/>
              <p:cNvSpPr>
                <a:spLocks/>
              </p:cNvSpPr>
              <p:nvPr/>
            </p:nvSpPr>
            <p:spPr bwMode="auto">
              <a:xfrm>
                <a:off x="3895933" y="3845851"/>
                <a:ext cx="153438" cy="75213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5" y="31"/>
                  </a:cxn>
                  <a:cxn ang="0">
                    <a:pos x="12" y="33"/>
                  </a:cxn>
                  <a:cxn ang="0">
                    <a:pos x="50" y="4"/>
                  </a:cxn>
                  <a:cxn ang="0">
                    <a:pos x="49" y="0"/>
                  </a:cxn>
                  <a:cxn ang="0">
                    <a:pos x="42" y="6"/>
                  </a:cxn>
                  <a:cxn ang="0">
                    <a:pos x="25" y="9"/>
                  </a:cxn>
                  <a:cxn ang="0">
                    <a:pos x="22" y="7"/>
                  </a:cxn>
                  <a:cxn ang="0">
                    <a:pos x="10" y="9"/>
                  </a:cxn>
                  <a:cxn ang="0">
                    <a:pos x="1" y="17"/>
                  </a:cxn>
                  <a:cxn ang="0">
                    <a:pos x="3" y="28"/>
                  </a:cxn>
                </a:cxnLst>
                <a:rect l="0" t="0" r="r" b="b"/>
                <a:pathLst>
                  <a:path w="69" h="34">
                    <a:moveTo>
                      <a:pt x="3" y="28"/>
                    </a:moveTo>
                    <a:cubicBezTo>
                      <a:pt x="3" y="29"/>
                      <a:pt x="4" y="30"/>
                      <a:pt x="5" y="31"/>
                    </a:cubicBezTo>
                    <a:cubicBezTo>
                      <a:pt x="7" y="32"/>
                      <a:pt x="9" y="33"/>
                      <a:pt x="12" y="33"/>
                    </a:cubicBezTo>
                    <a:cubicBezTo>
                      <a:pt x="22" y="34"/>
                      <a:pt x="69" y="21"/>
                      <a:pt x="50" y="4"/>
                    </a:cubicBezTo>
                    <a:cubicBezTo>
                      <a:pt x="49" y="4"/>
                      <a:pt x="50" y="2"/>
                      <a:pt x="49" y="0"/>
                    </a:cubicBezTo>
                    <a:cubicBezTo>
                      <a:pt x="48" y="0"/>
                      <a:pt x="43" y="6"/>
                      <a:pt x="42" y="6"/>
                    </a:cubicBezTo>
                    <a:cubicBezTo>
                      <a:pt x="42" y="6"/>
                      <a:pt x="29" y="11"/>
                      <a:pt x="25" y="9"/>
                    </a:cubicBezTo>
                    <a:cubicBezTo>
                      <a:pt x="25" y="8"/>
                      <a:pt x="23" y="7"/>
                      <a:pt x="22" y="7"/>
                    </a:cubicBezTo>
                    <a:cubicBezTo>
                      <a:pt x="17" y="7"/>
                      <a:pt x="14" y="8"/>
                      <a:pt x="10" y="9"/>
                    </a:cubicBezTo>
                    <a:cubicBezTo>
                      <a:pt x="6" y="10"/>
                      <a:pt x="1" y="12"/>
                      <a:pt x="1" y="17"/>
                    </a:cubicBezTo>
                    <a:cubicBezTo>
                      <a:pt x="0" y="20"/>
                      <a:pt x="1" y="25"/>
                      <a:pt x="3" y="2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677"/>
              <p:cNvSpPr>
                <a:spLocks/>
              </p:cNvSpPr>
              <p:nvPr/>
            </p:nvSpPr>
            <p:spPr bwMode="auto">
              <a:xfrm>
                <a:off x="3666257" y="3024639"/>
                <a:ext cx="624081" cy="432107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64" y="43"/>
                  </a:cxn>
                  <a:cxn ang="0">
                    <a:pos x="166" y="88"/>
                  </a:cxn>
                  <a:cxn ang="0">
                    <a:pos x="210" y="144"/>
                  </a:cxn>
                  <a:cxn ang="0">
                    <a:pos x="110" y="182"/>
                  </a:cxn>
                  <a:cxn ang="0">
                    <a:pos x="96" y="130"/>
                  </a:cxn>
                  <a:cxn ang="0">
                    <a:pos x="26" y="194"/>
                  </a:cxn>
                  <a:cxn ang="0">
                    <a:pos x="0" y="166"/>
                  </a:cxn>
                  <a:cxn ang="0">
                    <a:pos x="113" y="66"/>
                  </a:cxn>
                  <a:cxn ang="0">
                    <a:pos x="246" y="4"/>
                  </a:cxn>
                </a:cxnLst>
                <a:rect l="0" t="0" r="r" b="b"/>
                <a:pathLst>
                  <a:path w="280" h="194">
                    <a:moveTo>
                      <a:pt x="246" y="4"/>
                    </a:moveTo>
                    <a:cubicBezTo>
                      <a:pt x="253" y="0"/>
                      <a:pt x="280" y="38"/>
                      <a:pt x="264" y="43"/>
                    </a:cubicBezTo>
                    <a:cubicBezTo>
                      <a:pt x="262" y="44"/>
                      <a:pt x="166" y="88"/>
                      <a:pt x="166" y="88"/>
                    </a:cubicBezTo>
                    <a:cubicBezTo>
                      <a:pt x="175" y="101"/>
                      <a:pt x="213" y="138"/>
                      <a:pt x="210" y="144"/>
                    </a:cubicBezTo>
                    <a:cubicBezTo>
                      <a:pt x="201" y="162"/>
                      <a:pt x="118" y="194"/>
                      <a:pt x="110" y="182"/>
                    </a:cubicBezTo>
                    <a:cubicBezTo>
                      <a:pt x="96" y="163"/>
                      <a:pt x="102" y="123"/>
                      <a:pt x="96" y="130"/>
                    </a:cubicBezTo>
                    <a:cubicBezTo>
                      <a:pt x="56" y="178"/>
                      <a:pt x="26" y="194"/>
                      <a:pt x="26" y="194"/>
                    </a:cubicBezTo>
                    <a:cubicBezTo>
                      <a:pt x="2" y="189"/>
                      <a:pt x="0" y="166"/>
                      <a:pt x="0" y="166"/>
                    </a:cubicBezTo>
                    <a:cubicBezTo>
                      <a:pt x="55" y="141"/>
                      <a:pt x="82" y="79"/>
                      <a:pt x="113" y="66"/>
                    </a:cubicBezTo>
                    <a:cubicBezTo>
                      <a:pt x="156" y="47"/>
                      <a:pt x="174" y="47"/>
                      <a:pt x="246" y="4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678"/>
              <p:cNvSpPr>
                <a:spLocks/>
              </p:cNvSpPr>
              <p:nvPr/>
            </p:nvSpPr>
            <p:spPr bwMode="auto">
              <a:xfrm>
                <a:off x="3874258" y="3197645"/>
                <a:ext cx="414578" cy="468976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8" y="198"/>
                  </a:cxn>
                  <a:cxn ang="0">
                    <a:pos x="82" y="203"/>
                  </a:cxn>
                  <a:cxn ang="0">
                    <a:pos x="173" y="152"/>
                  </a:cxn>
                  <a:cxn ang="0">
                    <a:pos x="185" y="110"/>
                  </a:cxn>
                  <a:cxn ang="0">
                    <a:pos x="76" y="18"/>
                  </a:cxn>
                  <a:cxn ang="0">
                    <a:pos x="0" y="52"/>
                  </a:cxn>
                </a:cxnLst>
                <a:rect l="0" t="0" r="r" b="b"/>
                <a:pathLst>
                  <a:path w="188" h="210">
                    <a:moveTo>
                      <a:pt x="0" y="52"/>
                    </a:moveTo>
                    <a:cubicBezTo>
                      <a:pt x="0" y="52"/>
                      <a:pt x="18" y="163"/>
                      <a:pt x="8" y="198"/>
                    </a:cubicBezTo>
                    <a:cubicBezTo>
                      <a:pt x="5" y="209"/>
                      <a:pt x="63" y="210"/>
                      <a:pt x="82" y="203"/>
                    </a:cubicBezTo>
                    <a:cubicBezTo>
                      <a:pt x="101" y="196"/>
                      <a:pt x="155" y="179"/>
                      <a:pt x="173" y="152"/>
                    </a:cubicBezTo>
                    <a:cubicBezTo>
                      <a:pt x="188" y="129"/>
                      <a:pt x="185" y="110"/>
                      <a:pt x="185" y="110"/>
                    </a:cubicBezTo>
                    <a:cubicBezTo>
                      <a:pt x="161" y="115"/>
                      <a:pt x="76" y="18"/>
                      <a:pt x="76" y="18"/>
                    </a:cubicBezTo>
                    <a:cubicBezTo>
                      <a:pt x="76" y="18"/>
                      <a:pt x="26" y="0"/>
                      <a:pt x="0" y="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lumMod val="60000"/>
                      <a:lumOff val="4000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79"/>
              <p:cNvSpPr>
                <a:spLocks noEditPoints="1"/>
              </p:cNvSpPr>
              <p:nvPr/>
            </p:nvSpPr>
            <p:spPr bwMode="auto">
              <a:xfrm>
                <a:off x="3835777" y="3122138"/>
                <a:ext cx="473593" cy="553037"/>
              </a:xfrm>
              <a:custGeom>
                <a:avLst/>
                <a:gdLst/>
                <a:ahLst/>
                <a:cxnLst>
                  <a:cxn ang="0">
                    <a:pos x="90" y="79"/>
                  </a:cxn>
                  <a:cxn ang="0">
                    <a:pos x="101" y="75"/>
                  </a:cxn>
                  <a:cxn ang="0">
                    <a:pos x="83" y="29"/>
                  </a:cxn>
                  <a:cxn ang="0">
                    <a:pos x="68" y="9"/>
                  </a:cxn>
                  <a:cxn ang="0">
                    <a:pos x="73" y="37"/>
                  </a:cxn>
                  <a:cxn ang="0">
                    <a:pos x="90" y="79"/>
                  </a:cxn>
                  <a:cxn ang="0">
                    <a:pos x="33" y="104"/>
                  </a:cxn>
                  <a:cxn ang="0">
                    <a:pos x="45" y="99"/>
                  </a:cxn>
                  <a:cxn ang="0">
                    <a:pos x="33" y="72"/>
                  </a:cxn>
                  <a:cxn ang="0">
                    <a:pos x="13" y="38"/>
                  </a:cxn>
                  <a:cxn ang="0">
                    <a:pos x="3" y="46"/>
                  </a:cxn>
                  <a:cxn ang="0">
                    <a:pos x="20" y="76"/>
                  </a:cxn>
                  <a:cxn ang="0">
                    <a:pos x="33" y="104"/>
                  </a:cxn>
                  <a:cxn ang="0">
                    <a:pos x="200" y="148"/>
                  </a:cxn>
                  <a:cxn ang="0">
                    <a:pos x="120" y="223"/>
                  </a:cxn>
                  <a:cxn ang="0">
                    <a:pos x="61" y="237"/>
                  </a:cxn>
                  <a:cxn ang="0">
                    <a:pos x="28" y="229"/>
                  </a:cxn>
                  <a:cxn ang="0">
                    <a:pos x="23" y="230"/>
                  </a:cxn>
                  <a:cxn ang="0">
                    <a:pos x="27" y="238"/>
                  </a:cxn>
                  <a:cxn ang="0">
                    <a:pos x="37" y="244"/>
                  </a:cxn>
                  <a:cxn ang="0">
                    <a:pos x="72" y="247"/>
                  </a:cxn>
                  <a:cxn ang="0">
                    <a:pos x="138" y="227"/>
                  </a:cxn>
                  <a:cxn ang="0">
                    <a:pos x="211" y="147"/>
                  </a:cxn>
                  <a:cxn ang="0">
                    <a:pos x="200" y="148"/>
                  </a:cxn>
                </a:cxnLst>
                <a:rect l="0" t="0" r="r" b="b"/>
                <a:pathLst>
                  <a:path w="214" h="248">
                    <a:moveTo>
                      <a:pt x="90" y="79"/>
                    </a:moveTo>
                    <a:cubicBezTo>
                      <a:pt x="93" y="85"/>
                      <a:pt x="104" y="82"/>
                      <a:pt x="101" y="75"/>
                    </a:cubicBezTo>
                    <a:cubicBezTo>
                      <a:pt x="95" y="60"/>
                      <a:pt x="89" y="44"/>
                      <a:pt x="83" y="29"/>
                    </a:cubicBezTo>
                    <a:cubicBezTo>
                      <a:pt x="82" y="27"/>
                      <a:pt x="75" y="0"/>
                      <a:pt x="68" y="9"/>
                    </a:cubicBezTo>
                    <a:cubicBezTo>
                      <a:pt x="63" y="16"/>
                      <a:pt x="71" y="31"/>
                      <a:pt x="73" y="37"/>
                    </a:cubicBezTo>
                    <a:cubicBezTo>
                      <a:pt x="79" y="51"/>
                      <a:pt x="84" y="65"/>
                      <a:pt x="90" y="79"/>
                    </a:cubicBezTo>
                    <a:close/>
                    <a:moveTo>
                      <a:pt x="33" y="104"/>
                    </a:moveTo>
                    <a:cubicBezTo>
                      <a:pt x="36" y="113"/>
                      <a:pt x="50" y="107"/>
                      <a:pt x="45" y="99"/>
                    </a:cubicBezTo>
                    <a:cubicBezTo>
                      <a:pt x="40" y="91"/>
                      <a:pt x="38" y="80"/>
                      <a:pt x="33" y="72"/>
                    </a:cubicBezTo>
                    <a:cubicBezTo>
                      <a:pt x="28" y="61"/>
                      <a:pt x="22" y="46"/>
                      <a:pt x="13" y="38"/>
                    </a:cubicBezTo>
                    <a:cubicBezTo>
                      <a:pt x="7" y="33"/>
                      <a:pt x="0" y="40"/>
                      <a:pt x="3" y="46"/>
                    </a:cubicBezTo>
                    <a:cubicBezTo>
                      <a:pt x="9" y="56"/>
                      <a:pt x="14" y="66"/>
                      <a:pt x="20" y="76"/>
                    </a:cubicBezTo>
                    <a:cubicBezTo>
                      <a:pt x="24" y="84"/>
                      <a:pt x="31" y="95"/>
                      <a:pt x="33" y="104"/>
                    </a:cubicBezTo>
                    <a:close/>
                    <a:moveTo>
                      <a:pt x="200" y="148"/>
                    </a:moveTo>
                    <a:cubicBezTo>
                      <a:pt x="201" y="188"/>
                      <a:pt x="151" y="209"/>
                      <a:pt x="120" y="223"/>
                    </a:cubicBezTo>
                    <a:cubicBezTo>
                      <a:pt x="101" y="231"/>
                      <a:pt x="82" y="235"/>
                      <a:pt x="61" y="237"/>
                    </a:cubicBezTo>
                    <a:cubicBezTo>
                      <a:pt x="51" y="237"/>
                      <a:pt x="37" y="233"/>
                      <a:pt x="28" y="229"/>
                    </a:cubicBezTo>
                    <a:cubicBezTo>
                      <a:pt x="27" y="229"/>
                      <a:pt x="25" y="229"/>
                      <a:pt x="23" y="230"/>
                    </a:cubicBezTo>
                    <a:cubicBezTo>
                      <a:pt x="19" y="233"/>
                      <a:pt x="23" y="239"/>
                      <a:pt x="27" y="238"/>
                    </a:cubicBezTo>
                    <a:cubicBezTo>
                      <a:pt x="19" y="240"/>
                      <a:pt x="35" y="243"/>
                      <a:pt x="37" y="244"/>
                    </a:cubicBezTo>
                    <a:cubicBezTo>
                      <a:pt x="49" y="247"/>
                      <a:pt x="60" y="248"/>
                      <a:pt x="72" y="247"/>
                    </a:cubicBezTo>
                    <a:cubicBezTo>
                      <a:pt x="96" y="244"/>
                      <a:pt x="116" y="237"/>
                      <a:pt x="138" y="227"/>
                    </a:cubicBezTo>
                    <a:cubicBezTo>
                      <a:pt x="171" y="212"/>
                      <a:pt x="214" y="189"/>
                      <a:pt x="211" y="147"/>
                    </a:cubicBezTo>
                    <a:cubicBezTo>
                      <a:pt x="210" y="140"/>
                      <a:pt x="200" y="141"/>
                      <a:pt x="200" y="148"/>
                    </a:cubicBez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680"/>
              <p:cNvSpPr>
                <a:spLocks/>
              </p:cNvSpPr>
              <p:nvPr/>
            </p:nvSpPr>
            <p:spPr bwMode="auto">
              <a:xfrm>
                <a:off x="3561377" y="2698362"/>
                <a:ext cx="534083" cy="519118"/>
              </a:xfrm>
              <a:custGeom>
                <a:avLst/>
                <a:gdLst/>
                <a:ahLst/>
                <a:cxnLst>
                  <a:cxn ang="0">
                    <a:pos x="23" y="151"/>
                  </a:cxn>
                  <a:cxn ang="0">
                    <a:pos x="152" y="213"/>
                  </a:cxn>
                  <a:cxn ang="0">
                    <a:pos x="174" y="229"/>
                  </a:cxn>
                  <a:cxn ang="0">
                    <a:pos x="178" y="202"/>
                  </a:cxn>
                  <a:cxn ang="0">
                    <a:pos x="240" y="132"/>
                  </a:cxn>
                  <a:cxn ang="0">
                    <a:pos x="210" y="72"/>
                  </a:cxn>
                  <a:cxn ang="0">
                    <a:pos x="170" y="19"/>
                  </a:cxn>
                  <a:cxn ang="0">
                    <a:pos x="73" y="13"/>
                  </a:cxn>
                  <a:cxn ang="0">
                    <a:pos x="23" y="151"/>
                  </a:cxn>
                </a:cxnLst>
                <a:rect l="0" t="0" r="r" b="b"/>
                <a:pathLst>
                  <a:path w="242" h="234">
                    <a:moveTo>
                      <a:pt x="23" y="151"/>
                    </a:moveTo>
                    <a:cubicBezTo>
                      <a:pt x="45" y="204"/>
                      <a:pt x="103" y="231"/>
                      <a:pt x="152" y="213"/>
                    </a:cubicBezTo>
                    <a:cubicBezTo>
                      <a:pt x="154" y="212"/>
                      <a:pt x="154" y="234"/>
                      <a:pt x="174" y="229"/>
                    </a:cubicBezTo>
                    <a:cubicBezTo>
                      <a:pt x="193" y="224"/>
                      <a:pt x="178" y="202"/>
                      <a:pt x="178" y="202"/>
                    </a:cubicBezTo>
                    <a:cubicBezTo>
                      <a:pt x="207" y="187"/>
                      <a:pt x="235" y="163"/>
                      <a:pt x="240" y="132"/>
                    </a:cubicBezTo>
                    <a:cubicBezTo>
                      <a:pt x="242" y="113"/>
                      <a:pt x="235" y="86"/>
                      <a:pt x="210" y="72"/>
                    </a:cubicBezTo>
                    <a:cubicBezTo>
                      <a:pt x="210" y="72"/>
                      <a:pt x="187" y="33"/>
                      <a:pt x="170" y="19"/>
                    </a:cubicBezTo>
                    <a:cubicBezTo>
                      <a:pt x="146" y="0"/>
                      <a:pt x="103" y="1"/>
                      <a:pt x="73" y="13"/>
                    </a:cubicBezTo>
                    <a:cubicBezTo>
                      <a:pt x="22" y="36"/>
                      <a:pt x="0" y="97"/>
                      <a:pt x="23" y="151"/>
                    </a:cubicBezTo>
                    <a:close/>
                  </a:path>
                </a:pathLst>
              </a:custGeom>
              <a:solidFill>
                <a:srgbClr val="FED0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681"/>
              <p:cNvSpPr>
                <a:spLocks/>
              </p:cNvSpPr>
              <p:nvPr/>
            </p:nvSpPr>
            <p:spPr bwMode="auto">
              <a:xfrm>
                <a:off x="3707986" y="2902559"/>
                <a:ext cx="32458" cy="3981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" y="19"/>
                  </a:cxn>
                  <a:cxn ang="0">
                    <a:pos x="15" y="3"/>
                  </a:cxn>
                </a:cxnLst>
                <a:rect l="0" t="0" r="r" b="b"/>
                <a:pathLst>
                  <a:path w="15" h="19">
                    <a:moveTo>
                      <a:pt x="15" y="3"/>
                    </a:moveTo>
                    <a:cubicBezTo>
                      <a:pt x="7" y="0"/>
                      <a:pt x="0" y="9"/>
                      <a:pt x="2" y="19"/>
                    </a:cubicBezTo>
                    <a:cubicBezTo>
                      <a:pt x="2" y="11"/>
                      <a:pt x="8" y="3"/>
                      <a:pt x="15" y="3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682"/>
              <p:cNvSpPr>
                <a:spLocks/>
              </p:cNvSpPr>
              <p:nvPr/>
            </p:nvSpPr>
            <p:spPr bwMode="auto">
              <a:xfrm>
                <a:off x="3934523" y="2791382"/>
                <a:ext cx="42785" cy="25071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0" y="10"/>
                  </a:cxn>
                  <a:cxn ang="0">
                    <a:pos x="20" y="11"/>
                  </a:cxn>
                </a:cxnLst>
                <a:rect l="0" t="0" r="r" b="b"/>
                <a:pathLst>
                  <a:path w="20" h="11">
                    <a:moveTo>
                      <a:pt x="20" y="11"/>
                    </a:moveTo>
                    <a:cubicBezTo>
                      <a:pt x="10" y="0"/>
                      <a:pt x="1" y="2"/>
                      <a:pt x="0" y="10"/>
                    </a:cubicBezTo>
                    <a:cubicBezTo>
                      <a:pt x="3" y="3"/>
                      <a:pt x="14" y="6"/>
                      <a:pt x="20" y="11"/>
                    </a:cubicBezTo>
                    <a:close/>
                  </a:path>
                </a:pathLst>
              </a:custGeom>
              <a:solidFill>
                <a:srgbClr val="B37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683"/>
              <p:cNvSpPr>
                <a:spLocks/>
              </p:cNvSpPr>
              <p:nvPr/>
            </p:nvSpPr>
            <p:spPr bwMode="auto">
              <a:xfrm>
                <a:off x="3884226" y="2933259"/>
                <a:ext cx="54589" cy="3686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1" y="13"/>
                  </a:cxn>
                  <a:cxn ang="0">
                    <a:pos x="3" y="17"/>
                  </a:cxn>
                </a:cxnLst>
                <a:rect l="0" t="0" r="r" b="b"/>
                <a:pathLst>
                  <a:path w="26" h="17">
                    <a:moveTo>
                      <a:pt x="3" y="17"/>
                    </a:moveTo>
                    <a:cubicBezTo>
                      <a:pt x="6" y="10"/>
                      <a:pt x="17" y="3"/>
                      <a:pt x="21" y="13"/>
                    </a:cubicBezTo>
                    <a:cubicBezTo>
                      <a:pt x="26" y="0"/>
                      <a:pt x="0" y="5"/>
                      <a:pt x="3" y="17"/>
                    </a:cubicBezTo>
                    <a:close/>
                  </a:path>
                </a:pathLst>
              </a:custGeom>
              <a:solidFill>
                <a:srgbClr val="FDC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684"/>
              <p:cNvSpPr>
                <a:spLocks/>
              </p:cNvSpPr>
              <p:nvPr/>
            </p:nvSpPr>
            <p:spPr bwMode="auto">
              <a:xfrm>
                <a:off x="3850633" y="3029504"/>
                <a:ext cx="116555" cy="8701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31" y="25"/>
                  </a:cxn>
                  <a:cxn ang="0">
                    <a:pos x="47" y="0"/>
                  </a:cxn>
                  <a:cxn ang="0">
                    <a:pos x="0" y="2"/>
                  </a:cxn>
                  <a:cxn ang="0">
                    <a:pos x="19" y="35"/>
                  </a:cxn>
                </a:cxnLst>
                <a:rect l="0" t="0" r="r" b="b"/>
                <a:pathLst>
                  <a:path w="53" h="38">
                    <a:moveTo>
                      <a:pt x="19" y="35"/>
                    </a:moveTo>
                    <a:cubicBezTo>
                      <a:pt x="29" y="38"/>
                      <a:pt x="27" y="26"/>
                      <a:pt x="31" y="25"/>
                    </a:cubicBezTo>
                    <a:cubicBezTo>
                      <a:pt x="42" y="22"/>
                      <a:pt x="51" y="13"/>
                      <a:pt x="47" y="0"/>
                    </a:cubicBezTo>
                    <a:cubicBezTo>
                      <a:pt x="53" y="21"/>
                      <a:pt x="10" y="29"/>
                      <a:pt x="0" y="2"/>
                    </a:cubicBezTo>
                    <a:cubicBezTo>
                      <a:pt x="1" y="11"/>
                      <a:pt x="13" y="33"/>
                      <a:pt x="19" y="35"/>
                    </a:cubicBezTo>
                    <a:close/>
                  </a:path>
                </a:pathLst>
              </a:custGeom>
              <a:solidFill>
                <a:srgbClr val="FA8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685"/>
              <p:cNvSpPr>
                <a:spLocks/>
              </p:cNvSpPr>
              <p:nvPr/>
            </p:nvSpPr>
            <p:spPr bwMode="auto">
              <a:xfrm>
                <a:off x="3722599" y="3010776"/>
                <a:ext cx="64916" cy="64890"/>
              </a:xfrm>
              <a:custGeom>
                <a:avLst/>
                <a:gdLst/>
                <a:ahLst/>
                <a:cxnLst>
                  <a:cxn ang="0">
                    <a:pos x="11" y="29"/>
                  </a:cxn>
                  <a:cxn ang="0">
                    <a:pos x="29" y="9"/>
                  </a:cxn>
                  <a:cxn ang="0">
                    <a:pos x="7" y="6"/>
                  </a:cxn>
                  <a:cxn ang="0">
                    <a:pos x="11" y="29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cubicBezTo>
                      <a:pt x="21" y="24"/>
                      <a:pt x="29" y="18"/>
                      <a:pt x="29" y="9"/>
                    </a:cubicBezTo>
                    <a:cubicBezTo>
                      <a:pt x="24" y="1"/>
                      <a:pt x="17" y="0"/>
                      <a:pt x="7" y="6"/>
                    </a:cubicBezTo>
                    <a:cubicBezTo>
                      <a:pt x="0" y="13"/>
                      <a:pt x="2" y="23"/>
                      <a:pt x="11" y="29"/>
                    </a:cubicBezTo>
                    <a:close/>
                  </a:path>
                </a:pathLst>
              </a:custGeom>
              <a:solidFill>
                <a:srgbClr val="FC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686"/>
              <p:cNvSpPr>
                <a:spLocks/>
              </p:cNvSpPr>
              <p:nvPr/>
            </p:nvSpPr>
            <p:spPr bwMode="auto">
              <a:xfrm>
                <a:off x="4014945" y="2906072"/>
                <a:ext cx="67867" cy="61940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5" y="2"/>
                  </a:cxn>
                  <a:cxn ang="0">
                    <a:pos x="1" y="7"/>
                  </a:cxn>
                </a:cxnLst>
                <a:rect l="0" t="0" r="r" b="b"/>
                <a:pathLst>
                  <a:path w="31" h="28">
                    <a:moveTo>
                      <a:pt x="1" y="7"/>
                    </a:moveTo>
                    <a:cubicBezTo>
                      <a:pt x="0" y="28"/>
                      <a:pt x="31" y="11"/>
                      <a:pt x="15" y="2"/>
                    </a:cubicBezTo>
                    <a:cubicBezTo>
                      <a:pt x="11" y="0"/>
                      <a:pt x="5" y="4"/>
                      <a:pt x="1" y="7"/>
                    </a:cubicBezTo>
                    <a:close/>
                  </a:path>
                </a:pathLst>
              </a:custGeom>
              <a:solidFill>
                <a:srgbClr val="FC9E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687"/>
              <p:cNvSpPr>
                <a:spLocks/>
              </p:cNvSpPr>
              <p:nvPr/>
            </p:nvSpPr>
            <p:spPr bwMode="auto">
              <a:xfrm>
                <a:off x="3961086" y="2857705"/>
                <a:ext cx="45737" cy="56041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20" y="11"/>
                  </a:cxn>
                  <a:cxn ang="0">
                    <a:pos x="7" y="2"/>
                  </a:cxn>
                  <a:cxn ang="0">
                    <a:pos x="3" y="20"/>
                  </a:cxn>
                </a:cxnLst>
                <a:rect l="0" t="0" r="r" b="b"/>
                <a:pathLst>
                  <a:path w="21" h="25">
                    <a:moveTo>
                      <a:pt x="3" y="20"/>
                    </a:moveTo>
                    <a:cubicBezTo>
                      <a:pt x="5" y="25"/>
                      <a:pt x="19" y="16"/>
                      <a:pt x="20" y="11"/>
                    </a:cubicBezTo>
                    <a:cubicBezTo>
                      <a:pt x="21" y="4"/>
                      <a:pt x="12" y="0"/>
                      <a:pt x="7" y="2"/>
                    </a:cubicBezTo>
                    <a:cubicBezTo>
                      <a:pt x="0" y="5"/>
                      <a:pt x="0" y="15"/>
                      <a:pt x="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Freeform 688"/>
              <p:cNvSpPr>
                <a:spLocks/>
              </p:cNvSpPr>
              <p:nvPr/>
            </p:nvSpPr>
            <p:spPr bwMode="auto">
              <a:xfrm>
                <a:off x="3962929" y="2866390"/>
                <a:ext cx="32458" cy="42768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2" y="5"/>
                  </a:cxn>
                  <a:cxn ang="0">
                    <a:pos x="1" y="11"/>
                  </a:cxn>
                  <a:cxn ang="0">
                    <a:pos x="15" y="9"/>
                  </a:cxn>
                </a:cxnLst>
                <a:rect l="0" t="0" r="r" b="b"/>
                <a:pathLst>
                  <a:path w="15" h="19">
                    <a:moveTo>
                      <a:pt x="15" y="9"/>
                    </a:moveTo>
                    <a:cubicBezTo>
                      <a:pt x="13" y="2"/>
                      <a:pt x="6" y="0"/>
                      <a:pt x="2" y="5"/>
                    </a:cubicBezTo>
                    <a:cubicBezTo>
                      <a:pt x="0" y="7"/>
                      <a:pt x="1" y="11"/>
                      <a:pt x="1" y="11"/>
                    </a:cubicBezTo>
                    <a:cubicBezTo>
                      <a:pt x="1" y="19"/>
                      <a:pt x="12" y="14"/>
                      <a:pt x="15" y="9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689"/>
              <p:cNvSpPr>
                <a:spLocks/>
              </p:cNvSpPr>
              <p:nvPr/>
            </p:nvSpPr>
            <p:spPr bwMode="auto">
              <a:xfrm>
                <a:off x="3965789" y="2874552"/>
                <a:ext cx="20655" cy="2654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8" y="1"/>
                      <a:pt x="4" y="0"/>
                      <a:pt x="1" y="3"/>
                    </a:cubicBezTo>
                    <a:cubicBezTo>
                      <a:pt x="0" y="4"/>
                      <a:pt x="0" y="7"/>
                      <a:pt x="0" y="7"/>
                    </a:cubicBezTo>
                    <a:cubicBezTo>
                      <a:pt x="1" y="11"/>
                      <a:pt x="7" y="8"/>
                      <a:pt x="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690"/>
              <p:cNvSpPr>
                <a:spLocks/>
              </p:cNvSpPr>
              <p:nvPr/>
            </p:nvSpPr>
            <p:spPr bwMode="auto">
              <a:xfrm>
                <a:off x="3965239" y="2873926"/>
                <a:ext cx="13279" cy="1327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5" y="2"/>
                  </a:cxn>
                  <a:cxn ang="0">
                    <a:pos x="2" y="1"/>
                  </a:cxn>
                  <a:cxn ang="0">
                    <a:pos x="1" y="4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5"/>
                      <a:pt x="3" y="6"/>
                      <a:pt x="4" y="6"/>
                    </a:cubicBezTo>
                    <a:cubicBezTo>
                      <a:pt x="5" y="5"/>
                      <a:pt x="6" y="4"/>
                      <a:pt x="5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Freeform 691"/>
              <p:cNvSpPr>
                <a:spLocks/>
              </p:cNvSpPr>
              <p:nvPr/>
            </p:nvSpPr>
            <p:spPr bwMode="auto">
              <a:xfrm>
                <a:off x="3726092" y="2958039"/>
                <a:ext cx="61965" cy="48668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27" y="10"/>
                  </a:cxn>
                  <a:cxn ang="0">
                    <a:pos x="14" y="2"/>
                  </a:cxn>
                  <a:cxn ang="0">
                    <a:pos x="10" y="19"/>
                  </a:cxn>
                </a:cxnLst>
                <a:rect l="0" t="0" r="r" b="b"/>
                <a:pathLst>
                  <a:path w="28" h="23">
                    <a:moveTo>
                      <a:pt x="10" y="19"/>
                    </a:moveTo>
                    <a:cubicBezTo>
                      <a:pt x="14" y="23"/>
                      <a:pt x="26" y="15"/>
                      <a:pt x="27" y="10"/>
                    </a:cubicBezTo>
                    <a:cubicBezTo>
                      <a:pt x="28" y="4"/>
                      <a:pt x="20" y="0"/>
                      <a:pt x="14" y="2"/>
                    </a:cubicBezTo>
                    <a:cubicBezTo>
                      <a:pt x="0" y="6"/>
                      <a:pt x="7" y="16"/>
                      <a:pt x="10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Freeform 692"/>
              <p:cNvSpPr>
                <a:spLocks/>
              </p:cNvSpPr>
              <p:nvPr/>
            </p:nvSpPr>
            <p:spPr bwMode="auto">
              <a:xfrm>
                <a:off x="3749375" y="2970615"/>
                <a:ext cx="45736" cy="39818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3" y="4"/>
                  </a:cxn>
                  <a:cxn ang="0">
                    <a:pos x="3" y="11"/>
                  </a:cxn>
                  <a:cxn ang="0">
                    <a:pos x="15" y="5"/>
                  </a:cxn>
                </a:cxnLst>
                <a:rect l="0" t="0" r="r" b="b"/>
                <a:pathLst>
                  <a:path w="20" h="18">
                    <a:moveTo>
                      <a:pt x="15" y="5"/>
                    </a:moveTo>
                    <a:cubicBezTo>
                      <a:pt x="13" y="1"/>
                      <a:pt x="7" y="0"/>
                      <a:pt x="3" y="4"/>
                    </a:cubicBezTo>
                    <a:cubicBezTo>
                      <a:pt x="3" y="5"/>
                      <a:pt x="0" y="7"/>
                      <a:pt x="3" y="11"/>
                    </a:cubicBezTo>
                    <a:cubicBezTo>
                      <a:pt x="4" y="18"/>
                      <a:pt x="20" y="12"/>
                      <a:pt x="15" y="5"/>
                    </a:cubicBezTo>
                    <a:close/>
                  </a:path>
                </a:pathLst>
              </a:custGeom>
              <a:solidFill>
                <a:srgbClr val="94B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693"/>
              <p:cNvSpPr>
                <a:spLocks/>
              </p:cNvSpPr>
              <p:nvPr/>
            </p:nvSpPr>
            <p:spPr bwMode="auto">
              <a:xfrm>
                <a:off x="3751673" y="2978930"/>
                <a:ext cx="22130" cy="2064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1" y="2"/>
                  </a:cxn>
                  <a:cxn ang="0">
                    <a:pos x="1" y="6"/>
                  </a:cxn>
                  <a:cxn ang="0">
                    <a:pos x="7" y="3"/>
                  </a:cxn>
                </a:cxnLst>
                <a:rect l="0" t="0" r="r" b="b"/>
                <a:pathLst>
                  <a:path w="10" h="9">
                    <a:moveTo>
                      <a:pt x="7" y="3"/>
                    </a:moveTo>
                    <a:cubicBezTo>
                      <a:pt x="6" y="1"/>
                      <a:pt x="3" y="0"/>
                      <a:pt x="1" y="2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9"/>
                      <a:pt x="10" y="6"/>
                      <a:pt x="7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Freeform 694"/>
              <p:cNvSpPr>
                <a:spLocks/>
              </p:cNvSpPr>
              <p:nvPr/>
            </p:nvSpPr>
            <p:spPr bwMode="auto">
              <a:xfrm>
                <a:off x="3745066" y="2977122"/>
                <a:ext cx="13279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2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1" y="4"/>
                      <a:pt x="3" y="5"/>
                      <a:pt x="4" y="4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Freeform 695"/>
              <p:cNvSpPr>
                <a:spLocks/>
              </p:cNvSpPr>
              <p:nvPr/>
            </p:nvSpPr>
            <p:spPr bwMode="auto">
              <a:xfrm>
                <a:off x="3523665" y="2609554"/>
                <a:ext cx="629982" cy="573685"/>
              </a:xfrm>
              <a:custGeom>
                <a:avLst/>
                <a:gdLst/>
                <a:ahLst/>
                <a:cxnLst>
                  <a:cxn ang="0">
                    <a:pos x="33" y="249"/>
                  </a:cxn>
                  <a:cxn ang="0">
                    <a:pos x="27" y="255"/>
                  </a:cxn>
                  <a:cxn ang="0">
                    <a:pos x="15" y="241"/>
                  </a:cxn>
                  <a:cxn ang="0">
                    <a:pos x="5" y="199"/>
                  </a:cxn>
                  <a:cxn ang="0">
                    <a:pos x="2" y="159"/>
                  </a:cxn>
                  <a:cxn ang="0">
                    <a:pos x="10" y="103"/>
                  </a:cxn>
                  <a:cxn ang="0">
                    <a:pos x="48" y="49"/>
                  </a:cxn>
                  <a:cxn ang="0">
                    <a:pos x="163" y="9"/>
                  </a:cxn>
                  <a:cxn ang="0">
                    <a:pos x="173" y="32"/>
                  </a:cxn>
                  <a:cxn ang="0">
                    <a:pos x="228" y="79"/>
                  </a:cxn>
                  <a:cxn ang="0">
                    <a:pos x="256" y="103"/>
                  </a:cxn>
                  <a:cxn ang="0">
                    <a:pos x="271" y="105"/>
                  </a:cxn>
                  <a:cxn ang="0">
                    <a:pos x="279" y="108"/>
                  </a:cxn>
                  <a:cxn ang="0">
                    <a:pos x="284" y="119"/>
                  </a:cxn>
                  <a:cxn ang="0">
                    <a:pos x="268" y="131"/>
                  </a:cxn>
                  <a:cxn ang="0">
                    <a:pos x="264" y="135"/>
                  </a:cxn>
                  <a:cxn ang="0">
                    <a:pos x="240" y="116"/>
                  </a:cxn>
                  <a:cxn ang="0">
                    <a:pos x="225" y="101"/>
                  </a:cxn>
                  <a:cxn ang="0">
                    <a:pos x="197" y="82"/>
                  </a:cxn>
                  <a:cxn ang="0">
                    <a:pos x="191" y="84"/>
                  </a:cxn>
                  <a:cxn ang="0">
                    <a:pos x="106" y="60"/>
                  </a:cxn>
                  <a:cxn ang="0">
                    <a:pos x="163" y="108"/>
                  </a:cxn>
                  <a:cxn ang="0">
                    <a:pos x="117" y="76"/>
                  </a:cxn>
                  <a:cxn ang="0">
                    <a:pos x="101" y="90"/>
                  </a:cxn>
                  <a:cxn ang="0">
                    <a:pos x="128" y="127"/>
                  </a:cxn>
                  <a:cxn ang="0">
                    <a:pos x="95" y="95"/>
                  </a:cxn>
                  <a:cxn ang="0">
                    <a:pos x="70" y="84"/>
                  </a:cxn>
                  <a:cxn ang="0">
                    <a:pos x="67" y="162"/>
                  </a:cxn>
                  <a:cxn ang="0">
                    <a:pos x="91" y="240"/>
                  </a:cxn>
                  <a:cxn ang="0">
                    <a:pos x="71" y="204"/>
                  </a:cxn>
                  <a:cxn ang="0">
                    <a:pos x="53" y="172"/>
                  </a:cxn>
                  <a:cxn ang="0">
                    <a:pos x="68" y="248"/>
                  </a:cxn>
                  <a:cxn ang="0">
                    <a:pos x="56" y="248"/>
                  </a:cxn>
                  <a:cxn ang="0">
                    <a:pos x="39" y="249"/>
                  </a:cxn>
                </a:cxnLst>
                <a:rect l="0" t="0" r="r" b="b"/>
                <a:pathLst>
                  <a:path w="285" h="258">
                    <a:moveTo>
                      <a:pt x="39" y="249"/>
                    </a:moveTo>
                    <a:cubicBezTo>
                      <a:pt x="37" y="250"/>
                      <a:pt x="35" y="249"/>
                      <a:pt x="33" y="249"/>
                    </a:cubicBezTo>
                    <a:cubicBezTo>
                      <a:pt x="32" y="250"/>
                      <a:pt x="32" y="251"/>
                      <a:pt x="31" y="252"/>
                    </a:cubicBezTo>
                    <a:cubicBezTo>
                      <a:pt x="30" y="253"/>
                      <a:pt x="29" y="255"/>
                      <a:pt x="27" y="255"/>
                    </a:cubicBezTo>
                    <a:cubicBezTo>
                      <a:pt x="13" y="258"/>
                      <a:pt x="2" y="240"/>
                      <a:pt x="3" y="226"/>
                    </a:cubicBezTo>
                    <a:cubicBezTo>
                      <a:pt x="5" y="232"/>
                      <a:pt x="12" y="239"/>
                      <a:pt x="15" y="241"/>
                    </a:cubicBezTo>
                    <a:cubicBezTo>
                      <a:pt x="19" y="242"/>
                      <a:pt x="22" y="239"/>
                      <a:pt x="22" y="236"/>
                    </a:cubicBezTo>
                    <a:cubicBezTo>
                      <a:pt x="20" y="222"/>
                      <a:pt x="12" y="211"/>
                      <a:pt x="5" y="199"/>
                    </a:cubicBezTo>
                    <a:cubicBezTo>
                      <a:pt x="5" y="197"/>
                      <a:pt x="5" y="196"/>
                      <a:pt x="4" y="194"/>
                    </a:cubicBezTo>
                    <a:cubicBezTo>
                      <a:pt x="2" y="182"/>
                      <a:pt x="1" y="170"/>
                      <a:pt x="2" y="159"/>
                    </a:cubicBezTo>
                    <a:cubicBezTo>
                      <a:pt x="3" y="146"/>
                      <a:pt x="0" y="130"/>
                      <a:pt x="4" y="119"/>
                    </a:cubicBezTo>
                    <a:cubicBezTo>
                      <a:pt x="5" y="113"/>
                      <a:pt x="9" y="108"/>
                      <a:pt x="10" y="103"/>
                    </a:cubicBezTo>
                    <a:cubicBezTo>
                      <a:pt x="12" y="98"/>
                      <a:pt x="13" y="91"/>
                      <a:pt x="15" y="87"/>
                    </a:cubicBezTo>
                    <a:cubicBezTo>
                      <a:pt x="22" y="72"/>
                      <a:pt x="35" y="59"/>
                      <a:pt x="48" y="49"/>
                    </a:cubicBezTo>
                    <a:cubicBezTo>
                      <a:pt x="56" y="44"/>
                      <a:pt x="63" y="39"/>
                      <a:pt x="70" y="38"/>
                    </a:cubicBezTo>
                    <a:cubicBezTo>
                      <a:pt x="90" y="14"/>
                      <a:pt x="138" y="0"/>
                      <a:pt x="163" y="9"/>
                    </a:cubicBezTo>
                    <a:cubicBezTo>
                      <a:pt x="144" y="12"/>
                      <a:pt x="114" y="10"/>
                      <a:pt x="95" y="27"/>
                    </a:cubicBezTo>
                    <a:cubicBezTo>
                      <a:pt x="125" y="18"/>
                      <a:pt x="152" y="22"/>
                      <a:pt x="173" y="32"/>
                    </a:cubicBezTo>
                    <a:cubicBezTo>
                      <a:pt x="185" y="38"/>
                      <a:pt x="210" y="52"/>
                      <a:pt x="217" y="66"/>
                    </a:cubicBezTo>
                    <a:cubicBezTo>
                      <a:pt x="220" y="72"/>
                      <a:pt x="223" y="74"/>
                      <a:pt x="228" y="79"/>
                    </a:cubicBezTo>
                    <a:cubicBezTo>
                      <a:pt x="233" y="84"/>
                      <a:pt x="238" y="92"/>
                      <a:pt x="245" y="96"/>
                    </a:cubicBezTo>
                    <a:cubicBezTo>
                      <a:pt x="249" y="99"/>
                      <a:pt x="252" y="101"/>
                      <a:pt x="256" y="103"/>
                    </a:cubicBezTo>
                    <a:cubicBezTo>
                      <a:pt x="256" y="103"/>
                      <a:pt x="259" y="104"/>
                      <a:pt x="261" y="106"/>
                    </a:cubicBezTo>
                    <a:cubicBezTo>
                      <a:pt x="266" y="108"/>
                      <a:pt x="268" y="108"/>
                      <a:pt x="271" y="105"/>
                    </a:cubicBezTo>
                    <a:cubicBezTo>
                      <a:pt x="273" y="100"/>
                      <a:pt x="268" y="97"/>
                      <a:pt x="266" y="95"/>
                    </a:cubicBezTo>
                    <a:cubicBezTo>
                      <a:pt x="275" y="99"/>
                      <a:pt x="279" y="101"/>
                      <a:pt x="279" y="108"/>
                    </a:cubicBezTo>
                    <a:cubicBezTo>
                      <a:pt x="279" y="110"/>
                      <a:pt x="280" y="111"/>
                      <a:pt x="281" y="112"/>
                    </a:cubicBezTo>
                    <a:cubicBezTo>
                      <a:pt x="280" y="116"/>
                      <a:pt x="285" y="116"/>
                      <a:pt x="284" y="119"/>
                    </a:cubicBezTo>
                    <a:cubicBezTo>
                      <a:pt x="282" y="122"/>
                      <a:pt x="278" y="120"/>
                      <a:pt x="274" y="122"/>
                    </a:cubicBezTo>
                    <a:cubicBezTo>
                      <a:pt x="272" y="125"/>
                      <a:pt x="274" y="129"/>
                      <a:pt x="268" y="131"/>
                    </a:cubicBezTo>
                    <a:cubicBezTo>
                      <a:pt x="269" y="134"/>
                      <a:pt x="271" y="133"/>
                      <a:pt x="270" y="135"/>
                    </a:cubicBezTo>
                    <a:cubicBezTo>
                      <a:pt x="267" y="137"/>
                      <a:pt x="267" y="133"/>
                      <a:pt x="264" y="135"/>
                    </a:cubicBezTo>
                    <a:cubicBezTo>
                      <a:pt x="264" y="137"/>
                      <a:pt x="265" y="139"/>
                      <a:pt x="262" y="140"/>
                    </a:cubicBezTo>
                    <a:cubicBezTo>
                      <a:pt x="252" y="136"/>
                      <a:pt x="249" y="124"/>
                      <a:pt x="240" y="116"/>
                    </a:cubicBezTo>
                    <a:cubicBezTo>
                      <a:pt x="237" y="113"/>
                      <a:pt x="232" y="111"/>
                      <a:pt x="229" y="108"/>
                    </a:cubicBezTo>
                    <a:cubicBezTo>
                      <a:pt x="227" y="106"/>
                      <a:pt x="226" y="103"/>
                      <a:pt x="225" y="101"/>
                    </a:cubicBezTo>
                    <a:cubicBezTo>
                      <a:pt x="218" y="91"/>
                      <a:pt x="212" y="81"/>
                      <a:pt x="203" y="75"/>
                    </a:cubicBezTo>
                    <a:cubicBezTo>
                      <a:pt x="199" y="77"/>
                      <a:pt x="199" y="79"/>
                      <a:pt x="197" y="82"/>
                    </a:cubicBezTo>
                    <a:cubicBezTo>
                      <a:pt x="193" y="82"/>
                      <a:pt x="186" y="72"/>
                      <a:pt x="181" y="70"/>
                    </a:cubicBezTo>
                    <a:cubicBezTo>
                      <a:pt x="182" y="72"/>
                      <a:pt x="192" y="82"/>
                      <a:pt x="191" y="84"/>
                    </a:cubicBezTo>
                    <a:cubicBezTo>
                      <a:pt x="187" y="88"/>
                      <a:pt x="183" y="93"/>
                      <a:pt x="176" y="94"/>
                    </a:cubicBezTo>
                    <a:cubicBezTo>
                      <a:pt x="155" y="78"/>
                      <a:pt x="133" y="62"/>
                      <a:pt x="106" y="60"/>
                    </a:cubicBezTo>
                    <a:cubicBezTo>
                      <a:pt x="121" y="69"/>
                      <a:pt x="138" y="80"/>
                      <a:pt x="152" y="93"/>
                    </a:cubicBezTo>
                    <a:cubicBezTo>
                      <a:pt x="157" y="96"/>
                      <a:pt x="166" y="101"/>
                      <a:pt x="163" y="108"/>
                    </a:cubicBezTo>
                    <a:cubicBezTo>
                      <a:pt x="157" y="111"/>
                      <a:pt x="156" y="105"/>
                      <a:pt x="153" y="103"/>
                    </a:cubicBezTo>
                    <a:cubicBezTo>
                      <a:pt x="143" y="93"/>
                      <a:pt x="130" y="83"/>
                      <a:pt x="117" y="76"/>
                    </a:cubicBezTo>
                    <a:cubicBezTo>
                      <a:pt x="105" y="69"/>
                      <a:pt x="92" y="60"/>
                      <a:pt x="77" y="60"/>
                    </a:cubicBezTo>
                    <a:cubicBezTo>
                      <a:pt x="85" y="70"/>
                      <a:pt x="93" y="80"/>
                      <a:pt x="101" y="90"/>
                    </a:cubicBezTo>
                    <a:cubicBezTo>
                      <a:pt x="110" y="99"/>
                      <a:pt x="121" y="108"/>
                      <a:pt x="126" y="119"/>
                    </a:cubicBezTo>
                    <a:cubicBezTo>
                      <a:pt x="127" y="121"/>
                      <a:pt x="129" y="125"/>
                      <a:pt x="128" y="127"/>
                    </a:cubicBezTo>
                    <a:cubicBezTo>
                      <a:pt x="122" y="131"/>
                      <a:pt x="121" y="124"/>
                      <a:pt x="118" y="121"/>
                    </a:cubicBezTo>
                    <a:cubicBezTo>
                      <a:pt x="112" y="113"/>
                      <a:pt x="103" y="104"/>
                      <a:pt x="95" y="95"/>
                    </a:cubicBezTo>
                    <a:cubicBezTo>
                      <a:pt x="87" y="86"/>
                      <a:pt x="81" y="75"/>
                      <a:pt x="73" y="67"/>
                    </a:cubicBezTo>
                    <a:cubicBezTo>
                      <a:pt x="70" y="72"/>
                      <a:pt x="70" y="78"/>
                      <a:pt x="70" y="84"/>
                    </a:cubicBezTo>
                    <a:cubicBezTo>
                      <a:pt x="79" y="96"/>
                      <a:pt x="93" y="150"/>
                      <a:pt x="87" y="155"/>
                    </a:cubicBezTo>
                    <a:cubicBezTo>
                      <a:pt x="84" y="158"/>
                      <a:pt x="74" y="158"/>
                      <a:pt x="67" y="162"/>
                    </a:cubicBezTo>
                    <a:cubicBezTo>
                      <a:pt x="68" y="178"/>
                      <a:pt x="77" y="199"/>
                      <a:pt x="85" y="216"/>
                    </a:cubicBezTo>
                    <a:cubicBezTo>
                      <a:pt x="89" y="223"/>
                      <a:pt x="96" y="234"/>
                      <a:pt x="91" y="240"/>
                    </a:cubicBezTo>
                    <a:cubicBezTo>
                      <a:pt x="87" y="239"/>
                      <a:pt x="85" y="233"/>
                      <a:pt x="83" y="229"/>
                    </a:cubicBezTo>
                    <a:cubicBezTo>
                      <a:pt x="79" y="220"/>
                      <a:pt x="75" y="212"/>
                      <a:pt x="71" y="204"/>
                    </a:cubicBezTo>
                    <a:cubicBezTo>
                      <a:pt x="64" y="191"/>
                      <a:pt x="61" y="178"/>
                      <a:pt x="58" y="167"/>
                    </a:cubicBezTo>
                    <a:cubicBezTo>
                      <a:pt x="56" y="169"/>
                      <a:pt x="54" y="170"/>
                      <a:pt x="53" y="172"/>
                    </a:cubicBezTo>
                    <a:cubicBezTo>
                      <a:pt x="57" y="193"/>
                      <a:pt x="70" y="218"/>
                      <a:pt x="75" y="239"/>
                    </a:cubicBezTo>
                    <a:cubicBezTo>
                      <a:pt x="72" y="242"/>
                      <a:pt x="72" y="246"/>
                      <a:pt x="68" y="248"/>
                    </a:cubicBezTo>
                    <a:cubicBezTo>
                      <a:pt x="64" y="249"/>
                      <a:pt x="64" y="244"/>
                      <a:pt x="61" y="243"/>
                    </a:cubicBezTo>
                    <a:cubicBezTo>
                      <a:pt x="59" y="244"/>
                      <a:pt x="59" y="247"/>
                      <a:pt x="56" y="248"/>
                    </a:cubicBezTo>
                    <a:cubicBezTo>
                      <a:pt x="52" y="248"/>
                      <a:pt x="51" y="243"/>
                      <a:pt x="48" y="242"/>
                    </a:cubicBezTo>
                    <a:cubicBezTo>
                      <a:pt x="45" y="244"/>
                      <a:pt x="44" y="247"/>
                      <a:pt x="39" y="249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696"/>
              <p:cNvSpPr>
                <a:spLocks/>
              </p:cNvSpPr>
              <p:nvPr/>
            </p:nvSpPr>
            <p:spPr bwMode="auto">
              <a:xfrm>
                <a:off x="3563440" y="2974177"/>
                <a:ext cx="70818" cy="324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2"/>
                  </a:cxn>
                  <a:cxn ang="0">
                    <a:pos x="30" y="12"/>
                  </a:cxn>
                  <a:cxn ang="0">
                    <a:pos x="1" y="11"/>
                  </a:cxn>
                  <a:cxn ang="0">
                    <a:pos x="0" y="4"/>
                  </a:cxn>
                </a:cxnLst>
                <a:rect l="0" t="0" r="r" b="b"/>
                <a:pathLst>
                  <a:path w="32" h="15">
                    <a:moveTo>
                      <a:pt x="0" y="4"/>
                    </a:moveTo>
                    <a:cubicBezTo>
                      <a:pt x="0" y="4"/>
                      <a:pt x="18" y="0"/>
                      <a:pt x="26" y="2"/>
                    </a:cubicBezTo>
                    <a:cubicBezTo>
                      <a:pt x="32" y="5"/>
                      <a:pt x="31" y="10"/>
                      <a:pt x="30" y="12"/>
                    </a:cubicBezTo>
                    <a:cubicBezTo>
                      <a:pt x="28" y="15"/>
                      <a:pt x="5" y="11"/>
                      <a:pt x="1" y="1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697"/>
              <p:cNvSpPr>
                <a:spLocks/>
              </p:cNvSpPr>
              <p:nvPr/>
            </p:nvSpPr>
            <p:spPr bwMode="auto">
              <a:xfrm>
                <a:off x="3614819" y="2993148"/>
                <a:ext cx="5901" cy="1032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698"/>
              <p:cNvSpPr>
                <a:spLocks/>
              </p:cNvSpPr>
              <p:nvPr/>
            </p:nvSpPr>
            <p:spPr bwMode="auto">
              <a:xfrm>
                <a:off x="3606905" y="2990541"/>
                <a:ext cx="7376" cy="1327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1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699"/>
              <p:cNvSpPr>
                <a:spLocks/>
              </p:cNvSpPr>
              <p:nvPr/>
            </p:nvSpPr>
            <p:spPr bwMode="auto">
              <a:xfrm>
                <a:off x="3597184" y="2989841"/>
                <a:ext cx="8852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Freeform 700"/>
              <p:cNvSpPr>
                <a:spLocks/>
              </p:cNvSpPr>
              <p:nvPr/>
            </p:nvSpPr>
            <p:spPr bwMode="auto">
              <a:xfrm>
                <a:off x="3579344" y="2991764"/>
                <a:ext cx="7376" cy="1032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Freeform 701"/>
              <p:cNvSpPr>
                <a:spLocks/>
              </p:cNvSpPr>
              <p:nvPr/>
            </p:nvSpPr>
            <p:spPr bwMode="auto">
              <a:xfrm>
                <a:off x="3566391" y="2988928"/>
                <a:ext cx="8852" cy="1032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3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FC2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110</Words>
  <Application>Microsoft Macintosh PowerPoint</Application>
  <PresentationFormat>全屏显示(4:3)</PresentationFormat>
  <Paragraphs>61</Paragraphs>
  <Slides>22</Slides>
  <Notes>0</Notes>
  <HiddenSlides>0</HiddenSlides>
  <MMClips>0</MMClips>
  <ScaleCrop>false</ScaleCrop>
  <HeadingPairs>
    <vt:vector size="6" baseType="variant">
      <vt:variant>
        <vt:lpstr>使用的字体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宋体</vt:lpstr>
      <vt:lpstr>Calibri</vt:lpstr>
      <vt:lpstr>方正正粗黑简体</vt:lpstr>
      <vt:lpstr>华文新魏</vt:lpstr>
      <vt:lpstr>隶书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Paul Shi</cp:lastModifiedBy>
  <cp:revision>7</cp:revision>
  <cp:lastPrinted>1601-01-01T00:00:00Z</cp:lastPrinted>
  <dcterms:created xsi:type="dcterms:W3CDTF">1601-01-01T00:00:00Z</dcterms:created>
  <dcterms:modified xsi:type="dcterms:W3CDTF">2014-09-09T03:18:42Z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