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8" r:id="rId3"/>
    <p:sldId id="28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8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2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810763-AB11-6445-839B-4D8DE4EF72F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42860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D9BB99-5825-8D4A-A099-CA4311AE23F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90516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9A81D8-73C2-D749-A623-01E77F2CBE4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96359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3A69F153-B971-3F4A-B7C5-8A6BD68E013E}" type="datetimeFigureOut">
              <a:rPr lang="zh-CN" altLang="en-US"/>
              <a:pPr/>
              <a:t>14-7-30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DBCEDD98-91F3-E74F-815A-CA346950D4E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8930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0A04774D-1E53-9049-A3EC-7AAE39369475}" type="datetimeFigureOut">
              <a:rPr lang="zh-CN" altLang="en-US"/>
              <a:pPr/>
              <a:t>14-7-30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F417BF24-8334-C94B-BAD7-11B3B7AB8EC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1119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30A6CD2D-AB5D-3240-B068-CB16BF56FC75}" type="datetimeFigureOut">
              <a:rPr lang="zh-CN" altLang="en-US"/>
              <a:pPr/>
              <a:t>14-7-30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1CEBE71F-4C0A-6940-B6E0-C8FE577F991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6994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064F54FF-5BEC-714C-B76A-780D673C6501}" type="datetimeFigureOut">
              <a:rPr lang="zh-CN" altLang="en-US"/>
              <a:pPr/>
              <a:t>14-7-30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3EB6C257-9F54-F04C-917D-C4980634939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6777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9EB6EDD4-23FC-5642-8414-FF58373839C5}" type="datetimeFigureOut">
              <a:rPr lang="zh-CN" altLang="en-US"/>
              <a:pPr/>
              <a:t>14-7-30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4750F3EE-9EF5-C148-9904-E7B963D5E28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2773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9B48DEC2-781E-1D48-8828-D541C464A0E1}" type="datetimeFigureOut">
              <a:rPr lang="zh-CN" altLang="en-US"/>
              <a:pPr/>
              <a:t>14-7-30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21FFA238-06C8-4945-BF48-74030A04B61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42137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8EE06791-46B3-EF49-A961-F0DACE1E2C5D}" type="datetimeFigureOut">
              <a:rPr lang="zh-CN" altLang="en-US"/>
              <a:pPr/>
              <a:t>14-7-30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A35DBB8A-CE89-9C48-9465-7D91671495A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36044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9E2F94EC-DCC0-3943-B436-775A880BE766}" type="datetimeFigureOut">
              <a:rPr lang="zh-CN" altLang="en-US"/>
              <a:pPr/>
              <a:t>14-7-30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F216D1F1-3DF1-EC45-9C66-60D9D5FBFAB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5438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401956-8039-A045-A70A-D32AC3A7202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631757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565A1386-29CE-CC43-94A6-B06418AB494C}" type="datetimeFigureOut">
              <a:rPr lang="zh-CN" altLang="en-US"/>
              <a:pPr/>
              <a:t>14-7-30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97FED7C1-B941-7949-B3F5-AF1451F8A23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7104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2D44952B-4E4D-644F-9DEF-EEBE60B304E8}" type="datetimeFigureOut">
              <a:rPr lang="zh-CN" altLang="en-US"/>
              <a:pPr/>
              <a:t>14-7-30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4928BB55-106A-5642-931E-9617E1A7234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1886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2C5F5B-6256-E243-A657-8396C7EEB9E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15277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9B3A1A-9085-534A-926B-FDF803BABB1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56359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4C5414-996D-2C4D-8AE8-897A2855EF4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99165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273EAE-77B1-784D-84AF-82FCFA74318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69147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258787-B8E4-BB4E-AC08-769E2724B91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32786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B29ADE-B8AC-454B-BFA3-12856854C21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99811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CEABA8-D826-964B-A3B9-DF8DF107EBD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77384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027AB55-5A7D-654E-8E13-7298B911F70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宋体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  <a:cs typeface="宋体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  <a:cs typeface="宋体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  <a:cs typeface="宋体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  <a:cs typeface="宋体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宋体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F277712C-1444-B343-9D6F-C27EDF7F1A08}" type="datetimeFigureOut">
              <a:rPr lang="zh-CN" altLang="en-US"/>
              <a:pPr/>
              <a:t>14-7-30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42FC2584-5B04-7042-B72D-82F5F5613500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宋体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宋体" pitchFamily="2" charset="-122"/>
          <a:cs typeface="宋体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宋体" pitchFamily="2" charset="-122"/>
          <a:cs typeface="宋体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宋体" pitchFamily="2" charset="-122"/>
          <a:cs typeface="宋体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宋体" pitchFamily="2" charset="-122"/>
          <a:cs typeface="宋体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宋体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1ppt.com/excel/" TargetMode="External"/><Relationship Id="rId12" Type="http://schemas.openxmlformats.org/officeDocument/2006/relationships/hyperlink" Target="http://www.1ppt.com/ziliao/" TargetMode="External"/><Relationship Id="rId13" Type="http://schemas.openxmlformats.org/officeDocument/2006/relationships/hyperlink" Target="http://www.1ppt.com/kejian/" TargetMode="External"/><Relationship Id="rId14" Type="http://schemas.openxmlformats.org/officeDocument/2006/relationships/hyperlink" Target="http://www.1ppt.com/fanwen/" TargetMode="External"/><Relationship Id="rId15" Type="http://schemas.openxmlformats.org/officeDocument/2006/relationships/hyperlink" Target="http://www.1ppt.com/shiti/" TargetMode="External"/><Relationship Id="rId16" Type="http://schemas.openxmlformats.org/officeDocument/2006/relationships/hyperlink" Target="http://www.1ppt.com/jiaoan/" TargetMode="External"/><Relationship Id="rId17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1ppt.com/moban/" TargetMode="External"/><Relationship Id="rId3" Type="http://schemas.openxmlformats.org/officeDocument/2006/relationships/hyperlink" Target="http://www.1ppt.com/hangye/" TargetMode="External"/><Relationship Id="rId4" Type="http://schemas.openxmlformats.org/officeDocument/2006/relationships/hyperlink" Target="http://www.1ppt.com/jieri/" TargetMode="External"/><Relationship Id="rId5" Type="http://schemas.openxmlformats.org/officeDocument/2006/relationships/hyperlink" Target="http://www.1ppt.com/sucai/" TargetMode="External"/><Relationship Id="rId6" Type="http://schemas.openxmlformats.org/officeDocument/2006/relationships/hyperlink" Target="http://www.1ppt.com/beijing/" TargetMode="External"/><Relationship Id="rId7" Type="http://schemas.openxmlformats.org/officeDocument/2006/relationships/hyperlink" Target="http://www.1ppt.com/tubiao/" TargetMode="External"/><Relationship Id="rId8" Type="http://schemas.openxmlformats.org/officeDocument/2006/relationships/hyperlink" Target="http://www.1ppt.com/xiazai/" TargetMode="External"/><Relationship Id="rId9" Type="http://schemas.openxmlformats.org/officeDocument/2006/relationships/hyperlink" Target="http://www.1ppt.com/powerpoint/" TargetMode="External"/><Relationship Id="rId10" Type="http://schemas.openxmlformats.org/officeDocument/2006/relationships/hyperlink" Target="http://www.1ppt.com/word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28938" y="2286000"/>
            <a:ext cx="3195637" cy="11382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800" b="1">
                <a:solidFill>
                  <a:srgbClr val="00B0F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方正正粗黑简体" charset="0"/>
                <a:ea typeface="方正正粗黑简体" charset="0"/>
                <a:cs typeface="方正正粗黑简体" charset="0"/>
              </a:rPr>
              <a:t>生气汤</a:t>
            </a:r>
          </a:p>
        </p:txBody>
      </p:sp>
      <p:sp>
        <p:nvSpPr>
          <p:cNvPr id="13315" name="矩形 4"/>
          <p:cNvSpPr>
            <a:spLocks noChangeArrowheads="1"/>
          </p:cNvSpPr>
          <p:nvPr/>
        </p:nvSpPr>
        <p:spPr bwMode="auto">
          <a:xfrm>
            <a:off x="6019800" y="4343400"/>
            <a:ext cx="17303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000" b="1">
                <a:latin typeface="方正正粗黑简体" charset="0"/>
                <a:ea typeface="方正正粗黑简体" charset="0"/>
                <a:cs typeface="方正正粗黑简体" charset="0"/>
              </a:rPr>
              <a:t>大班美术</a:t>
            </a:r>
          </a:p>
        </p:txBody>
      </p:sp>
      <p:sp>
        <p:nvSpPr>
          <p:cNvPr id="8" name="矩形 7"/>
          <p:cNvSpPr/>
          <p:nvPr/>
        </p:nvSpPr>
        <p:spPr>
          <a:xfrm flipV="1">
            <a:off x="-15875" y="-44450"/>
            <a:ext cx="9159875" cy="8302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 flipV="1">
            <a:off x="0" y="5500688"/>
            <a:ext cx="9144000" cy="13573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3318" name="Group 280"/>
          <p:cNvGrpSpPr>
            <a:grpSpLocks/>
          </p:cNvGrpSpPr>
          <p:nvPr/>
        </p:nvGrpSpPr>
        <p:grpSpPr bwMode="auto">
          <a:xfrm rot="900000">
            <a:off x="7802563" y="71438"/>
            <a:ext cx="417512" cy="635000"/>
            <a:chOff x="3530911" y="2620785"/>
            <a:chExt cx="859355" cy="1303577"/>
          </a:xfrm>
        </p:grpSpPr>
        <p:sp>
          <p:nvSpPr>
            <p:cNvPr id="11" name="Freeform 671"/>
            <p:cNvSpPr>
              <a:spLocks/>
            </p:cNvSpPr>
            <p:nvPr/>
          </p:nvSpPr>
          <p:spPr bwMode="auto">
            <a:xfrm>
              <a:off x="4223160" y="2968128"/>
              <a:ext cx="133967" cy="166207"/>
            </a:xfrm>
            <a:custGeom>
              <a:avLst/>
              <a:gdLst/>
              <a:ahLst/>
              <a:cxnLst>
                <a:cxn ang="0">
                  <a:pos x="49" y="23"/>
                </a:cxn>
                <a:cxn ang="0">
                  <a:pos x="45" y="14"/>
                </a:cxn>
                <a:cxn ang="0">
                  <a:pos x="22" y="22"/>
                </a:cxn>
                <a:cxn ang="0">
                  <a:pos x="24" y="14"/>
                </a:cxn>
                <a:cxn ang="0">
                  <a:pos x="25" y="8"/>
                </a:cxn>
                <a:cxn ang="0">
                  <a:pos x="15" y="6"/>
                </a:cxn>
                <a:cxn ang="0">
                  <a:pos x="10" y="21"/>
                </a:cxn>
                <a:cxn ang="0">
                  <a:pos x="5" y="28"/>
                </a:cxn>
                <a:cxn ang="0">
                  <a:pos x="5" y="33"/>
                </a:cxn>
                <a:cxn ang="0">
                  <a:pos x="4" y="34"/>
                </a:cxn>
                <a:cxn ang="0">
                  <a:pos x="3" y="54"/>
                </a:cxn>
                <a:cxn ang="0">
                  <a:pos x="15" y="58"/>
                </a:cxn>
                <a:cxn ang="0">
                  <a:pos x="18" y="60"/>
                </a:cxn>
                <a:cxn ang="0">
                  <a:pos x="32" y="71"/>
                </a:cxn>
                <a:cxn ang="0">
                  <a:pos x="40" y="64"/>
                </a:cxn>
                <a:cxn ang="0">
                  <a:pos x="40" y="64"/>
                </a:cxn>
                <a:cxn ang="0">
                  <a:pos x="32" y="55"/>
                </a:cxn>
                <a:cxn ang="0">
                  <a:pos x="31" y="52"/>
                </a:cxn>
                <a:cxn ang="0">
                  <a:pos x="31" y="52"/>
                </a:cxn>
                <a:cxn ang="0">
                  <a:pos x="50" y="58"/>
                </a:cxn>
                <a:cxn ang="0">
                  <a:pos x="53" y="46"/>
                </a:cxn>
                <a:cxn ang="0">
                  <a:pos x="38" y="42"/>
                </a:cxn>
                <a:cxn ang="0">
                  <a:pos x="39" y="42"/>
                </a:cxn>
                <a:cxn ang="0">
                  <a:pos x="43" y="41"/>
                </a:cxn>
                <a:cxn ang="0">
                  <a:pos x="48" y="39"/>
                </a:cxn>
                <a:cxn ang="0">
                  <a:pos x="54" y="38"/>
                </a:cxn>
                <a:cxn ang="0">
                  <a:pos x="55" y="27"/>
                </a:cxn>
                <a:cxn ang="0">
                  <a:pos x="46" y="27"/>
                </a:cxn>
                <a:cxn ang="0">
                  <a:pos x="43" y="28"/>
                </a:cxn>
                <a:cxn ang="0">
                  <a:pos x="40" y="29"/>
                </a:cxn>
                <a:cxn ang="0">
                  <a:pos x="49" y="23"/>
                </a:cxn>
              </a:cxnLst>
              <a:rect l="0" t="0" r="r" b="b"/>
              <a:pathLst>
                <a:path w="60" h="75">
                  <a:moveTo>
                    <a:pt x="49" y="23"/>
                  </a:moveTo>
                  <a:cubicBezTo>
                    <a:pt x="53" y="19"/>
                    <a:pt x="49" y="14"/>
                    <a:pt x="45" y="14"/>
                  </a:cubicBezTo>
                  <a:cubicBezTo>
                    <a:pt x="37" y="14"/>
                    <a:pt x="30" y="18"/>
                    <a:pt x="22" y="22"/>
                  </a:cubicBezTo>
                  <a:cubicBezTo>
                    <a:pt x="23" y="19"/>
                    <a:pt x="24" y="17"/>
                    <a:pt x="24" y="14"/>
                  </a:cubicBezTo>
                  <a:cubicBezTo>
                    <a:pt x="25" y="12"/>
                    <a:pt x="25" y="10"/>
                    <a:pt x="25" y="8"/>
                  </a:cubicBezTo>
                  <a:cubicBezTo>
                    <a:pt x="26" y="2"/>
                    <a:pt x="16" y="0"/>
                    <a:pt x="15" y="6"/>
                  </a:cubicBezTo>
                  <a:cubicBezTo>
                    <a:pt x="14" y="12"/>
                    <a:pt x="12" y="16"/>
                    <a:pt x="10" y="21"/>
                  </a:cubicBezTo>
                  <a:cubicBezTo>
                    <a:pt x="9" y="24"/>
                    <a:pt x="7" y="26"/>
                    <a:pt x="5" y="28"/>
                  </a:cubicBezTo>
                  <a:cubicBezTo>
                    <a:pt x="3" y="30"/>
                    <a:pt x="4" y="32"/>
                    <a:pt x="5" y="33"/>
                  </a:cubicBezTo>
                  <a:cubicBezTo>
                    <a:pt x="5" y="34"/>
                    <a:pt x="5" y="34"/>
                    <a:pt x="4" y="34"/>
                  </a:cubicBezTo>
                  <a:cubicBezTo>
                    <a:pt x="3" y="39"/>
                    <a:pt x="0" y="50"/>
                    <a:pt x="3" y="54"/>
                  </a:cubicBezTo>
                  <a:cubicBezTo>
                    <a:pt x="5" y="58"/>
                    <a:pt x="10" y="58"/>
                    <a:pt x="15" y="58"/>
                  </a:cubicBezTo>
                  <a:cubicBezTo>
                    <a:pt x="16" y="59"/>
                    <a:pt x="16" y="60"/>
                    <a:pt x="18" y="60"/>
                  </a:cubicBezTo>
                  <a:cubicBezTo>
                    <a:pt x="24" y="62"/>
                    <a:pt x="27" y="67"/>
                    <a:pt x="32" y="71"/>
                  </a:cubicBezTo>
                  <a:cubicBezTo>
                    <a:pt x="36" y="75"/>
                    <a:pt x="42" y="69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7" y="60"/>
                    <a:pt x="35" y="57"/>
                    <a:pt x="32" y="55"/>
                  </a:cubicBezTo>
                  <a:cubicBezTo>
                    <a:pt x="32" y="54"/>
                    <a:pt x="31" y="53"/>
                    <a:pt x="31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7" y="53"/>
                    <a:pt x="44" y="56"/>
                    <a:pt x="50" y="58"/>
                  </a:cubicBezTo>
                  <a:cubicBezTo>
                    <a:pt x="58" y="60"/>
                    <a:pt x="60" y="48"/>
                    <a:pt x="53" y="46"/>
                  </a:cubicBezTo>
                  <a:cubicBezTo>
                    <a:pt x="48" y="45"/>
                    <a:pt x="43" y="43"/>
                    <a:pt x="38" y="42"/>
                  </a:cubicBezTo>
                  <a:cubicBezTo>
                    <a:pt x="38" y="42"/>
                    <a:pt x="39" y="42"/>
                    <a:pt x="39" y="42"/>
                  </a:cubicBezTo>
                  <a:cubicBezTo>
                    <a:pt x="40" y="42"/>
                    <a:pt x="42" y="42"/>
                    <a:pt x="43" y="41"/>
                  </a:cubicBezTo>
                  <a:cubicBezTo>
                    <a:pt x="44" y="41"/>
                    <a:pt x="46" y="40"/>
                    <a:pt x="48" y="39"/>
                  </a:cubicBezTo>
                  <a:cubicBezTo>
                    <a:pt x="51" y="39"/>
                    <a:pt x="53" y="38"/>
                    <a:pt x="54" y="38"/>
                  </a:cubicBezTo>
                  <a:cubicBezTo>
                    <a:pt x="60" y="37"/>
                    <a:pt x="60" y="29"/>
                    <a:pt x="55" y="27"/>
                  </a:cubicBezTo>
                  <a:cubicBezTo>
                    <a:pt x="51" y="25"/>
                    <a:pt x="49" y="26"/>
                    <a:pt x="46" y="27"/>
                  </a:cubicBezTo>
                  <a:cubicBezTo>
                    <a:pt x="45" y="27"/>
                    <a:pt x="44" y="28"/>
                    <a:pt x="43" y="28"/>
                  </a:cubicBezTo>
                  <a:cubicBezTo>
                    <a:pt x="42" y="28"/>
                    <a:pt x="41" y="29"/>
                    <a:pt x="40" y="29"/>
                  </a:cubicBezTo>
                  <a:cubicBezTo>
                    <a:pt x="44" y="27"/>
                    <a:pt x="47" y="25"/>
                    <a:pt x="49" y="23"/>
                  </a:cubicBezTo>
                  <a:close/>
                </a:path>
              </a:pathLst>
            </a:custGeom>
            <a:solidFill>
              <a:srgbClr val="FED0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672"/>
            <p:cNvSpPr>
              <a:spLocks/>
            </p:cNvSpPr>
            <p:nvPr/>
          </p:nvSpPr>
          <p:spPr bwMode="auto">
            <a:xfrm>
              <a:off x="3558269" y="3381382"/>
              <a:ext cx="137236" cy="156429"/>
            </a:xfrm>
            <a:custGeom>
              <a:avLst/>
              <a:gdLst/>
              <a:ahLst/>
              <a:cxnLst>
                <a:cxn ang="0">
                  <a:pos x="7" y="41"/>
                </a:cxn>
                <a:cxn ang="0">
                  <a:pos x="2" y="32"/>
                </a:cxn>
                <a:cxn ang="0">
                  <a:pos x="22" y="17"/>
                </a:cxn>
                <a:cxn ang="0">
                  <a:pos x="14" y="15"/>
                </a:cxn>
                <a:cxn ang="0">
                  <a:pos x="9" y="12"/>
                </a:cxn>
                <a:cxn ang="0">
                  <a:pos x="13" y="2"/>
                </a:cxn>
                <a:cxn ang="0">
                  <a:pos x="28" y="7"/>
                </a:cxn>
                <a:cxn ang="0">
                  <a:pos x="36" y="6"/>
                </a:cxn>
                <a:cxn ang="0">
                  <a:pos x="41" y="9"/>
                </a:cxn>
                <a:cxn ang="0">
                  <a:pos x="42" y="9"/>
                </a:cxn>
                <a:cxn ang="0">
                  <a:pos x="59" y="19"/>
                </a:cxn>
                <a:cxn ang="0">
                  <a:pos x="55" y="31"/>
                </a:cxn>
                <a:cxn ang="0">
                  <a:pos x="56" y="35"/>
                </a:cxn>
                <a:cxn ang="0">
                  <a:pos x="57" y="53"/>
                </a:cxn>
                <a:cxn ang="0">
                  <a:pos x="47" y="56"/>
                </a:cxn>
                <a:cxn ang="0">
                  <a:pos x="47" y="56"/>
                </a:cxn>
                <a:cxn ang="0">
                  <a:pos x="44" y="44"/>
                </a:cxn>
                <a:cxn ang="0">
                  <a:pos x="42" y="41"/>
                </a:cxn>
                <a:cxn ang="0">
                  <a:pos x="42" y="41"/>
                </a:cxn>
                <a:cxn ang="0">
                  <a:pos x="36" y="61"/>
                </a:cxn>
                <a:cxn ang="0">
                  <a:pos x="25" y="56"/>
                </a:cxn>
                <a:cxn ang="0">
                  <a:pos x="30" y="42"/>
                </a:cxn>
                <a:cxn ang="0">
                  <a:pos x="29" y="42"/>
                </a:cxn>
                <a:cxn ang="0">
                  <a:pos x="26" y="46"/>
                </a:cxn>
                <a:cxn ang="0">
                  <a:pos x="22" y="48"/>
                </a:cxn>
                <a:cxn ang="0">
                  <a:pos x="17" y="53"/>
                </a:cxn>
                <a:cxn ang="0">
                  <a:pos x="8" y="48"/>
                </a:cxn>
                <a:cxn ang="0">
                  <a:pos x="13" y="40"/>
                </a:cxn>
                <a:cxn ang="0">
                  <a:pos x="16" y="38"/>
                </a:cxn>
                <a:cxn ang="0">
                  <a:pos x="17" y="36"/>
                </a:cxn>
                <a:cxn ang="0">
                  <a:pos x="7" y="41"/>
                </a:cxn>
              </a:cxnLst>
              <a:rect l="0" t="0" r="r" b="b"/>
              <a:pathLst>
                <a:path w="61" h="68">
                  <a:moveTo>
                    <a:pt x="7" y="41"/>
                  </a:moveTo>
                  <a:cubicBezTo>
                    <a:pt x="2" y="42"/>
                    <a:pt x="0" y="36"/>
                    <a:pt x="2" y="32"/>
                  </a:cubicBezTo>
                  <a:cubicBezTo>
                    <a:pt x="7" y="25"/>
                    <a:pt x="14" y="22"/>
                    <a:pt x="22" y="17"/>
                  </a:cubicBezTo>
                  <a:cubicBezTo>
                    <a:pt x="19" y="17"/>
                    <a:pt x="17" y="16"/>
                    <a:pt x="14" y="15"/>
                  </a:cubicBezTo>
                  <a:cubicBezTo>
                    <a:pt x="12" y="14"/>
                    <a:pt x="11" y="13"/>
                    <a:pt x="9" y="12"/>
                  </a:cubicBezTo>
                  <a:cubicBezTo>
                    <a:pt x="3" y="9"/>
                    <a:pt x="7" y="0"/>
                    <a:pt x="13" y="2"/>
                  </a:cubicBezTo>
                  <a:cubicBezTo>
                    <a:pt x="18" y="5"/>
                    <a:pt x="23" y="6"/>
                    <a:pt x="28" y="7"/>
                  </a:cubicBezTo>
                  <a:cubicBezTo>
                    <a:pt x="31" y="7"/>
                    <a:pt x="34" y="7"/>
                    <a:pt x="36" y="6"/>
                  </a:cubicBezTo>
                  <a:cubicBezTo>
                    <a:pt x="39" y="6"/>
                    <a:pt x="40" y="7"/>
                    <a:pt x="41" y="9"/>
                  </a:cubicBezTo>
                  <a:cubicBezTo>
                    <a:pt x="41" y="9"/>
                    <a:pt x="42" y="9"/>
                    <a:pt x="42" y="9"/>
                  </a:cubicBezTo>
                  <a:cubicBezTo>
                    <a:pt x="46" y="11"/>
                    <a:pt x="57" y="15"/>
                    <a:pt x="59" y="19"/>
                  </a:cubicBezTo>
                  <a:cubicBezTo>
                    <a:pt x="61" y="23"/>
                    <a:pt x="58" y="28"/>
                    <a:pt x="55" y="31"/>
                  </a:cubicBezTo>
                  <a:cubicBezTo>
                    <a:pt x="56" y="32"/>
                    <a:pt x="56" y="34"/>
                    <a:pt x="56" y="35"/>
                  </a:cubicBezTo>
                  <a:cubicBezTo>
                    <a:pt x="54" y="41"/>
                    <a:pt x="56" y="46"/>
                    <a:pt x="57" y="53"/>
                  </a:cubicBezTo>
                  <a:cubicBezTo>
                    <a:pt x="58" y="59"/>
                    <a:pt x="50" y="61"/>
                    <a:pt x="47" y="56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5" y="51"/>
                    <a:pt x="44" y="48"/>
                    <a:pt x="44" y="44"/>
                  </a:cubicBezTo>
                  <a:cubicBezTo>
                    <a:pt x="43" y="43"/>
                    <a:pt x="43" y="42"/>
                    <a:pt x="42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39" y="47"/>
                    <a:pt x="38" y="55"/>
                    <a:pt x="36" y="61"/>
                  </a:cubicBezTo>
                  <a:cubicBezTo>
                    <a:pt x="34" y="68"/>
                    <a:pt x="22" y="64"/>
                    <a:pt x="25" y="56"/>
                  </a:cubicBezTo>
                  <a:cubicBezTo>
                    <a:pt x="27" y="52"/>
                    <a:pt x="28" y="47"/>
                    <a:pt x="30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8" y="44"/>
                    <a:pt x="27" y="45"/>
                    <a:pt x="26" y="46"/>
                  </a:cubicBezTo>
                  <a:cubicBezTo>
                    <a:pt x="26" y="46"/>
                    <a:pt x="23" y="48"/>
                    <a:pt x="22" y="48"/>
                  </a:cubicBezTo>
                  <a:cubicBezTo>
                    <a:pt x="20" y="51"/>
                    <a:pt x="18" y="52"/>
                    <a:pt x="17" y="53"/>
                  </a:cubicBezTo>
                  <a:cubicBezTo>
                    <a:pt x="14" y="57"/>
                    <a:pt x="7" y="53"/>
                    <a:pt x="8" y="48"/>
                  </a:cubicBezTo>
                  <a:cubicBezTo>
                    <a:pt x="9" y="43"/>
                    <a:pt x="11" y="42"/>
                    <a:pt x="13" y="40"/>
                  </a:cubicBezTo>
                  <a:cubicBezTo>
                    <a:pt x="14" y="39"/>
                    <a:pt x="15" y="39"/>
                    <a:pt x="16" y="38"/>
                  </a:cubicBezTo>
                  <a:cubicBezTo>
                    <a:pt x="16" y="37"/>
                    <a:pt x="17" y="37"/>
                    <a:pt x="17" y="36"/>
                  </a:cubicBezTo>
                  <a:cubicBezTo>
                    <a:pt x="14" y="38"/>
                    <a:pt x="11" y="40"/>
                    <a:pt x="7" y="41"/>
                  </a:cubicBezTo>
                  <a:close/>
                </a:path>
              </a:pathLst>
            </a:custGeom>
            <a:solidFill>
              <a:srgbClr val="FED0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673"/>
            <p:cNvSpPr>
              <a:spLocks/>
            </p:cNvSpPr>
            <p:nvPr/>
          </p:nvSpPr>
          <p:spPr bwMode="auto">
            <a:xfrm>
              <a:off x="4149765" y="3542604"/>
              <a:ext cx="212387" cy="273751"/>
            </a:xfrm>
            <a:custGeom>
              <a:avLst/>
              <a:gdLst/>
              <a:ahLst/>
              <a:cxnLst>
                <a:cxn ang="0">
                  <a:pos x="73" y="93"/>
                </a:cxn>
                <a:cxn ang="0">
                  <a:pos x="72" y="91"/>
                </a:cxn>
                <a:cxn ang="0">
                  <a:pos x="28" y="10"/>
                </a:cxn>
                <a:cxn ang="0">
                  <a:pos x="22" y="9"/>
                </a:cxn>
                <a:cxn ang="0">
                  <a:pos x="18" y="6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2" y="10"/>
                </a:cxn>
                <a:cxn ang="0">
                  <a:pos x="29" y="60"/>
                </a:cxn>
                <a:cxn ang="0">
                  <a:pos x="46" y="97"/>
                </a:cxn>
                <a:cxn ang="0">
                  <a:pos x="46" y="97"/>
                </a:cxn>
                <a:cxn ang="0">
                  <a:pos x="48" y="103"/>
                </a:cxn>
                <a:cxn ang="0">
                  <a:pos x="50" y="106"/>
                </a:cxn>
                <a:cxn ang="0">
                  <a:pos x="52" y="110"/>
                </a:cxn>
                <a:cxn ang="0">
                  <a:pos x="59" y="120"/>
                </a:cxn>
                <a:cxn ang="0">
                  <a:pos x="82" y="112"/>
                </a:cxn>
                <a:cxn ang="0">
                  <a:pos x="83" y="112"/>
                </a:cxn>
                <a:cxn ang="0">
                  <a:pos x="84" y="112"/>
                </a:cxn>
                <a:cxn ang="0">
                  <a:pos x="93" y="104"/>
                </a:cxn>
                <a:cxn ang="0">
                  <a:pos x="73" y="93"/>
                </a:cxn>
              </a:cxnLst>
              <a:rect l="0" t="0" r="r" b="b"/>
              <a:pathLst>
                <a:path w="96" h="124">
                  <a:moveTo>
                    <a:pt x="73" y="93"/>
                  </a:moveTo>
                  <a:cubicBezTo>
                    <a:pt x="73" y="92"/>
                    <a:pt x="73" y="91"/>
                    <a:pt x="72" y="91"/>
                  </a:cubicBezTo>
                  <a:cubicBezTo>
                    <a:pt x="61" y="62"/>
                    <a:pt x="50" y="32"/>
                    <a:pt x="28" y="10"/>
                  </a:cubicBezTo>
                  <a:cubicBezTo>
                    <a:pt x="26" y="9"/>
                    <a:pt x="24" y="8"/>
                    <a:pt x="22" y="9"/>
                  </a:cubicBezTo>
                  <a:cubicBezTo>
                    <a:pt x="20" y="8"/>
                    <a:pt x="19" y="7"/>
                    <a:pt x="18" y="6"/>
                  </a:cubicBezTo>
                  <a:cubicBezTo>
                    <a:pt x="16" y="4"/>
                    <a:pt x="13" y="4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7" y="0"/>
                    <a:pt x="0" y="5"/>
                    <a:pt x="2" y="10"/>
                  </a:cubicBezTo>
                  <a:cubicBezTo>
                    <a:pt x="11" y="27"/>
                    <a:pt x="21" y="43"/>
                    <a:pt x="29" y="60"/>
                  </a:cubicBezTo>
                  <a:cubicBezTo>
                    <a:pt x="34" y="72"/>
                    <a:pt x="39" y="85"/>
                    <a:pt x="46" y="97"/>
                  </a:cubicBezTo>
                  <a:cubicBezTo>
                    <a:pt x="46" y="97"/>
                    <a:pt x="46" y="97"/>
                    <a:pt x="46" y="97"/>
                  </a:cubicBezTo>
                  <a:cubicBezTo>
                    <a:pt x="47" y="99"/>
                    <a:pt x="48" y="101"/>
                    <a:pt x="48" y="103"/>
                  </a:cubicBezTo>
                  <a:cubicBezTo>
                    <a:pt x="49" y="105"/>
                    <a:pt x="50" y="105"/>
                    <a:pt x="50" y="106"/>
                  </a:cubicBezTo>
                  <a:cubicBezTo>
                    <a:pt x="51" y="107"/>
                    <a:pt x="51" y="109"/>
                    <a:pt x="52" y="110"/>
                  </a:cubicBezTo>
                  <a:cubicBezTo>
                    <a:pt x="53" y="115"/>
                    <a:pt x="56" y="118"/>
                    <a:pt x="59" y="120"/>
                  </a:cubicBezTo>
                  <a:cubicBezTo>
                    <a:pt x="68" y="124"/>
                    <a:pt x="75" y="113"/>
                    <a:pt x="82" y="112"/>
                  </a:cubicBezTo>
                  <a:cubicBezTo>
                    <a:pt x="83" y="112"/>
                    <a:pt x="83" y="112"/>
                    <a:pt x="83" y="112"/>
                  </a:cubicBezTo>
                  <a:cubicBezTo>
                    <a:pt x="83" y="112"/>
                    <a:pt x="84" y="112"/>
                    <a:pt x="84" y="112"/>
                  </a:cubicBezTo>
                  <a:cubicBezTo>
                    <a:pt x="88" y="111"/>
                    <a:pt x="92" y="108"/>
                    <a:pt x="93" y="104"/>
                  </a:cubicBezTo>
                  <a:cubicBezTo>
                    <a:pt x="96" y="91"/>
                    <a:pt x="80" y="94"/>
                    <a:pt x="73" y="93"/>
                  </a:cubicBezTo>
                  <a:close/>
                </a:path>
              </a:pathLst>
            </a:custGeom>
            <a:solidFill>
              <a:srgbClr val="FED0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674"/>
            <p:cNvSpPr>
              <a:spLocks/>
            </p:cNvSpPr>
            <p:nvPr/>
          </p:nvSpPr>
          <p:spPr bwMode="auto">
            <a:xfrm>
              <a:off x="4253881" y="3722925"/>
              <a:ext cx="124166" cy="120582"/>
            </a:xfrm>
            <a:custGeom>
              <a:avLst/>
              <a:gdLst/>
              <a:ahLst/>
              <a:cxnLst>
                <a:cxn ang="0">
                  <a:pos x="50" y="3"/>
                </a:cxn>
                <a:cxn ang="0">
                  <a:pos x="39" y="4"/>
                </a:cxn>
                <a:cxn ang="0">
                  <a:pos x="25" y="12"/>
                </a:cxn>
                <a:cxn ang="0">
                  <a:pos x="24" y="15"/>
                </a:cxn>
                <a:cxn ang="0">
                  <a:pos x="17" y="20"/>
                </a:cxn>
                <a:cxn ang="0">
                  <a:pos x="7" y="23"/>
                </a:cxn>
                <a:cxn ang="0">
                  <a:pos x="6" y="23"/>
                </a:cxn>
                <a:cxn ang="0">
                  <a:pos x="5" y="24"/>
                </a:cxn>
                <a:cxn ang="0">
                  <a:pos x="3" y="27"/>
                </a:cxn>
                <a:cxn ang="0">
                  <a:pos x="3" y="28"/>
                </a:cxn>
                <a:cxn ang="0">
                  <a:pos x="53" y="22"/>
                </a:cxn>
                <a:cxn ang="0">
                  <a:pos x="55" y="15"/>
                </a:cxn>
                <a:cxn ang="0">
                  <a:pos x="56" y="12"/>
                </a:cxn>
                <a:cxn ang="0">
                  <a:pos x="50" y="3"/>
                </a:cxn>
              </a:cxnLst>
              <a:rect l="0" t="0" r="r" b="b"/>
              <a:pathLst>
                <a:path w="56" h="54">
                  <a:moveTo>
                    <a:pt x="50" y="3"/>
                  </a:moveTo>
                  <a:cubicBezTo>
                    <a:pt x="46" y="0"/>
                    <a:pt x="42" y="2"/>
                    <a:pt x="39" y="4"/>
                  </a:cubicBezTo>
                  <a:cubicBezTo>
                    <a:pt x="34" y="6"/>
                    <a:pt x="29" y="8"/>
                    <a:pt x="25" y="12"/>
                  </a:cubicBezTo>
                  <a:cubicBezTo>
                    <a:pt x="25" y="13"/>
                    <a:pt x="24" y="14"/>
                    <a:pt x="24" y="15"/>
                  </a:cubicBezTo>
                  <a:cubicBezTo>
                    <a:pt x="22" y="17"/>
                    <a:pt x="19" y="18"/>
                    <a:pt x="17" y="20"/>
                  </a:cubicBezTo>
                  <a:cubicBezTo>
                    <a:pt x="13" y="20"/>
                    <a:pt x="10" y="21"/>
                    <a:pt x="7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4"/>
                    <a:pt x="5" y="24"/>
                  </a:cubicBezTo>
                  <a:cubicBezTo>
                    <a:pt x="4" y="25"/>
                    <a:pt x="3" y="26"/>
                    <a:pt x="3" y="27"/>
                  </a:cubicBezTo>
                  <a:cubicBezTo>
                    <a:pt x="3" y="27"/>
                    <a:pt x="3" y="28"/>
                    <a:pt x="3" y="28"/>
                  </a:cubicBezTo>
                  <a:cubicBezTo>
                    <a:pt x="0" y="54"/>
                    <a:pt x="45" y="31"/>
                    <a:pt x="53" y="22"/>
                  </a:cubicBezTo>
                  <a:cubicBezTo>
                    <a:pt x="55" y="20"/>
                    <a:pt x="55" y="17"/>
                    <a:pt x="55" y="15"/>
                  </a:cubicBezTo>
                  <a:cubicBezTo>
                    <a:pt x="56" y="14"/>
                    <a:pt x="56" y="13"/>
                    <a:pt x="56" y="12"/>
                  </a:cubicBezTo>
                  <a:cubicBezTo>
                    <a:pt x="55" y="8"/>
                    <a:pt x="53" y="5"/>
                    <a:pt x="50" y="3"/>
                  </a:cubicBezTo>
                  <a:close/>
                </a:path>
              </a:pathLst>
            </a:custGeom>
            <a:solidFill>
              <a:srgbClr val="0070C0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675"/>
            <p:cNvSpPr>
              <a:spLocks/>
            </p:cNvSpPr>
            <p:nvPr/>
          </p:nvSpPr>
          <p:spPr bwMode="auto">
            <a:xfrm>
              <a:off x="3925169" y="3597335"/>
              <a:ext cx="81687" cy="322636"/>
            </a:xfrm>
            <a:custGeom>
              <a:avLst/>
              <a:gdLst/>
              <a:ahLst/>
              <a:cxnLst>
                <a:cxn ang="0">
                  <a:pos x="39" y="112"/>
                </a:cxn>
                <a:cxn ang="0">
                  <a:pos x="38" y="108"/>
                </a:cxn>
                <a:cxn ang="0">
                  <a:pos x="37" y="98"/>
                </a:cxn>
                <a:cxn ang="0">
                  <a:pos x="34" y="45"/>
                </a:cxn>
                <a:cxn ang="0">
                  <a:pos x="34" y="6"/>
                </a:cxn>
                <a:cxn ang="0">
                  <a:pos x="26" y="2"/>
                </a:cxn>
                <a:cxn ang="0">
                  <a:pos x="17" y="1"/>
                </a:cxn>
                <a:cxn ang="0">
                  <a:pos x="11" y="2"/>
                </a:cxn>
                <a:cxn ang="0">
                  <a:pos x="4" y="38"/>
                </a:cxn>
                <a:cxn ang="0">
                  <a:pos x="5" y="73"/>
                </a:cxn>
                <a:cxn ang="0">
                  <a:pos x="5" y="82"/>
                </a:cxn>
                <a:cxn ang="0">
                  <a:pos x="14" y="119"/>
                </a:cxn>
                <a:cxn ang="0">
                  <a:pos x="8" y="123"/>
                </a:cxn>
                <a:cxn ang="0">
                  <a:pos x="8" y="123"/>
                </a:cxn>
                <a:cxn ang="0">
                  <a:pos x="6" y="124"/>
                </a:cxn>
                <a:cxn ang="0">
                  <a:pos x="0" y="135"/>
                </a:cxn>
                <a:cxn ang="0">
                  <a:pos x="10" y="144"/>
                </a:cxn>
                <a:cxn ang="0">
                  <a:pos x="24" y="141"/>
                </a:cxn>
                <a:cxn ang="0">
                  <a:pos x="32" y="134"/>
                </a:cxn>
                <a:cxn ang="0">
                  <a:pos x="40" y="124"/>
                </a:cxn>
                <a:cxn ang="0">
                  <a:pos x="39" y="112"/>
                </a:cxn>
              </a:cxnLst>
              <a:rect l="0" t="0" r="r" b="b"/>
              <a:pathLst>
                <a:path w="40" h="145">
                  <a:moveTo>
                    <a:pt x="39" y="112"/>
                  </a:moveTo>
                  <a:cubicBezTo>
                    <a:pt x="38" y="110"/>
                    <a:pt x="38" y="109"/>
                    <a:pt x="38" y="108"/>
                  </a:cubicBezTo>
                  <a:cubicBezTo>
                    <a:pt x="38" y="104"/>
                    <a:pt x="37" y="101"/>
                    <a:pt x="37" y="98"/>
                  </a:cubicBezTo>
                  <a:cubicBezTo>
                    <a:pt x="37" y="97"/>
                    <a:pt x="34" y="62"/>
                    <a:pt x="34" y="45"/>
                  </a:cubicBezTo>
                  <a:cubicBezTo>
                    <a:pt x="35" y="32"/>
                    <a:pt x="38" y="19"/>
                    <a:pt x="34" y="6"/>
                  </a:cubicBezTo>
                  <a:cubicBezTo>
                    <a:pt x="33" y="2"/>
                    <a:pt x="29" y="1"/>
                    <a:pt x="26" y="2"/>
                  </a:cubicBezTo>
                  <a:cubicBezTo>
                    <a:pt x="24" y="0"/>
                    <a:pt x="20" y="0"/>
                    <a:pt x="17" y="1"/>
                  </a:cubicBezTo>
                  <a:cubicBezTo>
                    <a:pt x="15" y="0"/>
                    <a:pt x="13" y="1"/>
                    <a:pt x="11" y="2"/>
                  </a:cubicBezTo>
                  <a:cubicBezTo>
                    <a:pt x="1" y="9"/>
                    <a:pt x="4" y="28"/>
                    <a:pt x="4" y="38"/>
                  </a:cubicBezTo>
                  <a:cubicBezTo>
                    <a:pt x="5" y="50"/>
                    <a:pt x="4" y="61"/>
                    <a:pt x="5" y="73"/>
                  </a:cubicBezTo>
                  <a:cubicBezTo>
                    <a:pt x="5" y="76"/>
                    <a:pt x="5" y="80"/>
                    <a:pt x="5" y="82"/>
                  </a:cubicBezTo>
                  <a:cubicBezTo>
                    <a:pt x="4" y="91"/>
                    <a:pt x="14" y="119"/>
                    <a:pt x="14" y="119"/>
                  </a:cubicBezTo>
                  <a:cubicBezTo>
                    <a:pt x="14" y="119"/>
                    <a:pt x="10" y="122"/>
                    <a:pt x="8" y="123"/>
                  </a:cubicBezTo>
                  <a:cubicBezTo>
                    <a:pt x="8" y="123"/>
                    <a:pt x="8" y="123"/>
                    <a:pt x="8" y="123"/>
                  </a:cubicBezTo>
                  <a:cubicBezTo>
                    <a:pt x="7" y="123"/>
                    <a:pt x="7" y="123"/>
                    <a:pt x="6" y="124"/>
                  </a:cubicBezTo>
                  <a:cubicBezTo>
                    <a:pt x="2" y="126"/>
                    <a:pt x="0" y="130"/>
                    <a:pt x="0" y="135"/>
                  </a:cubicBezTo>
                  <a:cubicBezTo>
                    <a:pt x="1" y="141"/>
                    <a:pt x="6" y="143"/>
                    <a:pt x="10" y="144"/>
                  </a:cubicBezTo>
                  <a:cubicBezTo>
                    <a:pt x="15" y="145"/>
                    <a:pt x="20" y="144"/>
                    <a:pt x="24" y="141"/>
                  </a:cubicBezTo>
                  <a:cubicBezTo>
                    <a:pt x="26" y="140"/>
                    <a:pt x="32" y="134"/>
                    <a:pt x="32" y="134"/>
                  </a:cubicBezTo>
                  <a:cubicBezTo>
                    <a:pt x="35" y="133"/>
                    <a:pt x="39" y="125"/>
                    <a:pt x="40" y="124"/>
                  </a:cubicBezTo>
                  <a:cubicBezTo>
                    <a:pt x="40" y="121"/>
                    <a:pt x="39" y="113"/>
                    <a:pt x="39" y="112"/>
                  </a:cubicBezTo>
                  <a:close/>
                </a:path>
              </a:pathLst>
            </a:custGeom>
            <a:solidFill>
              <a:srgbClr val="FED0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676"/>
            <p:cNvSpPr>
              <a:spLocks/>
            </p:cNvSpPr>
            <p:nvPr/>
          </p:nvSpPr>
          <p:spPr bwMode="auto">
            <a:xfrm>
              <a:off x="3889800" y="3849229"/>
              <a:ext cx="153574" cy="74957"/>
            </a:xfrm>
            <a:custGeom>
              <a:avLst/>
              <a:gdLst/>
              <a:ahLst/>
              <a:cxnLst>
                <a:cxn ang="0">
                  <a:pos x="3" y="28"/>
                </a:cxn>
                <a:cxn ang="0">
                  <a:pos x="5" y="31"/>
                </a:cxn>
                <a:cxn ang="0">
                  <a:pos x="12" y="33"/>
                </a:cxn>
                <a:cxn ang="0">
                  <a:pos x="50" y="4"/>
                </a:cxn>
                <a:cxn ang="0">
                  <a:pos x="49" y="0"/>
                </a:cxn>
                <a:cxn ang="0">
                  <a:pos x="42" y="6"/>
                </a:cxn>
                <a:cxn ang="0">
                  <a:pos x="25" y="9"/>
                </a:cxn>
                <a:cxn ang="0">
                  <a:pos x="22" y="7"/>
                </a:cxn>
                <a:cxn ang="0">
                  <a:pos x="10" y="9"/>
                </a:cxn>
                <a:cxn ang="0">
                  <a:pos x="1" y="17"/>
                </a:cxn>
                <a:cxn ang="0">
                  <a:pos x="3" y="28"/>
                </a:cxn>
              </a:cxnLst>
              <a:rect l="0" t="0" r="r" b="b"/>
              <a:pathLst>
                <a:path w="69" h="34">
                  <a:moveTo>
                    <a:pt x="3" y="28"/>
                  </a:moveTo>
                  <a:cubicBezTo>
                    <a:pt x="3" y="29"/>
                    <a:pt x="4" y="30"/>
                    <a:pt x="5" y="31"/>
                  </a:cubicBezTo>
                  <a:cubicBezTo>
                    <a:pt x="7" y="32"/>
                    <a:pt x="9" y="33"/>
                    <a:pt x="12" y="33"/>
                  </a:cubicBezTo>
                  <a:cubicBezTo>
                    <a:pt x="22" y="34"/>
                    <a:pt x="69" y="21"/>
                    <a:pt x="50" y="4"/>
                  </a:cubicBezTo>
                  <a:cubicBezTo>
                    <a:pt x="49" y="4"/>
                    <a:pt x="50" y="2"/>
                    <a:pt x="49" y="0"/>
                  </a:cubicBezTo>
                  <a:cubicBezTo>
                    <a:pt x="48" y="0"/>
                    <a:pt x="43" y="6"/>
                    <a:pt x="42" y="6"/>
                  </a:cubicBezTo>
                  <a:cubicBezTo>
                    <a:pt x="42" y="6"/>
                    <a:pt x="29" y="11"/>
                    <a:pt x="25" y="9"/>
                  </a:cubicBezTo>
                  <a:cubicBezTo>
                    <a:pt x="25" y="8"/>
                    <a:pt x="23" y="7"/>
                    <a:pt x="22" y="7"/>
                  </a:cubicBezTo>
                  <a:cubicBezTo>
                    <a:pt x="17" y="7"/>
                    <a:pt x="14" y="8"/>
                    <a:pt x="10" y="9"/>
                  </a:cubicBezTo>
                  <a:cubicBezTo>
                    <a:pt x="6" y="10"/>
                    <a:pt x="1" y="12"/>
                    <a:pt x="1" y="17"/>
                  </a:cubicBezTo>
                  <a:cubicBezTo>
                    <a:pt x="0" y="20"/>
                    <a:pt x="1" y="25"/>
                    <a:pt x="3" y="28"/>
                  </a:cubicBezTo>
                  <a:close/>
                </a:path>
              </a:pathLst>
            </a:custGeom>
            <a:solidFill>
              <a:srgbClr val="0070C0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677"/>
            <p:cNvSpPr>
              <a:spLocks/>
            </p:cNvSpPr>
            <p:nvPr/>
          </p:nvSpPr>
          <p:spPr bwMode="auto">
            <a:xfrm>
              <a:off x="3671026" y="3027856"/>
              <a:ext cx="624096" cy="430180"/>
            </a:xfrm>
            <a:custGeom>
              <a:avLst/>
              <a:gdLst/>
              <a:ahLst/>
              <a:cxnLst>
                <a:cxn ang="0">
                  <a:pos x="246" y="4"/>
                </a:cxn>
                <a:cxn ang="0">
                  <a:pos x="264" y="43"/>
                </a:cxn>
                <a:cxn ang="0">
                  <a:pos x="166" y="88"/>
                </a:cxn>
                <a:cxn ang="0">
                  <a:pos x="210" y="144"/>
                </a:cxn>
                <a:cxn ang="0">
                  <a:pos x="110" y="182"/>
                </a:cxn>
                <a:cxn ang="0">
                  <a:pos x="96" y="130"/>
                </a:cxn>
                <a:cxn ang="0">
                  <a:pos x="26" y="194"/>
                </a:cxn>
                <a:cxn ang="0">
                  <a:pos x="0" y="166"/>
                </a:cxn>
                <a:cxn ang="0">
                  <a:pos x="113" y="66"/>
                </a:cxn>
                <a:cxn ang="0">
                  <a:pos x="246" y="4"/>
                </a:cxn>
              </a:cxnLst>
              <a:rect l="0" t="0" r="r" b="b"/>
              <a:pathLst>
                <a:path w="280" h="194">
                  <a:moveTo>
                    <a:pt x="246" y="4"/>
                  </a:moveTo>
                  <a:cubicBezTo>
                    <a:pt x="253" y="0"/>
                    <a:pt x="280" y="38"/>
                    <a:pt x="264" y="43"/>
                  </a:cubicBezTo>
                  <a:cubicBezTo>
                    <a:pt x="262" y="44"/>
                    <a:pt x="166" y="88"/>
                    <a:pt x="166" y="88"/>
                  </a:cubicBezTo>
                  <a:cubicBezTo>
                    <a:pt x="175" y="101"/>
                    <a:pt x="213" y="138"/>
                    <a:pt x="210" y="144"/>
                  </a:cubicBezTo>
                  <a:cubicBezTo>
                    <a:pt x="201" y="162"/>
                    <a:pt x="118" y="194"/>
                    <a:pt x="110" y="182"/>
                  </a:cubicBezTo>
                  <a:cubicBezTo>
                    <a:pt x="96" y="163"/>
                    <a:pt x="102" y="123"/>
                    <a:pt x="96" y="130"/>
                  </a:cubicBezTo>
                  <a:cubicBezTo>
                    <a:pt x="56" y="178"/>
                    <a:pt x="26" y="194"/>
                    <a:pt x="26" y="194"/>
                  </a:cubicBezTo>
                  <a:cubicBezTo>
                    <a:pt x="2" y="189"/>
                    <a:pt x="0" y="166"/>
                    <a:pt x="0" y="166"/>
                  </a:cubicBezTo>
                  <a:cubicBezTo>
                    <a:pt x="55" y="141"/>
                    <a:pt x="82" y="79"/>
                    <a:pt x="113" y="66"/>
                  </a:cubicBezTo>
                  <a:cubicBezTo>
                    <a:pt x="156" y="47"/>
                    <a:pt x="174" y="47"/>
                    <a:pt x="246" y="4"/>
                  </a:cubicBezTo>
                  <a:close/>
                </a:path>
              </a:pathLst>
            </a:custGeom>
            <a:solidFill>
              <a:srgbClr val="0070C0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Freeform 678"/>
            <p:cNvSpPr>
              <a:spLocks/>
            </p:cNvSpPr>
            <p:nvPr/>
          </p:nvSpPr>
          <p:spPr bwMode="auto">
            <a:xfrm>
              <a:off x="3877054" y="3197115"/>
              <a:ext cx="414973" cy="469288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198"/>
                </a:cxn>
                <a:cxn ang="0">
                  <a:pos x="82" y="203"/>
                </a:cxn>
                <a:cxn ang="0">
                  <a:pos x="173" y="152"/>
                </a:cxn>
                <a:cxn ang="0">
                  <a:pos x="185" y="110"/>
                </a:cxn>
                <a:cxn ang="0">
                  <a:pos x="76" y="18"/>
                </a:cxn>
                <a:cxn ang="0">
                  <a:pos x="0" y="52"/>
                </a:cxn>
              </a:cxnLst>
              <a:rect l="0" t="0" r="r" b="b"/>
              <a:pathLst>
                <a:path w="188" h="210">
                  <a:moveTo>
                    <a:pt x="0" y="52"/>
                  </a:moveTo>
                  <a:cubicBezTo>
                    <a:pt x="0" y="52"/>
                    <a:pt x="18" y="163"/>
                    <a:pt x="8" y="198"/>
                  </a:cubicBezTo>
                  <a:cubicBezTo>
                    <a:pt x="5" y="209"/>
                    <a:pt x="63" y="210"/>
                    <a:pt x="82" y="203"/>
                  </a:cubicBezTo>
                  <a:cubicBezTo>
                    <a:pt x="101" y="196"/>
                    <a:pt x="155" y="179"/>
                    <a:pt x="173" y="152"/>
                  </a:cubicBezTo>
                  <a:cubicBezTo>
                    <a:pt x="188" y="129"/>
                    <a:pt x="185" y="110"/>
                    <a:pt x="185" y="110"/>
                  </a:cubicBezTo>
                  <a:cubicBezTo>
                    <a:pt x="161" y="115"/>
                    <a:pt x="76" y="18"/>
                    <a:pt x="76" y="18"/>
                  </a:cubicBezTo>
                  <a:cubicBezTo>
                    <a:pt x="76" y="18"/>
                    <a:pt x="26" y="0"/>
                    <a:pt x="0" y="5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0F0"/>
                </a:gs>
                <a:gs pos="100000">
                  <a:srgbClr val="00B0F0">
                    <a:lumMod val="60000"/>
                    <a:lumOff val="40000"/>
                  </a:srgbClr>
                </a:gs>
              </a:gsLst>
              <a:lin ang="27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Freeform 679"/>
            <p:cNvSpPr>
              <a:spLocks noEditPoints="1"/>
            </p:cNvSpPr>
            <p:nvPr/>
          </p:nvSpPr>
          <p:spPr bwMode="auto">
            <a:xfrm>
              <a:off x="3833920" y="3117874"/>
              <a:ext cx="473788" cy="550760"/>
            </a:xfrm>
            <a:custGeom>
              <a:avLst/>
              <a:gdLst/>
              <a:ahLst/>
              <a:cxnLst>
                <a:cxn ang="0">
                  <a:pos x="90" y="79"/>
                </a:cxn>
                <a:cxn ang="0">
                  <a:pos x="101" y="75"/>
                </a:cxn>
                <a:cxn ang="0">
                  <a:pos x="83" y="29"/>
                </a:cxn>
                <a:cxn ang="0">
                  <a:pos x="68" y="9"/>
                </a:cxn>
                <a:cxn ang="0">
                  <a:pos x="73" y="37"/>
                </a:cxn>
                <a:cxn ang="0">
                  <a:pos x="90" y="79"/>
                </a:cxn>
                <a:cxn ang="0">
                  <a:pos x="33" y="104"/>
                </a:cxn>
                <a:cxn ang="0">
                  <a:pos x="45" y="99"/>
                </a:cxn>
                <a:cxn ang="0">
                  <a:pos x="33" y="72"/>
                </a:cxn>
                <a:cxn ang="0">
                  <a:pos x="13" y="38"/>
                </a:cxn>
                <a:cxn ang="0">
                  <a:pos x="3" y="46"/>
                </a:cxn>
                <a:cxn ang="0">
                  <a:pos x="20" y="76"/>
                </a:cxn>
                <a:cxn ang="0">
                  <a:pos x="33" y="104"/>
                </a:cxn>
                <a:cxn ang="0">
                  <a:pos x="200" y="148"/>
                </a:cxn>
                <a:cxn ang="0">
                  <a:pos x="120" y="223"/>
                </a:cxn>
                <a:cxn ang="0">
                  <a:pos x="61" y="237"/>
                </a:cxn>
                <a:cxn ang="0">
                  <a:pos x="28" y="229"/>
                </a:cxn>
                <a:cxn ang="0">
                  <a:pos x="23" y="230"/>
                </a:cxn>
                <a:cxn ang="0">
                  <a:pos x="27" y="238"/>
                </a:cxn>
                <a:cxn ang="0">
                  <a:pos x="37" y="244"/>
                </a:cxn>
                <a:cxn ang="0">
                  <a:pos x="72" y="247"/>
                </a:cxn>
                <a:cxn ang="0">
                  <a:pos x="138" y="227"/>
                </a:cxn>
                <a:cxn ang="0">
                  <a:pos x="211" y="147"/>
                </a:cxn>
                <a:cxn ang="0">
                  <a:pos x="200" y="148"/>
                </a:cxn>
              </a:cxnLst>
              <a:rect l="0" t="0" r="r" b="b"/>
              <a:pathLst>
                <a:path w="214" h="248">
                  <a:moveTo>
                    <a:pt x="90" y="79"/>
                  </a:moveTo>
                  <a:cubicBezTo>
                    <a:pt x="93" y="85"/>
                    <a:pt x="104" y="82"/>
                    <a:pt x="101" y="75"/>
                  </a:cubicBezTo>
                  <a:cubicBezTo>
                    <a:pt x="95" y="60"/>
                    <a:pt x="89" y="44"/>
                    <a:pt x="83" y="29"/>
                  </a:cubicBezTo>
                  <a:cubicBezTo>
                    <a:pt x="82" y="27"/>
                    <a:pt x="75" y="0"/>
                    <a:pt x="68" y="9"/>
                  </a:cubicBezTo>
                  <a:cubicBezTo>
                    <a:pt x="63" y="16"/>
                    <a:pt x="71" y="31"/>
                    <a:pt x="73" y="37"/>
                  </a:cubicBezTo>
                  <a:cubicBezTo>
                    <a:pt x="79" y="51"/>
                    <a:pt x="84" y="65"/>
                    <a:pt x="90" y="79"/>
                  </a:cubicBezTo>
                  <a:close/>
                  <a:moveTo>
                    <a:pt x="33" y="104"/>
                  </a:moveTo>
                  <a:cubicBezTo>
                    <a:pt x="36" y="113"/>
                    <a:pt x="50" y="107"/>
                    <a:pt x="45" y="99"/>
                  </a:cubicBezTo>
                  <a:cubicBezTo>
                    <a:pt x="40" y="91"/>
                    <a:pt x="38" y="80"/>
                    <a:pt x="33" y="72"/>
                  </a:cubicBezTo>
                  <a:cubicBezTo>
                    <a:pt x="28" y="61"/>
                    <a:pt x="22" y="46"/>
                    <a:pt x="13" y="38"/>
                  </a:cubicBezTo>
                  <a:cubicBezTo>
                    <a:pt x="7" y="33"/>
                    <a:pt x="0" y="40"/>
                    <a:pt x="3" y="46"/>
                  </a:cubicBezTo>
                  <a:cubicBezTo>
                    <a:pt x="9" y="56"/>
                    <a:pt x="14" y="66"/>
                    <a:pt x="20" y="76"/>
                  </a:cubicBezTo>
                  <a:cubicBezTo>
                    <a:pt x="24" y="84"/>
                    <a:pt x="31" y="95"/>
                    <a:pt x="33" y="104"/>
                  </a:cubicBezTo>
                  <a:close/>
                  <a:moveTo>
                    <a:pt x="200" y="148"/>
                  </a:moveTo>
                  <a:cubicBezTo>
                    <a:pt x="201" y="188"/>
                    <a:pt x="151" y="209"/>
                    <a:pt x="120" y="223"/>
                  </a:cubicBezTo>
                  <a:cubicBezTo>
                    <a:pt x="101" y="231"/>
                    <a:pt x="82" y="235"/>
                    <a:pt x="61" y="237"/>
                  </a:cubicBezTo>
                  <a:cubicBezTo>
                    <a:pt x="51" y="237"/>
                    <a:pt x="37" y="233"/>
                    <a:pt x="28" y="229"/>
                  </a:cubicBezTo>
                  <a:cubicBezTo>
                    <a:pt x="27" y="229"/>
                    <a:pt x="25" y="229"/>
                    <a:pt x="23" y="230"/>
                  </a:cubicBezTo>
                  <a:cubicBezTo>
                    <a:pt x="19" y="233"/>
                    <a:pt x="23" y="239"/>
                    <a:pt x="27" y="238"/>
                  </a:cubicBezTo>
                  <a:cubicBezTo>
                    <a:pt x="19" y="240"/>
                    <a:pt x="35" y="243"/>
                    <a:pt x="37" y="244"/>
                  </a:cubicBezTo>
                  <a:cubicBezTo>
                    <a:pt x="49" y="247"/>
                    <a:pt x="60" y="248"/>
                    <a:pt x="72" y="247"/>
                  </a:cubicBezTo>
                  <a:cubicBezTo>
                    <a:pt x="96" y="244"/>
                    <a:pt x="116" y="237"/>
                    <a:pt x="138" y="227"/>
                  </a:cubicBezTo>
                  <a:cubicBezTo>
                    <a:pt x="171" y="212"/>
                    <a:pt x="214" y="189"/>
                    <a:pt x="211" y="147"/>
                  </a:cubicBezTo>
                  <a:cubicBezTo>
                    <a:pt x="210" y="140"/>
                    <a:pt x="200" y="141"/>
                    <a:pt x="200" y="148"/>
                  </a:cubicBezTo>
                  <a:close/>
                </a:path>
              </a:pathLst>
            </a:custGeom>
            <a:solidFill>
              <a:srgbClr val="0070C0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680"/>
            <p:cNvSpPr>
              <a:spLocks/>
            </p:cNvSpPr>
            <p:nvPr/>
          </p:nvSpPr>
          <p:spPr bwMode="auto">
            <a:xfrm>
              <a:off x="3558512" y="2696763"/>
              <a:ext cx="535872" cy="518171"/>
            </a:xfrm>
            <a:custGeom>
              <a:avLst/>
              <a:gdLst/>
              <a:ahLst/>
              <a:cxnLst>
                <a:cxn ang="0">
                  <a:pos x="23" y="151"/>
                </a:cxn>
                <a:cxn ang="0">
                  <a:pos x="152" y="213"/>
                </a:cxn>
                <a:cxn ang="0">
                  <a:pos x="174" y="229"/>
                </a:cxn>
                <a:cxn ang="0">
                  <a:pos x="178" y="202"/>
                </a:cxn>
                <a:cxn ang="0">
                  <a:pos x="240" y="132"/>
                </a:cxn>
                <a:cxn ang="0">
                  <a:pos x="210" y="72"/>
                </a:cxn>
                <a:cxn ang="0">
                  <a:pos x="170" y="19"/>
                </a:cxn>
                <a:cxn ang="0">
                  <a:pos x="73" y="13"/>
                </a:cxn>
                <a:cxn ang="0">
                  <a:pos x="23" y="151"/>
                </a:cxn>
              </a:cxnLst>
              <a:rect l="0" t="0" r="r" b="b"/>
              <a:pathLst>
                <a:path w="242" h="234">
                  <a:moveTo>
                    <a:pt x="23" y="151"/>
                  </a:moveTo>
                  <a:cubicBezTo>
                    <a:pt x="45" y="204"/>
                    <a:pt x="103" y="231"/>
                    <a:pt x="152" y="213"/>
                  </a:cubicBezTo>
                  <a:cubicBezTo>
                    <a:pt x="154" y="212"/>
                    <a:pt x="154" y="234"/>
                    <a:pt x="174" y="229"/>
                  </a:cubicBezTo>
                  <a:cubicBezTo>
                    <a:pt x="193" y="224"/>
                    <a:pt x="178" y="202"/>
                    <a:pt x="178" y="202"/>
                  </a:cubicBezTo>
                  <a:cubicBezTo>
                    <a:pt x="207" y="187"/>
                    <a:pt x="235" y="163"/>
                    <a:pt x="240" y="132"/>
                  </a:cubicBezTo>
                  <a:cubicBezTo>
                    <a:pt x="242" y="113"/>
                    <a:pt x="235" y="86"/>
                    <a:pt x="210" y="72"/>
                  </a:cubicBezTo>
                  <a:cubicBezTo>
                    <a:pt x="210" y="72"/>
                    <a:pt x="187" y="33"/>
                    <a:pt x="170" y="19"/>
                  </a:cubicBezTo>
                  <a:cubicBezTo>
                    <a:pt x="146" y="0"/>
                    <a:pt x="103" y="1"/>
                    <a:pt x="73" y="13"/>
                  </a:cubicBezTo>
                  <a:cubicBezTo>
                    <a:pt x="22" y="36"/>
                    <a:pt x="0" y="97"/>
                    <a:pt x="23" y="151"/>
                  </a:cubicBezTo>
                  <a:close/>
                </a:path>
              </a:pathLst>
            </a:custGeom>
            <a:solidFill>
              <a:srgbClr val="FED0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Freeform 681"/>
            <p:cNvSpPr>
              <a:spLocks/>
            </p:cNvSpPr>
            <p:nvPr/>
          </p:nvSpPr>
          <p:spPr bwMode="auto">
            <a:xfrm>
              <a:off x="3710094" y="2903981"/>
              <a:ext cx="32675" cy="39107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2" y="19"/>
                </a:cxn>
                <a:cxn ang="0">
                  <a:pos x="15" y="3"/>
                </a:cxn>
              </a:cxnLst>
              <a:rect l="0" t="0" r="r" b="b"/>
              <a:pathLst>
                <a:path w="15" h="19">
                  <a:moveTo>
                    <a:pt x="15" y="3"/>
                  </a:moveTo>
                  <a:cubicBezTo>
                    <a:pt x="7" y="0"/>
                    <a:pt x="0" y="9"/>
                    <a:pt x="2" y="19"/>
                  </a:cubicBezTo>
                  <a:cubicBezTo>
                    <a:pt x="2" y="11"/>
                    <a:pt x="8" y="3"/>
                    <a:pt x="15" y="3"/>
                  </a:cubicBezTo>
                  <a:close/>
                </a:path>
              </a:pathLst>
            </a:custGeom>
            <a:solidFill>
              <a:srgbClr val="B375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682"/>
            <p:cNvSpPr>
              <a:spLocks/>
            </p:cNvSpPr>
            <p:nvPr/>
          </p:nvSpPr>
          <p:spPr bwMode="auto">
            <a:xfrm>
              <a:off x="3937731" y="2787624"/>
              <a:ext cx="42477" cy="26072"/>
            </a:xfrm>
            <a:custGeom>
              <a:avLst/>
              <a:gdLst/>
              <a:ahLst/>
              <a:cxnLst>
                <a:cxn ang="0">
                  <a:pos x="20" y="11"/>
                </a:cxn>
                <a:cxn ang="0">
                  <a:pos x="0" y="10"/>
                </a:cxn>
                <a:cxn ang="0">
                  <a:pos x="20" y="11"/>
                </a:cxn>
              </a:cxnLst>
              <a:rect l="0" t="0" r="r" b="b"/>
              <a:pathLst>
                <a:path w="20" h="11">
                  <a:moveTo>
                    <a:pt x="20" y="11"/>
                  </a:moveTo>
                  <a:cubicBezTo>
                    <a:pt x="10" y="0"/>
                    <a:pt x="1" y="2"/>
                    <a:pt x="0" y="10"/>
                  </a:cubicBezTo>
                  <a:cubicBezTo>
                    <a:pt x="3" y="3"/>
                    <a:pt x="14" y="6"/>
                    <a:pt x="20" y="11"/>
                  </a:cubicBezTo>
                  <a:close/>
                </a:path>
              </a:pathLst>
            </a:custGeom>
            <a:solidFill>
              <a:srgbClr val="B375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683"/>
            <p:cNvSpPr>
              <a:spLocks/>
            </p:cNvSpPr>
            <p:nvPr/>
          </p:nvSpPr>
          <p:spPr bwMode="auto">
            <a:xfrm>
              <a:off x="3877920" y="2936990"/>
              <a:ext cx="55547" cy="35847"/>
            </a:xfrm>
            <a:custGeom>
              <a:avLst/>
              <a:gdLst/>
              <a:ahLst/>
              <a:cxnLst>
                <a:cxn ang="0">
                  <a:pos x="3" y="17"/>
                </a:cxn>
                <a:cxn ang="0">
                  <a:pos x="21" y="13"/>
                </a:cxn>
                <a:cxn ang="0">
                  <a:pos x="3" y="17"/>
                </a:cxn>
              </a:cxnLst>
              <a:rect l="0" t="0" r="r" b="b"/>
              <a:pathLst>
                <a:path w="26" h="17">
                  <a:moveTo>
                    <a:pt x="3" y="17"/>
                  </a:moveTo>
                  <a:cubicBezTo>
                    <a:pt x="6" y="10"/>
                    <a:pt x="17" y="3"/>
                    <a:pt x="21" y="13"/>
                  </a:cubicBezTo>
                  <a:cubicBezTo>
                    <a:pt x="26" y="0"/>
                    <a:pt x="0" y="5"/>
                    <a:pt x="3" y="17"/>
                  </a:cubicBezTo>
                  <a:close/>
                </a:path>
              </a:pathLst>
            </a:custGeom>
            <a:solidFill>
              <a:srgbClr val="FDC5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684"/>
            <p:cNvSpPr>
              <a:spLocks/>
            </p:cNvSpPr>
            <p:nvPr/>
          </p:nvSpPr>
          <p:spPr bwMode="auto">
            <a:xfrm>
              <a:off x="3853228" y="3030625"/>
              <a:ext cx="117630" cy="84733"/>
            </a:xfrm>
            <a:custGeom>
              <a:avLst/>
              <a:gdLst/>
              <a:ahLst/>
              <a:cxnLst>
                <a:cxn ang="0">
                  <a:pos x="19" y="35"/>
                </a:cxn>
                <a:cxn ang="0">
                  <a:pos x="31" y="25"/>
                </a:cxn>
                <a:cxn ang="0">
                  <a:pos x="47" y="0"/>
                </a:cxn>
                <a:cxn ang="0">
                  <a:pos x="0" y="2"/>
                </a:cxn>
                <a:cxn ang="0">
                  <a:pos x="19" y="35"/>
                </a:cxn>
              </a:cxnLst>
              <a:rect l="0" t="0" r="r" b="b"/>
              <a:pathLst>
                <a:path w="53" h="38">
                  <a:moveTo>
                    <a:pt x="19" y="35"/>
                  </a:moveTo>
                  <a:cubicBezTo>
                    <a:pt x="29" y="38"/>
                    <a:pt x="27" y="26"/>
                    <a:pt x="31" y="25"/>
                  </a:cubicBezTo>
                  <a:cubicBezTo>
                    <a:pt x="42" y="22"/>
                    <a:pt x="51" y="13"/>
                    <a:pt x="47" y="0"/>
                  </a:cubicBezTo>
                  <a:cubicBezTo>
                    <a:pt x="53" y="21"/>
                    <a:pt x="10" y="29"/>
                    <a:pt x="0" y="2"/>
                  </a:cubicBezTo>
                  <a:cubicBezTo>
                    <a:pt x="1" y="11"/>
                    <a:pt x="13" y="33"/>
                    <a:pt x="19" y="35"/>
                  </a:cubicBezTo>
                  <a:close/>
                </a:path>
              </a:pathLst>
            </a:custGeom>
            <a:solidFill>
              <a:srgbClr val="FA88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Freeform 685"/>
            <p:cNvSpPr>
              <a:spLocks/>
            </p:cNvSpPr>
            <p:nvPr/>
          </p:nvSpPr>
          <p:spPr bwMode="auto">
            <a:xfrm>
              <a:off x="3723582" y="3014556"/>
              <a:ext cx="65350" cy="65179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29" y="9"/>
                </a:cxn>
                <a:cxn ang="0">
                  <a:pos x="7" y="6"/>
                </a:cxn>
                <a:cxn ang="0">
                  <a:pos x="11" y="29"/>
                </a:cxn>
              </a:cxnLst>
              <a:rect l="0" t="0" r="r" b="b"/>
              <a:pathLst>
                <a:path w="29" h="29">
                  <a:moveTo>
                    <a:pt x="11" y="29"/>
                  </a:moveTo>
                  <a:cubicBezTo>
                    <a:pt x="21" y="24"/>
                    <a:pt x="29" y="18"/>
                    <a:pt x="29" y="9"/>
                  </a:cubicBezTo>
                  <a:cubicBezTo>
                    <a:pt x="24" y="1"/>
                    <a:pt x="17" y="0"/>
                    <a:pt x="7" y="6"/>
                  </a:cubicBezTo>
                  <a:cubicBezTo>
                    <a:pt x="0" y="13"/>
                    <a:pt x="2" y="23"/>
                    <a:pt x="11" y="29"/>
                  </a:cubicBezTo>
                  <a:close/>
                </a:path>
              </a:pathLst>
            </a:custGeom>
            <a:solidFill>
              <a:srgbClr val="FCA0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Freeform 686"/>
            <p:cNvSpPr>
              <a:spLocks/>
            </p:cNvSpPr>
            <p:nvPr/>
          </p:nvSpPr>
          <p:spPr bwMode="auto">
            <a:xfrm>
              <a:off x="4009018" y="2907416"/>
              <a:ext cx="68617" cy="61919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15" y="2"/>
                </a:cxn>
                <a:cxn ang="0">
                  <a:pos x="1" y="7"/>
                </a:cxn>
              </a:cxnLst>
              <a:rect l="0" t="0" r="r" b="b"/>
              <a:pathLst>
                <a:path w="31" h="28">
                  <a:moveTo>
                    <a:pt x="1" y="7"/>
                  </a:moveTo>
                  <a:cubicBezTo>
                    <a:pt x="0" y="28"/>
                    <a:pt x="31" y="11"/>
                    <a:pt x="15" y="2"/>
                  </a:cubicBezTo>
                  <a:cubicBezTo>
                    <a:pt x="11" y="0"/>
                    <a:pt x="5" y="4"/>
                    <a:pt x="1" y="7"/>
                  </a:cubicBezTo>
                  <a:close/>
                </a:path>
              </a:pathLst>
            </a:custGeom>
            <a:solidFill>
              <a:srgbClr val="FC9E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Freeform 687"/>
            <p:cNvSpPr>
              <a:spLocks/>
            </p:cNvSpPr>
            <p:nvPr/>
          </p:nvSpPr>
          <p:spPr bwMode="auto">
            <a:xfrm>
              <a:off x="3964933" y="2861408"/>
              <a:ext cx="45745" cy="55401"/>
            </a:xfrm>
            <a:custGeom>
              <a:avLst/>
              <a:gdLst/>
              <a:ahLst/>
              <a:cxnLst>
                <a:cxn ang="0">
                  <a:pos x="3" y="20"/>
                </a:cxn>
                <a:cxn ang="0">
                  <a:pos x="20" y="11"/>
                </a:cxn>
                <a:cxn ang="0">
                  <a:pos x="7" y="2"/>
                </a:cxn>
                <a:cxn ang="0">
                  <a:pos x="3" y="20"/>
                </a:cxn>
              </a:cxnLst>
              <a:rect l="0" t="0" r="r" b="b"/>
              <a:pathLst>
                <a:path w="21" h="25">
                  <a:moveTo>
                    <a:pt x="3" y="20"/>
                  </a:moveTo>
                  <a:cubicBezTo>
                    <a:pt x="5" y="25"/>
                    <a:pt x="19" y="16"/>
                    <a:pt x="20" y="11"/>
                  </a:cubicBezTo>
                  <a:cubicBezTo>
                    <a:pt x="21" y="4"/>
                    <a:pt x="12" y="0"/>
                    <a:pt x="7" y="2"/>
                  </a:cubicBezTo>
                  <a:cubicBezTo>
                    <a:pt x="0" y="5"/>
                    <a:pt x="0" y="15"/>
                    <a:pt x="3" y="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688"/>
            <p:cNvSpPr>
              <a:spLocks/>
            </p:cNvSpPr>
            <p:nvPr/>
          </p:nvSpPr>
          <p:spPr bwMode="auto">
            <a:xfrm>
              <a:off x="3963464" y="2863317"/>
              <a:ext cx="32675" cy="42365"/>
            </a:xfrm>
            <a:custGeom>
              <a:avLst/>
              <a:gdLst/>
              <a:ahLst/>
              <a:cxnLst>
                <a:cxn ang="0">
                  <a:pos x="15" y="9"/>
                </a:cxn>
                <a:cxn ang="0">
                  <a:pos x="2" y="5"/>
                </a:cxn>
                <a:cxn ang="0">
                  <a:pos x="1" y="11"/>
                </a:cxn>
                <a:cxn ang="0">
                  <a:pos x="15" y="9"/>
                </a:cxn>
              </a:cxnLst>
              <a:rect l="0" t="0" r="r" b="b"/>
              <a:pathLst>
                <a:path w="15" h="19">
                  <a:moveTo>
                    <a:pt x="15" y="9"/>
                  </a:moveTo>
                  <a:cubicBezTo>
                    <a:pt x="13" y="2"/>
                    <a:pt x="6" y="0"/>
                    <a:pt x="2" y="5"/>
                  </a:cubicBezTo>
                  <a:cubicBezTo>
                    <a:pt x="0" y="7"/>
                    <a:pt x="1" y="11"/>
                    <a:pt x="1" y="11"/>
                  </a:cubicBezTo>
                  <a:cubicBezTo>
                    <a:pt x="1" y="19"/>
                    <a:pt x="12" y="14"/>
                    <a:pt x="15" y="9"/>
                  </a:cubicBezTo>
                  <a:close/>
                </a:path>
              </a:pathLst>
            </a:custGeom>
            <a:solidFill>
              <a:srgbClr val="94BE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Freeform 689"/>
            <p:cNvSpPr>
              <a:spLocks/>
            </p:cNvSpPr>
            <p:nvPr/>
          </p:nvSpPr>
          <p:spPr bwMode="auto">
            <a:xfrm>
              <a:off x="3969577" y="2869891"/>
              <a:ext cx="19605" cy="26072"/>
            </a:xfrm>
            <a:custGeom>
              <a:avLst/>
              <a:gdLst/>
              <a:ahLst/>
              <a:cxnLst>
                <a:cxn ang="0">
                  <a:pos x="9" y="6"/>
                </a:cxn>
                <a:cxn ang="0">
                  <a:pos x="1" y="3"/>
                </a:cxn>
                <a:cxn ang="0">
                  <a:pos x="0" y="7"/>
                </a:cxn>
                <a:cxn ang="0">
                  <a:pos x="9" y="6"/>
                </a:cxn>
              </a:cxnLst>
              <a:rect l="0" t="0" r="r" b="b"/>
              <a:pathLst>
                <a:path w="9" h="11">
                  <a:moveTo>
                    <a:pt x="9" y="6"/>
                  </a:moveTo>
                  <a:cubicBezTo>
                    <a:pt x="8" y="1"/>
                    <a:pt x="4" y="0"/>
                    <a:pt x="1" y="3"/>
                  </a:cubicBezTo>
                  <a:cubicBezTo>
                    <a:pt x="0" y="4"/>
                    <a:pt x="0" y="7"/>
                    <a:pt x="0" y="7"/>
                  </a:cubicBezTo>
                  <a:cubicBezTo>
                    <a:pt x="1" y="11"/>
                    <a:pt x="7" y="8"/>
                    <a:pt x="9" y="6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Freeform 690"/>
            <p:cNvSpPr>
              <a:spLocks/>
            </p:cNvSpPr>
            <p:nvPr/>
          </p:nvSpPr>
          <p:spPr bwMode="auto">
            <a:xfrm>
              <a:off x="3962530" y="2875790"/>
              <a:ext cx="13070" cy="13036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4" y="6"/>
                </a:cxn>
                <a:cxn ang="0">
                  <a:pos x="5" y="2"/>
                </a:cxn>
                <a:cxn ang="0">
                  <a:pos x="2" y="1"/>
                </a:cxn>
                <a:cxn ang="0">
                  <a:pos x="1" y="4"/>
                </a:cxn>
              </a:cxnLst>
              <a:rect l="0" t="0" r="r" b="b"/>
              <a:pathLst>
                <a:path w="6" h="6">
                  <a:moveTo>
                    <a:pt x="1" y="4"/>
                  </a:moveTo>
                  <a:cubicBezTo>
                    <a:pt x="1" y="5"/>
                    <a:pt x="3" y="6"/>
                    <a:pt x="4" y="6"/>
                  </a:cubicBezTo>
                  <a:cubicBezTo>
                    <a:pt x="5" y="5"/>
                    <a:pt x="6" y="4"/>
                    <a:pt x="5" y="2"/>
                  </a:cubicBezTo>
                  <a:cubicBezTo>
                    <a:pt x="5" y="1"/>
                    <a:pt x="3" y="0"/>
                    <a:pt x="2" y="1"/>
                  </a:cubicBezTo>
                  <a:cubicBezTo>
                    <a:pt x="1" y="1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Freeform 691"/>
            <p:cNvSpPr>
              <a:spLocks/>
            </p:cNvSpPr>
            <p:nvPr/>
          </p:nvSpPr>
          <p:spPr bwMode="auto">
            <a:xfrm>
              <a:off x="3722083" y="2954375"/>
              <a:ext cx="62082" cy="48885"/>
            </a:xfrm>
            <a:custGeom>
              <a:avLst/>
              <a:gdLst/>
              <a:ahLst/>
              <a:cxnLst>
                <a:cxn ang="0">
                  <a:pos x="10" y="19"/>
                </a:cxn>
                <a:cxn ang="0">
                  <a:pos x="27" y="10"/>
                </a:cxn>
                <a:cxn ang="0">
                  <a:pos x="14" y="2"/>
                </a:cxn>
                <a:cxn ang="0">
                  <a:pos x="10" y="19"/>
                </a:cxn>
              </a:cxnLst>
              <a:rect l="0" t="0" r="r" b="b"/>
              <a:pathLst>
                <a:path w="28" h="23">
                  <a:moveTo>
                    <a:pt x="10" y="19"/>
                  </a:moveTo>
                  <a:cubicBezTo>
                    <a:pt x="14" y="23"/>
                    <a:pt x="26" y="15"/>
                    <a:pt x="27" y="10"/>
                  </a:cubicBezTo>
                  <a:cubicBezTo>
                    <a:pt x="28" y="4"/>
                    <a:pt x="20" y="0"/>
                    <a:pt x="14" y="2"/>
                  </a:cubicBezTo>
                  <a:cubicBezTo>
                    <a:pt x="0" y="6"/>
                    <a:pt x="7" y="16"/>
                    <a:pt x="10" y="1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Freeform 692"/>
            <p:cNvSpPr>
              <a:spLocks/>
            </p:cNvSpPr>
            <p:nvPr/>
          </p:nvSpPr>
          <p:spPr bwMode="auto">
            <a:xfrm>
              <a:off x="3752263" y="2971939"/>
              <a:ext cx="45745" cy="39107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3" y="4"/>
                </a:cxn>
                <a:cxn ang="0">
                  <a:pos x="3" y="11"/>
                </a:cxn>
                <a:cxn ang="0">
                  <a:pos x="15" y="5"/>
                </a:cxn>
              </a:cxnLst>
              <a:rect l="0" t="0" r="r" b="b"/>
              <a:pathLst>
                <a:path w="20" h="18">
                  <a:moveTo>
                    <a:pt x="15" y="5"/>
                  </a:moveTo>
                  <a:cubicBezTo>
                    <a:pt x="13" y="1"/>
                    <a:pt x="7" y="0"/>
                    <a:pt x="3" y="4"/>
                  </a:cubicBezTo>
                  <a:cubicBezTo>
                    <a:pt x="3" y="5"/>
                    <a:pt x="0" y="7"/>
                    <a:pt x="3" y="11"/>
                  </a:cubicBezTo>
                  <a:cubicBezTo>
                    <a:pt x="4" y="18"/>
                    <a:pt x="20" y="12"/>
                    <a:pt x="15" y="5"/>
                  </a:cubicBezTo>
                  <a:close/>
                </a:path>
              </a:pathLst>
            </a:custGeom>
            <a:solidFill>
              <a:srgbClr val="94BE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Freeform 693"/>
            <p:cNvSpPr>
              <a:spLocks/>
            </p:cNvSpPr>
            <p:nvPr/>
          </p:nvSpPr>
          <p:spPr bwMode="auto">
            <a:xfrm>
              <a:off x="3754116" y="2977528"/>
              <a:ext cx="22874" cy="19554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1" y="2"/>
                </a:cxn>
                <a:cxn ang="0">
                  <a:pos x="1" y="6"/>
                </a:cxn>
                <a:cxn ang="0">
                  <a:pos x="7" y="3"/>
                </a:cxn>
              </a:cxnLst>
              <a:rect l="0" t="0" r="r" b="b"/>
              <a:pathLst>
                <a:path w="10" h="9">
                  <a:moveTo>
                    <a:pt x="7" y="3"/>
                  </a:moveTo>
                  <a:cubicBezTo>
                    <a:pt x="6" y="1"/>
                    <a:pt x="3" y="0"/>
                    <a:pt x="1" y="2"/>
                  </a:cubicBezTo>
                  <a:cubicBezTo>
                    <a:pt x="1" y="3"/>
                    <a:pt x="0" y="4"/>
                    <a:pt x="1" y="6"/>
                  </a:cubicBezTo>
                  <a:cubicBezTo>
                    <a:pt x="2" y="9"/>
                    <a:pt x="10" y="6"/>
                    <a:pt x="7" y="3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Freeform 694"/>
            <p:cNvSpPr>
              <a:spLocks/>
            </p:cNvSpPr>
            <p:nvPr/>
          </p:nvSpPr>
          <p:spPr bwMode="auto">
            <a:xfrm>
              <a:off x="3740390" y="2982333"/>
              <a:ext cx="13070" cy="9778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4" y="4"/>
                </a:cxn>
                <a:cxn ang="0">
                  <a:pos x="6" y="1"/>
                </a:cxn>
                <a:cxn ang="0">
                  <a:pos x="2" y="1"/>
                </a:cxn>
                <a:cxn ang="0">
                  <a:pos x="1" y="3"/>
                </a:cxn>
              </a:cxnLst>
              <a:rect l="0" t="0" r="r" b="b"/>
              <a:pathLst>
                <a:path w="6" h="5">
                  <a:moveTo>
                    <a:pt x="1" y="3"/>
                  </a:moveTo>
                  <a:cubicBezTo>
                    <a:pt x="1" y="4"/>
                    <a:pt x="3" y="5"/>
                    <a:pt x="4" y="4"/>
                  </a:cubicBezTo>
                  <a:cubicBezTo>
                    <a:pt x="5" y="3"/>
                    <a:pt x="6" y="2"/>
                    <a:pt x="6" y="1"/>
                  </a:cubicBezTo>
                  <a:cubicBezTo>
                    <a:pt x="5" y="0"/>
                    <a:pt x="4" y="0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Freeform 695"/>
            <p:cNvSpPr>
              <a:spLocks/>
            </p:cNvSpPr>
            <p:nvPr/>
          </p:nvSpPr>
          <p:spPr bwMode="auto">
            <a:xfrm>
              <a:off x="3518540" y="2614787"/>
              <a:ext cx="630631" cy="573574"/>
            </a:xfrm>
            <a:custGeom>
              <a:avLst/>
              <a:gdLst/>
              <a:ahLst/>
              <a:cxnLst>
                <a:cxn ang="0">
                  <a:pos x="33" y="249"/>
                </a:cxn>
                <a:cxn ang="0">
                  <a:pos x="27" y="255"/>
                </a:cxn>
                <a:cxn ang="0">
                  <a:pos x="15" y="241"/>
                </a:cxn>
                <a:cxn ang="0">
                  <a:pos x="5" y="199"/>
                </a:cxn>
                <a:cxn ang="0">
                  <a:pos x="2" y="159"/>
                </a:cxn>
                <a:cxn ang="0">
                  <a:pos x="10" y="103"/>
                </a:cxn>
                <a:cxn ang="0">
                  <a:pos x="48" y="49"/>
                </a:cxn>
                <a:cxn ang="0">
                  <a:pos x="163" y="9"/>
                </a:cxn>
                <a:cxn ang="0">
                  <a:pos x="173" y="32"/>
                </a:cxn>
                <a:cxn ang="0">
                  <a:pos x="228" y="79"/>
                </a:cxn>
                <a:cxn ang="0">
                  <a:pos x="256" y="103"/>
                </a:cxn>
                <a:cxn ang="0">
                  <a:pos x="271" y="105"/>
                </a:cxn>
                <a:cxn ang="0">
                  <a:pos x="279" y="108"/>
                </a:cxn>
                <a:cxn ang="0">
                  <a:pos x="284" y="119"/>
                </a:cxn>
                <a:cxn ang="0">
                  <a:pos x="268" y="131"/>
                </a:cxn>
                <a:cxn ang="0">
                  <a:pos x="264" y="135"/>
                </a:cxn>
                <a:cxn ang="0">
                  <a:pos x="240" y="116"/>
                </a:cxn>
                <a:cxn ang="0">
                  <a:pos x="225" y="101"/>
                </a:cxn>
                <a:cxn ang="0">
                  <a:pos x="197" y="82"/>
                </a:cxn>
                <a:cxn ang="0">
                  <a:pos x="191" y="84"/>
                </a:cxn>
                <a:cxn ang="0">
                  <a:pos x="106" y="60"/>
                </a:cxn>
                <a:cxn ang="0">
                  <a:pos x="163" y="108"/>
                </a:cxn>
                <a:cxn ang="0">
                  <a:pos x="117" y="76"/>
                </a:cxn>
                <a:cxn ang="0">
                  <a:pos x="101" y="90"/>
                </a:cxn>
                <a:cxn ang="0">
                  <a:pos x="128" y="127"/>
                </a:cxn>
                <a:cxn ang="0">
                  <a:pos x="95" y="95"/>
                </a:cxn>
                <a:cxn ang="0">
                  <a:pos x="70" y="84"/>
                </a:cxn>
                <a:cxn ang="0">
                  <a:pos x="67" y="162"/>
                </a:cxn>
                <a:cxn ang="0">
                  <a:pos x="91" y="240"/>
                </a:cxn>
                <a:cxn ang="0">
                  <a:pos x="71" y="204"/>
                </a:cxn>
                <a:cxn ang="0">
                  <a:pos x="53" y="172"/>
                </a:cxn>
                <a:cxn ang="0">
                  <a:pos x="68" y="248"/>
                </a:cxn>
                <a:cxn ang="0">
                  <a:pos x="56" y="248"/>
                </a:cxn>
                <a:cxn ang="0">
                  <a:pos x="39" y="249"/>
                </a:cxn>
              </a:cxnLst>
              <a:rect l="0" t="0" r="r" b="b"/>
              <a:pathLst>
                <a:path w="285" h="258">
                  <a:moveTo>
                    <a:pt x="39" y="249"/>
                  </a:moveTo>
                  <a:cubicBezTo>
                    <a:pt x="37" y="250"/>
                    <a:pt x="35" y="249"/>
                    <a:pt x="33" y="249"/>
                  </a:cubicBezTo>
                  <a:cubicBezTo>
                    <a:pt x="32" y="250"/>
                    <a:pt x="32" y="251"/>
                    <a:pt x="31" y="252"/>
                  </a:cubicBezTo>
                  <a:cubicBezTo>
                    <a:pt x="30" y="253"/>
                    <a:pt x="29" y="255"/>
                    <a:pt x="27" y="255"/>
                  </a:cubicBezTo>
                  <a:cubicBezTo>
                    <a:pt x="13" y="258"/>
                    <a:pt x="2" y="240"/>
                    <a:pt x="3" y="226"/>
                  </a:cubicBezTo>
                  <a:cubicBezTo>
                    <a:pt x="5" y="232"/>
                    <a:pt x="12" y="239"/>
                    <a:pt x="15" y="241"/>
                  </a:cubicBezTo>
                  <a:cubicBezTo>
                    <a:pt x="19" y="242"/>
                    <a:pt x="22" y="239"/>
                    <a:pt x="22" y="236"/>
                  </a:cubicBezTo>
                  <a:cubicBezTo>
                    <a:pt x="20" y="222"/>
                    <a:pt x="12" y="211"/>
                    <a:pt x="5" y="199"/>
                  </a:cubicBezTo>
                  <a:cubicBezTo>
                    <a:pt x="5" y="197"/>
                    <a:pt x="5" y="196"/>
                    <a:pt x="4" y="194"/>
                  </a:cubicBezTo>
                  <a:cubicBezTo>
                    <a:pt x="2" y="182"/>
                    <a:pt x="1" y="170"/>
                    <a:pt x="2" y="159"/>
                  </a:cubicBezTo>
                  <a:cubicBezTo>
                    <a:pt x="3" y="146"/>
                    <a:pt x="0" y="130"/>
                    <a:pt x="4" y="119"/>
                  </a:cubicBezTo>
                  <a:cubicBezTo>
                    <a:pt x="5" y="113"/>
                    <a:pt x="9" y="108"/>
                    <a:pt x="10" y="103"/>
                  </a:cubicBezTo>
                  <a:cubicBezTo>
                    <a:pt x="12" y="98"/>
                    <a:pt x="13" y="91"/>
                    <a:pt x="15" y="87"/>
                  </a:cubicBezTo>
                  <a:cubicBezTo>
                    <a:pt x="22" y="72"/>
                    <a:pt x="35" y="59"/>
                    <a:pt x="48" y="49"/>
                  </a:cubicBezTo>
                  <a:cubicBezTo>
                    <a:pt x="56" y="44"/>
                    <a:pt x="63" y="39"/>
                    <a:pt x="70" y="38"/>
                  </a:cubicBezTo>
                  <a:cubicBezTo>
                    <a:pt x="90" y="14"/>
                    <a:pt x="138" y="0"/>
                    <a:pt x="163" y="9"/>
                  </a:cubicBezTo>
                  <a:cubicBezTo>
                    <a:pt x="144" y="12"/>
                    <a:pt x="114" y="10"/>
                    <a:pt x="95" y="27"/>
                  </a:cubicBezTo>
                  <a:cubicBezTo>
                    <a:pt x="125" y="18"/>
                    <a:pt x="152" y="22"/>
                    <a:pt x="173" y="32"/>
                  </a:cubicBezTo>
                  <a:cubicBezTo>
                    <a:pt x="185" y="38"/>
                    <a:pt x="210" y="52"/>
                    <a:pt x="217" y="66"/>
                  </a:cubicBezTo>
                  <a:cubicBezTo>
                    <a:pt x="220" y="72"/>
                    <a:pt x="223" y="74"/>
                    <a:pt x="228" y="79"/>
                  </a:cubicBezTo>
                  <a:cubicBezTo>
                    <a:pt x="233" y="84"/>
                    <a:pt x="238" y="92"/>
                    <a:pt x="245" y="96"/>
                  </a:cubicBezTo>
                  <a:cubicBezTo>
                    <a:pt x="249" y="99"/>
                    <a:pt x="252" y="101"/>
                    <a:pt x="256" y="103"/>
                  </a:cubicBezTo>
                  <a:cubicBezTo>
                    <a:pt x="256" y="103"/>
                    <a:pt x="259" y="104"/>
                    <a:pt x="261" y="106"/>
                  </a:cubicBezTo>
                  <a:cubicBezTo>
                    <a:pt x="266" y="108"/>
                    <a:pt x="268" y="108"/>
                    <a:pt x="271" y="105"/>
                  </a:cubicBezTo>
                  <a:cubicBezTo>
                    <a:pt x="273" y="100"/>
                    <a:pt x="268" y="97"/>
                    <a:pt x="266" y="95"/>
                  </a:cubicBezTo>
                  <a:cubicBezTo>
                    <a:pt x="275" y="99"/>
                    <a:pt x="279" y="101"/>
                    <a:pt x="279" y="108"/>
                  </a:cubicBezTo>
                  <a:cubicBezTo>
                    <a:pt x="279" y="110"/>
                    <a:pt x="280" y="111"/>
                    <a:pt x="281" y="112"/>
                  </a:cubicBezTo>
                  <a:cubicBezTo>
                    <a:pt x="280" y="116"/>
                    <a:pt x="285" y="116"/>
                    <a:pt x="284" y="119"/>
                  </a:cubicBezTo>
                  <a:cubicBezTo>
                    <a:pt x="282" y="122"/>
                    <a:pt x="278" y="120"/>
                    <a:pt x="274" y="122"/>
                  </a:cubicBezTo>
                  <a:cubicBezTo>
                    <a:pt x="272" y="125"/>
                    <a:pt x="274" y="129"/>
                    <a:pt x="268" y="131"/>
                  </a:cubicBezTo>
                  <a:cubicBezTo>
                    <a:pt x="269" y="134"/>
                    <a:pt x="271" y="133"/>
                    <a:pt x="270" y="135"/>
                  </a:cubicBezTo>
                  <a:cubicBezTo>
                    <a:pt x="267" y="137"/>
                    <a:pt x="267" y="133"/>
                    <a:pt x="264" y="135"/>
                  </a:cubicBezTo>
                  <a:cubicBezTo>
                    <a:pt x="264" y="137"/>
                    <a:pt x="265" y="139"/>
                    <a:pt x="262" y="140"/>
                  </a:cubicBezTo>
                  <a:cubicBezTo>
                    <a:pt x="252" y="136"/>
                    <a:pt x="249" y="124"/>
                    <a:pt x="240" y="116"/>
                  </a:cubicBezTo>
                  <a:cubicBezTo>
                    <a:pt x="237" y="113"/>
                    <a:pt x="232" y="111"/>
                    <a:pt x="229" y="108"/>
                  </a:cubicBezTo>
                  <a:cubicBezTo>
                    <a:pt x="227" y="106"/>
                    <a:pt x="226" y="103"/>
                    <a:pt x="225" y="101"/>
                  </a:cubicBezTo>
                  <a:cubicBezTo>
                    <a:pt x="218" y="91"/>
                    <a:pt x="212" y="81"/>
                    <a:pt x="203" y="75"/>
                  </a:cubicBezTo>
                  <a:cubicBezTo>
                    <a:pt x="199" y="77"/>
                    <a:pt x="199" y="79"/>
                    <a:pt x="197" y="82"/>
                  </a:cubicBezTo>
                  <a:cubicBezTo>
                    <a:pt x="193" y="82"/>
                    <a:pt x="186" y="72"/>
                    <a:pt x="181" y="70"/>
                  </a:cubicBezTo>
                  <a:cubicBezTo>
                    <a:pt x="182" y="72"/>
                    <a:pt x="192" y="82"/>
                    <a:pt x="191" y="84"/>
                  </a:cubicBezTo>
                  <a:cubicBezTo>
                    <a:pt x="187" y="88"/>
                    <a:pt x="183" y="93"/>
                    <a:pt x="176" y="94"/>
                  </a:cubicBezTo>
                  <a:cubicBezTo>
                    <a:pt x="155" y="78"/>
                    <a:pt x="133" y="62"/>
                    <a:pt x="106" y="60"/>
                  </a:cubicBezTo>
                  <a:cubicBezTo>
                    <a:pt x="121" y="69"/>
                    <a:pt x="138" y="80"/>
                    <a:pt x="152" y="93"/>
                  </a:cubicBezTo>
                  <a:cubicBezTo>
                    <a:pt x="157" y="96"/>
                    <a:pt x="166" y="101"/>
                    <a:pt x="163" y="108"/>
                  </a:cubicBezTo>
                  <a:cubicBezTo>
                    <a:pt x="157" y="111"/>
                    <a:pt x="156" y="105"/>
                    <a:pt x="153" y="103"/>
                  </a:cubicBezTo>
                  <a:cubicBezTo>
                    <a:pt x="143" y="93"/>
                    <a:pt x="130" y="83"/>
                    <a:pt x="117" y="76"/>
                  </a:cubicBezTo>
                  <a:cubicBezTo>
                    <a:pt x="105" y="69"/>
                    <a:pt x="92" y="60"/>
                    <a:pt x="77" y="60"/>
                  </a:cubicBezTo>
                  <a:cubicBezTo>
                    <a:pt x="85" y="70"/>
                    <a:pt x="93" y="80"/>
                    <a:pt x="101" y="90"/>
                  </a:cubicBezTo>
                  <a:cubicBezTo>
                    <a:pt x="110" y="99"/>
                    <a:pt x="121" y="108"/>
                    <a:pt x="126" y="119"/>
                  </a:cubicBezTo>
                  <a:cubicBezTo>
                    <a:pt x="127" y="121"/>
                    <a:pt x="129" y="125"/>
                    <a:pt x="128" y="127"/>
                  </a:cubicBezTo>
                  <a:cubicBezTo>
                    <a:pt x="122" y="131"/>
                    <a:pt x="121" y="124"/>
                    <a:pt x="118" y="121"/>
                  </a:cubicBezTo>
                  <a:cubicBezTo>
                    <a:pt x="112" y="113"/>
                    <a:pt x="103" y="104"/>
                    <a:pt x="95" y="95"/>
                  </a:cubicBezTo>
                  <a:cubicBezTo>
                    <a:pt x="87" y="86"/>
                    <a:pt x="81" y="75"/>
                    <a:pt x="73" y="67"/>
                  </a:cubicBezTo>
                  <a:cubicBezTo>
                    <a:pt x="70" y="72"/>
                    <a:pt x="70" y="78"/>
                    <a:pt x="70" y="84"/>
                  </a:cubicBezTo>
                  <a:cubicBezTo>
                    <a:pt x="79" y="96"/>
                    <a:pt x="93" y="150"/>
                    <a:pt x="87" y="155"/>
                  </a:cubicBezTo>
                  <a:cubicBezTo>
                    <a:pt x="84" y="158"/>
                    <a:pt x="74" y="158"/>
                    <a:pt x="67" y="162"/>
                  </a:cubicBezTo>
                  <a:cubicBezTo>
                    <a:pt x="68" y="178"/>
                    <a:pt x="77" y="199"/>
                    <a:pt x="85" y="216"/>
                  </a:cubicBezTo>
                  <a:cubicBezTo>
                    <a:pt x="89" y="223"/>
                    <a:pt x="96" y="234"/>
                    <a:pt x="91" y="240"/>
                  </a:cubicBezTo>
                  <a:cubicBezTo>
                    <a:pt x="87" y="239"/>
                    <a:pt x="85" y="233"/>
                    <a:pt x="83" y="229"/>
                  </a:cubicBezTo>
                  <a:cubicBezTo>
                    <a:pt x="79" y="220"/>
                    <a:pt x="75" y="212"/>
                    <a:pt x="71" y="204"/>
                  </a:cubicBezTo>
                  <a:cubicBezTo>
                    <a:pt x="64" y="191"/>
                    <a:pt x="61" y="178"/>
                    <a:pt x="58" y="167"/>
                  </a:cubicBezTo>
                  <a:cubicBezTo>
                    <a:pt x="56" y="169"/>
                    <a:pt x="54" y="170"/>
                    <a:pt x="53" y="172"/>
                  </a:cubicBezTo>
                  <a:cubicBezTo>
                    <a:pt x="57" y="193"/>
                    <a:pt x="70" y="218"/>
                    <a:pt x="75" y="239"/>
                  </a:cubicBezTo>
                  <a:cubicBezTo>
                    <a:pt x="72" y="242"/>
                    <a:pt x="72" y="246"/>
                    <a:pt x="68" y="248"/>
                  </a:cubicBezTo>
                  <a:cubicBezTo>
                    <a:pt x="64" y="249"/>
                    <a:pt x="64" y="244"/>
                    <a:pt x="61" y="243"/>
                  </a:cubicBezTo>
                  <a:cubicBezTo>
                    <a:pt x="59" y="244"/>
                    <a:pt x="59" y="247"/>
                    <a:pt x="56" y="248"/>
                  </a:cubicBezTo>
                  <a:cubicBezTo>
                    <a:pt x="52" y="248"/>
                    <a:pt x="51" y="243"/>
                    <a:pt x="48" y="242"/>
                  </a:cubicBezTo>
                  <a:cubicBezTo>
                    <a:pt x="45" y="244"/>
                    <a:pt x="44" y="247"/>
                    <a:pt x="39" y="249"/>
                  </a:cubicBez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Freeform 696"/>
            <p:cNvSpPr>
              <a:spLocks/>
            </p:cNvSpPr>
            <p:nvPr/>
          </p:nvSpPr>
          <p:spPr bwMode="auto">
            <a:xfrm>
              <a:off x="3556919" y="2976674"/>
              <a:ext cx="71885" cy="32589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6" y="2"/>
                </a:cxn>
                <a:cxn ang="0">
                  <a:pos x="30" y="12"/>
                </a:cxn>
                <a:cxn ang="0">
                  <a:pos x="1" y="11"/>
                </a:cxn>
                <a:cxn ang="0">
                  <a:pos x="0" y="4"/>
                </a:cxn>
              </a:cxnLst>
              <a:rect l="0" t="0" r="r" b="b"/>
              <a:pathLst>
                <a:path w="32" h="15">
                  <a:moveTo>
                    <a:pt x="0" y="4"/>
                  </a:moveTo>
                  <a:cubicBezTo>
                    <a:pt x="0" y="4"/>
                    <a:pt x="18" y="0"/>
                    <a:pt x="26" y="2"/>
                  </a:cubicBezTo>
                  <a:cubicBezTo>
                    <a:pt x="32" y="5"/>
                    <a:pt x="31" y="10"/>
                    <a:pt x="30" y="12"/>
                  </a:cubicBezTo>
                  <a:cubicBezTo>
                    <a:pt x="28" y="15"/>
                    <a:pt x="5" y="11"/>
                    <a:pt x="1" y="11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Freeform 697"/>
            <p:cNvSpPr>
              <a:spLocks/>
            </p:cNvSpPr>
            <p:nvPr/>
          </p:nvSpPr>
          <p:spPr bwMode="auto">
            <a:xfrm>
              <a:off x="3613801" y="2990046"/>
              <a:ext cx="6535" cy="977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4"/>
                </a:cxn>
                <a:cxn ang="0">
                  <a:pos x="3" y="1"/>
                </a:cxn>
                <a:cxn ang="0">
                  <a:pos x="1" y="0"/>
                </a:cxn>
                <a:cxn ang="0">
                  <a:pos x="0" y="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cubicBezTo>
                    <a:pt x="1" y="4"/>
                    <a:pt x="2" y="4"/>
                    <a:pt x="3" y="4"/>
                  </a:cubicBezTo>
                  <a:cubicBezTo>
                    <a:pt x="3" y="4"/>
                    <a:pt x="4" y="3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C20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Freeform 698"/>
            <p:cNvSpPr>
              <a:spLocks/>
            </p:cNvSpPr>
            <p:nvPr/>
          </p:nvSpPr>
          <p:spPr bwMode="auto">
            <a:xfrm>
              <a:off x="3611914" y="2993982"/>
              <a:ext cx="6535" cy="1303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5"/>
                </a:cxn>
                <a:cxn ang="0">
                  <a:pos x="3" y="2"/>
                </a:cxn>
                <a:cxn ang="0">
                  <a:pos x="1" y="1"/>
                </a:cxn>
                <a:cxn ang="0">
                  <a:pos x="0" y="3"/>
                </a:cxn>
              </a:cxnLst>
              <a:rect l="0" t="0" r="r" b="b"/>
              <a:pathLst>
                <a:path w="3" h="5">
                  <a:moveTo>
                    <a:pt x="0" y="3"/>
                  </a:moveTo>
                  <a:cubicBezTo>
                    <a:pt x="0" y="4"/>
                    <a:pt x="1" y="5"/>
                    <a:pt x="2" y="5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3" y="1"/>
                    <a:pt x="2" y="0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C20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Freeform 699"/>
            <p:cNvSpPr>
              <a:spLocks/>
            </p:cNvSpPr>
            <p:nvPr/>
          </p:nvSpPr>
          <p:spPr bwMode="auto">
            <a:xfrm>
              <a:off x="3597120" y="2990695"/>
              <a:ext cx="9802" cy="9776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3" y="4"/>
                </a:cxn>
                <a:cxn ang="0">
                  <a:pos x="4" y="1"/>
                </a:cxn>
                <a:cxn ang="0">
                  <a:pos x="1" y="0"/>
                </a:cxn>
                <a:cxn ang="0">
                  <a:pos x="1" y="3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1" y="4"/>
                    <a:pt x="2" y="4"/>
                    <a:pt x="3" y="4"/>
                  </a:cubicBezTo>
                  <a:cubicBezTo>
                    <a:pt x="4" y="4"/>
                    <a:pt x="4" y="2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FFC20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Freeform 700"/>
            <p:cNvSpPr>
              <a:spLocks/>
            </p:cNvSpPr>
            <p:nvPr/>
          </p:nvSpPr>
          <p:spPr bwMode="auto">
            <a:xfrm>
              <a:off x="3577392" y="2993028"/>
              <a:ext cx="6535" cy="9778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3" y="4"/>
                </a:cxn>
                <a:cxn ang="0">
                  <a:pos x="4" y="1"/>
                </a:cxn>
                <a:cxn ang="0">
                  <a:pos x="1" y="0"/>
                </a:cxn>
                <a:cxn ang="0">
                  <a:pos x="1" y="3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1" y="4"/>
                    <a:pt x="2" y="4"/>
                    <a:pt x="3" y="4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1"/>
                    <a:pt x="1" y="3"/>
                  </a:cubicBezTo>
                  <a:close/>
                </a:path>
              </a:pathLst>
            </a:custGeom>
            <a:solidFill>
              <a:srgbClr val="FFC20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Freeform 701"/>
            <p:cNvSpPr>
              <a:spLocks/>
            </p:cNvSpPr>
            <p:nvPr/>
          </p:nvSpPr>
          <p:spPr bwMode="auto">
            <a:xfrm>
              <a:off x="3559864" y="2990528"/>
              <a:ext cx="9804" cy="977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4"/>
                </a:cxn>
                <a:cxn ang="0">
                  <a:pos x="3" y="1"/>
                </a:cxn>
                <a:cxn ang="0">
                  <a:pos x="1" y="0"/>
                </a:cxn>
                <a:cxn ang="0">
                  <a:pos x="0" y="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cubicBezTo>
                    <a:pt x="1" y="4"/>
                    <a:pt x="2" y="4"/>
                    <a:pt x="2" y="4"/>
                  </a:cubicBezTo>
                  <a:cubicBezTo>
                    <a:pt x="3" y="3"/>
                    <a:pt x="4" y="2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C20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3319" name="Group 404"/>
          <p:cNvGrpSpPr>
            <a:grpSpLocks/>
          </p:cNvGrpSpPr>
          <p:nvPr/>
        </p:nvGrpSpPr>
        <p:grpSpPr bwMode="auto">
          <a:xfrm rot="-5400000">
            <a:off x="7208838" y="150812"/>
            <a:ext cx="641350" cy="498475"/>
            <a:chOff x="6400516" y="3801233"/>
            <a:chExt cx="1240180" cy="961582"/>
          </a:xfrm>
        </p:grpSpPr>
        <p:sp>
          <p:nvSpPr>
            <p:cNvPr id="43" name="Freeform 727"/>
            <p:cNvSpPr>
              <a:spLocks/>
            </p:cNvSpPr>
            <p:nvPr/>
          </p:nvSpPr>
          <p:spPr bwMode="auto">
            <a:xfrm>
              <a:off x="7020604" y="3798170"/>
              <a:ext cx="190325" cy="159243"/>
            </a:xfrm>
            <a:custGeom>
              <a:avLst/>
              <a:gdLst/>
              <a:ahLst/>
              <a:cxnLst>
                <a:cxn ang="0">
                  <a:pos x="60" y="63"/>
                </a:cxn>
                <a:cxn ang="0">
                  <a:pos x="60" y="63"/>
                </a:cxn>
                <a:cxn ang="0">
                  <a:pos x="74" y="49"/>
                </a:cxn>
                <a:cxn ang="0">
                  <a:pos x="82" y="42"/>
                </a:cxn>
                <a:cxn ang="0">
                  <a:pos x="69" y="38"/>
                </a:cxn>
                <a:cxn ang="0">
                  <a:pos x="57" y="39"/>
                </a:cxn>
                <a:cxn ang="0">
                  <a:pos x="70" y="13"/>
                </a:cxn>
                <a:cxn ang="0">
                  <a:pos x="63" y="9"/>
                </a:cxn>
                <a:cxn ang="0">
                  <a:pos x="49" y="21"/>
                </a:cxn>
                <a:cxn ang="0">
                  <a:pos x="45" y="17"/>
                </a:cxn>
                <a:cxn ang="0">
                  <a:pos x="41" y="3"/>
                </a:cxn>
                <a:cxn ang="0">
                  <a:pos x="33" y="3"/>
                </a:cxn>
                <a:cxn ang="0">
                  <a:pos x="32" y="15"/>
                </a:cxn>
                <a:cxn ang="0">
                  <a:pos x="25" y="12"/>
                </a:cxn>
                <a:cxn ang="0">
                  <a:pos x="15" y="9"/>
                </a:cxn>
                <a:cxn ang="0">
                  <a:pos x="13" y="15"/>
                </a:cxn>
                <a:cxn ang="0">
                  <a:pos x="20" y="25"/>
                </a:cxn>
                <a:cxn ang="0">
                  <a:pos x="8" y="25"/>
                </a:cxn>
                <a:cxn ang="0">
                  <a:pos x="4" y="30"/>
                </a:cxn>
                <a:cxn ang="0">
                  <a:pos x="14" y="40"/>
                </a:cxn>
                <a:cxn ang="0">
                  <a:pos x="16" y="54"/>
                </a:cxn>
                <a:cxn ang="0">
                  <a:pos x="30" y="68"/>
                </a:cxn>
                <a:cxn ang="0">
                  <a:pos x="60" y="63"/>
                </a:cxn>
                <a:cxn ang="0">
                  <a:pos x="60" y="63"/>
                </a:cxn>
              </a:cxnLst>
              <a:rect l="0" t="0" r="r" b="b"/>
              <a:pathLst>
                <a:path w="85" h="72">
                  <a:moveTo>
                    <a:pt x="60" y="63"/>
                  </a:moveTo>
                  <a:cubicBezTo>
                    <a:pt x="60" y="63"/>
                    <a:pt x="53" y="70"/>
                    <a:pt x="60" y="63"/>
                  </a:cubicBezTo>
                  <a:cubicBezTo>
                    <a:pt x="66" y="57"/>
                    <a:pt x="64" y="52"/>
                    <a:pt x="74" y="49"/>
                  </a:cubicBezTo>
                  <a:cubicBezTo>
                    <a:pt x="84" y="47"/>
                    <a:pt x="85" y="45"/>
                    <a:pt x="82" y="42"/>
                  </a:cubicBezTo>
                  <a:cubicBezTo>
                    <a:pt x="79" y="38"/>
                    <a:pt x="75" y="37"/>
                    <a:pt x="69" y="38"/>
                  </a:cubicBezTo>
                  <a:cubicBezTo>
                    <a:pt x="63" y="40"/>
                    <a:pt x="60" y="41"/>
                    <a:pt x="57" y="39"/>
                  </a:cubicBezTo>
                  <a:cubicBezTo>
                    <a:pt x="54" y="36"/>
                    <a:pt x="69" y="19"/>
                    <a:pt x="70" y="13"/>
                  </a:cubicBezTo>
                  <a:cubicBezTo>
                    <a:pt x="70" y="8"/>
                    <a:pt x="65" y="6"/>
                    <a:pt x="63" y="9"/>
                  </a:cubicBezTo>
                  <a:cubicBezTo>
                    <a:pt x="60" y="11"/>
                    <a:pt x="52" y="17"/>
                    <a:pt x="49" y="21"/>
                  </a:cubicBezTo>
                  <a:cubicBezTo>
                    <a:pt x="46" y="24"/>
                    <a:pt x="45" y="24"/>
                    <a:pt x="45" y="17"/>
                  </a:cubicBezTo>
                  <a:cubicBezTo>
                    <a:pt x="45" y="10"/>
                    <a:pt x="47" y="6"/>
                    <a:pt x="41" y="3"/>
                  </a:cubicBezTo>
                  <a:cubicBezTo>
                    <a:pt x="36" y="0"/>
                    <a:pt x="34" y="0"/>
                    <a:pt x="33" y="3"/>
                  </a:cubicBezTo>
                  <a:cubicBezTo>
                    <a:pt x="31" y="5"/>
                    <a:pt x="31" y="12"/>
                    <a:pt x="32" y="15"/>
                  </a:cubicBezTo>
                  <a:cubicBezTo>
                    <a:pt x="32" y="19"/>
                    <a:pt x="27" y="15"/>
                    <a:pt x="25" y="12"/>
                  </a:cubicBezTo>
                  <a:cubicBezTo>
                    <a:pt x="22" y="9"/>
                    <a:pt x="19" y="6"/>
                    <a:pt x="15" y="9"/>
                  </a:cubicBezTo>
                  <a:cubicBezTo>
                    <a:pt x="11" y="12"/>
                    <a:pt x="11" y="10"/>
                    <a:pt x="13" y="15"/>
                  </a:cubicBezTo>
                  <a:cubicBezTo>
                    <a:pt x="16" y="20"/>
                    <a:pt x="20" y="25"/>
                    <a:pt x="20" y="25"/>
                  </a:cubicBezTo>
                  <a:cubicBezTo>
                    <a:pt x="20" y="25"/>
                    <a:pt x="12" y="25"/>
                    <a:pt x="8" y="25"/>
                  </a:cubicBezTo>
                  <a:cubicBezTo>
                    <a:pt x="4" y="26"/>
                    <a:pt x="0" y="28"/>
                    <a:pt x="4" y="30"/>
                  </a:cubicBezTo>
                  <a:cubicBezTo>
                    <a:pt x="8" y="33"/>
                    <a:pt x="11" y="36"/>
                    <a:pt x="14" y="40"/>
                  </a:cubicBezTo>
                  <a:cubicBezTo>
                    <a:pt x="17" y="44"/>
                    <a:pt x="13" y="47"/>
                    <a:pt x="16" y="54"/>
                  </a:cubicBezTo>
                  <a:cubicBezTo>
                    <a:pt x="19" y="61"/>
                    <a:pt x="23" y="66"/>
                    <a:pt x="30" y="68"/>
                  </a:cubicBezTo>
                  <a:cubicBezTo>
                    <a:pt x="37" y="71"/>
                    <a:pt x="53" y="72"/>
                    <a:pt x="60" y="63"/>
                  </a:cubicBezTo>
                  <a:cubicBezTo>
                    <a:pt x="66" y="55"/>
                    <a:pt x="60" y="63"/>
                    <a:pt x="60" y="63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Freeform 728"/>
            <p:cNvSpPr>
              <a:spLocks/>
            </p:cNvSpPr>
            <p:nvPr/>
          </p:nvSpPr>
          <p:spPr bwMode="auto">
            <a:xfrm>
              <a:off x="7385905" y="4609696"/>
              <a:ext cx="156558" cy="153118"/>
            </a:xfrm>
            <a:custGeom>
              <a:avLst/>
              <a:gdLst/>
              <a:ahLst/>
              <a:cxnLst>
                <a:cxn ang="0">
                  <a:pos x="9" y="11"/>
                </a:cxn>
                <a:cxn ang="0">
                  <a:pos x="2" y="29"/>
                </a:cxn>
                <a:cxn ang="0">
                  <a:pos x="8" y="48"/>
                </a:cxn>
                <a:cxn ang="0">
                  <a:pos x="23" y="65"/>
                </a:cxn>
                <a:cxn ang="0">
                  <a:pos x="36" y="63"/>
                </a:cxn>
                <a:cxn ang="0">
                  <a:pos x="46" y="63"/>
                </a:cxn>
                <a:cxn ang="0">
                  <a:pos x="50" y="53"/>
                </a:cxn>
                <a:cxn ang="0">
                  <a:pos x="58" y="49"/>
                </a:cxn>
                <a:cxn ang="0">
                  <a:pos x="52" y="35"/>
                </a:cxn>
                <a:cxn ang="0">
                  <a:pos x="66" y="34"/>
                </a:cxn>
                <a:cxn ang="0">
                  <a:pos x="67" y="26"/>
                </a:cxn>
                <a:cxn ang="0">
                  <a:pos x="52" y="19"/>
                </a:cxn>
                <a:cxn ang="0">
                  <a:pos x="9" y="11"/>
                </a:cxn>
              </a:cxnLst>
              <a:rect l="0" t="0" r="r" b="b"/>
              <a:pathLst>
                <a:path w="70" h="69">
                  <a:moveTo>
                    <a:pt x="9" y="11"/>
                  </a:moveTo>
                  <a:cubicBezTo>
                    <a:pt x="2" y="18"/>
                    <a:pt x="0" y="21"/>
                    <a:pt x="2" y="29"/>
                  </a:cubicBezTo>
                  <a:cubicBezTo>
                    <a:pt x="5" y="36"/>
                    <a:pt x="3" y="42"/>
                    <a:pt x="8" y="48"/>
                  </a:cubicBezTo>
                  <a:cubicBezTo>
                    <a:pt x="13" y="55"/>
                    <a:pt x="16" y="63"/>
                    <a:pt x="23" y="65"/>
                  </a:cubicBezTo>
                  <a:cubicBezTo>
                    <a:pt x="31" y="66"/>
                    <a:pt x="33" y="69"/>
                    <a:pt x="36" y="63"/>
                  </a:cubicBezTo>
                  <a:cubicBezTo>
                    <a:pt x="39" y="56"/>
                    <a:pt x="41" y="66"/>
                    <a:pt x="46" y="63"/>
                  </a:cubicBezTo>
                  <a:cubicBezTo>
                    <a:pt x="50" y="61"/>
                    <a:pt x="52" y="58"/>
                    <a:pt x="50" y="53"/>
                  </a:cubicBezTo>
                  <a:cubicBezTo>
                    <a:pt x="48" y="47"/>
                    <a:pt x="54" y="56"/>
                    <a:pt x="58" y="49"/>
                  </a:cubicBezTo>
                  <a:cubicBezTo>
                    <a:pt x="61" y="41"/>
                    <a:pt x="53" y="36"/>
                    <a:pt x="52" y="35"/>
                  </a:cubicBezTo>
                  <a:cubicBezTo>
                    <a:pt x="51" y="33"/>
                    <a:pt x="62" y="38"/>
                    <a:pt x="66" y="34"/>
                  </a:cubicBezTo>
                  <a:cubicBezTo>
                    <a:pt x="70" y="31"/>
                    <a:pt x="69" y="27"/>
                    <a:pt x="67" y="26"/>
                  </a:cubicBezTo>
                  <a:cubicBezTo>
                    <a:pt x="64" y="25"/>
                    <a:pt x="60" y="23"/>
                    <a:pt x="52" y="19"/>
                  </a:cubicBezTo>
                  <a:cubicBezTo>
                    <a:pt x="44" y="15"/>
                    <a:pt x="22" y="0"/>
                    <a:pt x="9" y="11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729"/>
            <p:cNvSpPr>
              <a:spLocks/>
            </p:cNvSpPr>
            <p:nvPr/>
          </p:nvSpPr>
          <p:spPr bwMode="auto">
            <a:xfrm>
              <a:off x="6796512" y="3914540"/>
              <a:ext cx="613950" cy="771715"/>
            </a:xfrm>
            <a:custGeom>
              <a:avLst/>
              <a:gdLst/>
              <a:ahLst/>
              <a:cxnLst>
                <a:cxn ang="0">
                  <a:pos x="157" y="220"/>
                </a:cxn>
                <a:cxn ang="0">
                  <a:pos x="187" y="262"/>
                </a:cxn>
                <a:cxn ang="0">
                  <a:pos x="223" y="291"/>
                </a:cxn>
                <a:cxn ang="0">
                  <a:pos x="270" y="319"/>
                </a:cxn>
                <a:cxn ang="0">
                  <a:pos x="263" y="334"/>
                </a:cxn>
                <a:cxn ang="0">
                  <a:pos x="252" y="342"/>
                </a:cxn>
                <a:cxn ang="0">
                  <a:pos x="196" y="312"/>
                </a:cxn>
                <a:cxn ang="0">
                  <a:pos x="158" y="283"/>
                </a:cxn>
                <a:cxn ang="0">
                  <a:pos x="127" y="262"/>
                </a:cxn>
                <a:cxn ang="0">
                  <a:pos x="70" y="262"/>
                </a:cxn>
                <a:cxn ang="0">
                  <a:pos x="27" y="270"/>
                </a:cxn>
                <a:cxn ang="0">
                  <a:pos x="11" y="151"/>
                </a:cxn>
                <a:cxn ang="0">
                  <a:pos x="57" y="143"/>
                </a:cxn>
                <a:cxn ang="0">
                  <a:pos x="104" y="143"/>
                </a:cxn>
                <a:cxn ang="0">
                  <a:pos x="113" y="37"/>
                </a:cxn>
                <a:cxn ang="0">
                  <a:pos x="123" y="5"/>
                </a:cxn>
                <a:cxn ang="0">
                  <a:pos x="132" y="2"/>
                </a:cxn>
                <a:cxn ang="0">
                  <a:pos x="150" y="8"/>
                </a:cxn>
                <a:cxn ang="0">
                  <a:pos x="140" y="53"/>
                </a:cxn>
                <a:cxn ang="0">
                  <a:pos x="136" y="134"/>
                </a:cxn>
                <a:cxn ang="0">
                  <a:pos x="157" y="220"/>
                </a:cxn>
              </a:cxnLst>
              <a:rect l="0" t="0" r="r" b="b"/>
              <a:pathLst>
                <a:path w="276" h="348">
                  <a:moveTo>
                    <a:pt x="157" y="220"/>
                  </a:moveTo>
                  <a:cubicBezTo>
                    <a:pt x="167" y="239"/>
                    <a:pt x="162" y="242"/>
                    <a:pt x="187" y="262"/>
                  </a:cubicBezTo>
                  <a:cubicBezTo>
                    <a:pt x="212" y="281"/>
                    <a:pt x="202" y="280"/>
                    <a:pt x="223" y="291"/>
                  </a:cubicBezTo>
                  <a:cubicBezTo>
                    <a:pt x="244" y="303"/>
                    <a:pt x="264" y="317"/>
                    <a:pt x="270" y="319"/>
                  </a:cubicBezTo>
                  <a:cubicBezTo>
                    <a:pt x="276" y="322"/>
                    <a:pt x="265" y="323"/>
                    <a:pt x="263" y="334"/>
                  </a:cubicBezTo>
                  <a:cubicBezTo>
                    <a:pt x="262" y="345"/>
                    <a:pt x="266" y="348"/>
                    <a:pt x="252" y="342"/>
                  </a:cubicBezTo>
                  <a:cubicBezTo>
                    <a:pt x="238" y="335"/>
                    <a:pt x="219" y="329"/>
                    <a:pt x="196" y="312"/>
                  </a:cubicBezTo>
                  <a:cubicBezTo>
                    <a:pt x="174" y="294"/>
                    <a:pt x="173" y="293"/>
                    <a:pt x="158" y="283"/>
                  </a:cubicBezTo>
                  <a:cubicBezTo>
                    <a:pt x="144" y="272"/>
                    <a:pt x="132" y="263"/>
                    <a:pt x="127" y="262"/>
                  </a:cubicBezTo>
                  <a:cubicBezTo>
                    <a:pt x="103" y="259"/>
                    <a:pt x="101" y="259"/>
                    <a:pt x="70" y="262"/>
                  </a:cubicBezTo>
                  <a:cubicBezTo>
                    <a:pt x="37" y="265"/>
                    <a:pt x="39" y="269"/>
                    <a:pt x="27" y="270"/>
                  </a:cubicBezTo>
                  <a:cubicBezTo>
                    <a:pt x="15" y="270"/>
                    <a:pt x="0" y="155"/>
                    <a:pt x="11" y="151"/>
                  </a:cubicBezTo>
                  <a:cubicBezTo>
                    <a:pt x="25" y="145"/>
                    <a:pt x="41" y="143"/>
                    <a:pt x="57" y="143"/>
                  </a:cubicBezTo>
                  <a:cubicBezTo>
                    <a:pt x="71" y="143"/>
                    <a:pt x="104" y="146"/>
                    <a:pt x="104" y="143"/>
                  </a:cubicBezTo>
                  <a:cubicBezTo>
                    <a:pt x="107" y="128"/>
                    <a:pt x="106" y="62"/>
                    <a:pt x="113" y="37"/>
                  </a:cubicBezTo>
                  <a:cubicBezTo>
                    <a:pt x="120" y="13"/>
                    <a:pt x="121" y="8"/>
                    <a:pt x="123" y="5"/>
                  </a:cubicBezTo>
                  <a:cubicBezTo>
                    <a:pt x="124" y="2"/>
                    <a:pt x="125" y="0"/>
                    <a:pt x="132" y="2"/>
                  </a:cubicBezTo>
                  <a:cubicBezTo>
                    <a:pt x="148" y="7"/>
                    <a:pt x="146" y="5"/>
                    <a:pt x="150" y="8"/>
                  </a:cubicBezTo>
                  <a:cubicBezTo>
                    <a:pt x="154" y="11"/>
                    <a:pt x="144" y="36"/>
                    <a:pt x="140" y="53"/>
                  </a:cubicBezTo>
                  <a:cubicBezTo>
                    <a:pt x="137" y="70"/>
                    <a:pt x="136" y="114"/>
                    <a:pt x="136" y="134"/>
                  </a:cubicBezTo>
                  <a:cubicBezTo>
                    <a:pt x="137" y="155"/>
                    <a:pt x="136" y="181"/>
                    <a:pt x="157" y="220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Freeform 730"/>
            <p:cNvSpPr>
              <a:spLocks/>
            </p:cNvSpPr>
            <p:nvPr/>
          </p:nvSpPr>
          <p:spPr bwMode="auto">
            <a:xfrm>
              <a:off x="6897814" y="4321833"/>
              <a:ext cx="15348" cy="15313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1" y="4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5" y="7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cubicBezTo>
                    <a:pt x="3" y="7"/>
                    <a:pt x="1" y="6"/>
                    <a:pt x="1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6" y="1"/>
                    <a:pt x="6" y="2"/>
                  </a:cubicBezTo>
                  <a:cubicBezTo>
                    <a:pt x="7" y="4"/>
                    <a:pt x="6" y="6"/>
                    <a:pt x="5" y="7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Freeform 731"/>
            <p:cNvSpPr>
              <a:spLocks/>
            </p:cNvSpPr>
            <p:nvPr/>
          </p:nvSpPr>
          <p:spPr bwMode="auto">
            <a:xfrm>
              <a:off x="6400515" y="4481077"/>
              <a:ext cx="128930" cy="205179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34" y="1"/>
                </a:cxn>
                <a:cxn ang="0">
                  <a:pos x="20" y="2"/>
                </a:cxn>
                <a:cxn ang="0">
                  <a:pos x="14" y="14"/>
                </a:cxn>
                <a:cxn ang="0">
                  <a:pos x="6" y="31"/>
                </a:cxn>
                <a:cxn ang="0">
                  <a:pos x="0" y="44"/>
                </a:cxn>
                <a:cxn ang="0">
                  <a:pos x="11" y="71"/>
                </a:cxn>
                <a:cxn ang="0">
                  <a:pos x="29" y="92"/>
                </a:cxn>
                <a:cxn ang="0">
                  <a:pos x="43" y="75"/>
                </a:cxn>
                <a:cxn ang="0">
                  <a:pos x="51" y="52"/>
                </a:cxn>
                <a:cxn ang="0">
                  <a:pos x="55" y="25"/>
                </a:cxn>
                <a:cxn ang="0">
                  <a:pos x="50" y="6"/>
                </a:cxn>
              </a:cxnLst>
              <a:rect l="0" t="0" r="r" b="b"/>
              <a:pathLst>
                <a:path w="58" h="92">
                  <a:moveTo>
                    <a:pt x="50" y="6"/>
                  </a:moveTo>
                  <a:cubicBezTo>
                    <a:pt x="42" y="5"/>
                    <a:pt x="42" y="0"/>
                    <a:pt x="34" y="1"/>
                  </a:cubicBezTo>
                  <a:cubicBezTo>
                    <a:pt x="26" y="2"/>
                    <a:pt x="23" y="0"/>
                    <a:pt x="20" y="2"/>
                  </a:cubicBezTo>
                  <a:cubicBezTo>
                    <a:pt x="16" y="5"/>
                    <a:pt x="15" y="9"/>
                    <a:pt x="14" y="14"/>
                  </a:cubicBezTo>
                  <a:cubicBezTo>
                    <a:pt x="12" y="19"/>
                    <a:pt x="11" y="26"/>
                    <a:pt x="6" y="31"/>
                  </a:cubicBezTo>
                  <a:cubicBezTo>
                    <a:pt x="2" y="35"/>
                    <a:pt x="0" y="38"/>
                    <a:pt x="0" y="44"/>
                  </a:cubicBezTo>
                  <a:cubicBezTo>
                    <a:pt x="1" y="49"/>
                    <a:pt x="6" y="62"/>
                    <a:pt x="11" y="71"/>
                  </a:cubicBezTo>
                  <a:cubicBezTo>
                    <a:pt x="17" y="79"/>
                    <a:pt x="25" y="92"/>
                    <a:pt x="29" y="92"/>
                  </a:cubicBezTo>
                  <a:cubicBezTo>
                    <a:pt x="32" y="91"/>
                    <a:pt x="41" y="85"/>
                    <a:pt x="43" y="75"/>
                  </a:cubicBezTo>
                  <a:cubicBezTo>
                    <a:pt x="45" y="65"/>
                    <a:pt x="48" y="61"/>
                    <a:pt x="51" y="52"/>
                  </a:cubicBezTo>
                  <a:cubicBezTo>
                    <a:pt x="53" y="44"/>
                    <a:pt x="58" y="33"/>
                    <a:pt x="55" y="25"/>
                  </a:cubicBezTo>
                  <a:cubicBezTo>
                    <a:pt x="51" y="17"/>
                    <a:pt x="50" y="6"/>
                    <a:pt x="50" y="6"/>
                  </a:cubicBezTo>
                  <a:close/>
                </a:path>
              </a:pathLst>
            </a:custGeom>
            <a:solidFill>
              <a:srgbClr val="545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Freeform 732"/>
            <p:cNvSpPr>
              <a:spLocks/>
            </p:cNvSpPr>
            <p:nvPr/>
          </p:nvSpPr>
          <p:spPr bwMode="auto">
            <a:xfrm>
              <a:off x="6418934" y="4471891"/>
              <a:ext cx="128930" cy="199053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34" y="2"/>
                </a:cxn>
                <a:cxn ang="0">
                  <a:pos x="19" y="4"/>
                </a:cxn>
                <a:cxn ang="0">
                  <a:pos x="14" y="15"/>
                </a:cxn>
                <a:cxn ang="0">
                  <a:pos x="6" y="32"/>
                </a:cxn>
                <a:cxn ang="0">
                  <a:pos x="0" y="45"/>
                </a:cxn>
                <a:cxn ang="0">
                  <a:pos x="12" y="70"/>
                </a:cxn>
                <a:cxn ang="0">
                  <a:pos x="29" y="90"/>
                </a:cxn>
                <a:cxn ang="0">
                  <a:pos x="43" y="73"/>
                </a:cxn>
                <a:cxn ang="0">
                  <a:pos x="51" y="51"/>
                </a:cxn>
                <a:cxn ang="0">
                  <a:pos x="54" y="25"/>
                </a:cxn>
                <a:cxn ang="0">
                  <a:pos x="50" y="6"/>
                </a:cxn>
              </a:cxnLst>
              <a:rect l="0" t="0" r="r" b="b"/>
              <a:pathLst>
                <a:path w="58" h="90">
                  <a:moveTo>
                    <a:pt x="50" y="6"/>
                  </a:moveTo>
                  <a:cubicBezTo>
                    <a:pt x="41" y="5"/>
                    <a:pt x="42" y="0"/>
                    <a:pt x="34" y="2"/>
                  </a:cubicBezTo>
                  <a:cubicBezTo>
                    <a:pt x="25" y="3"/>
                    <a:pt x="23" y="2"/>
                    <a:pt x="19" y="4"/>
                  </a:cubicBezTo>
                  <a:cubicBezTo>
                    <a:pt x="16" y="6"/>
                    <a:pt x="15" y="10"/>
                    <a:pt x="14" y="15"/>
                  </a:cubicBezTo>
                  <a:cubicBezTo>
                    <a:pt x="12" y="21"/>
                    <a:pt x="11" y="28"/>
                    <a:pt x="6" y="32"/>
                  </a:cubicBezTo>
                  <a:cubicBezTo>
                    <a:pt x="2" y="36"/>
                    <a:pt x="0" y="39"/>
                    <a:pt x="0" y="45"/>
                  </a:cubicBezTo>
                  <a:cubicBezTo>
                    <a:pt x="1" y="50"/>
                    <a:pt x="6" y="62"/>
                    <a:pt x="12" y="70"/>
                  </a:cubicBezTo>
                  <a:cubicBezTo>
                    <a:pt x="17" y="78"/>
                    <a:pt x="26" y="90"/>
                    <a:pt x="29" y="90"/>
                  </a:cubicBezTo>
                  <a:cubicBezTo>
                    <a:pt x="32" y="90"/>
                    <a:pt x="41" y="83"/>
                    <a:pt x="43" y="73"/>
                  </a:cubicBezTo>
                  <a:cubicBezTo>
                    <a:pt x="45" y="63"/>
                    <a:pt x="48" y="59"/>
                    <a:pt x="51" y="51"/>
                  </a:cubicBezTo>
                  <a:cubicBezTo>
                    <a:pt x="53" y="43"/>
                    <a:pt x="58" y="33"/>
                    <a:pt x="54" y="25"/>
                  </a:cubicBezTo>
                  <a:cubicBezTo>
                    <a:pt x="51" y="17"/>
                    <a:pt x="50" y="6"/>
                    <a:pt x="50" y="6"/>
                  </a:cubicBezTo>
                  <a:close/>
                </a:path>
              </a:pathLst>
            </a:custGeom>
            <a:solidFill>
              <a:srgbClr val="383838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Freeform 733"/>
            <p:cNvSpPr>
              <a:spLocks/>
            </p:cNvSpPr>
            <p:nvPr/>
          </p:nvSpPr>
          <p:spPr bwMode="auto">
            <a:xfrm>
              <a:off x="6477259" y="4064596"/>
              <a:ext cx="429765" cy="548164"/>
            </a:xfrm>
            <a:custGeom>
              <a:avLst/>
              <a:gdLst/>
              <a:ahLst/>
              <a:cxnLst>
                <a:cxn ang="0">
                  <a:pos x="133" y="78"/>
                </a:cxn>
                <a:cxn ang="0">
                  <a:pos x="108" y="51"/>
                </a:cxn>
                <a:cxn ang="0">
                  <a:pos x="73" y="17"/>
                </a:cxn>
                <a:cxn ang="0">
                  <a:pos x="53" y="4"/>
                </a:cxn>
                <a:cxn ang="0">
                  <a:pos x="27" y="31"/>
                </a:cxn>
                <a:cxn ang="0">
                  <a:pos x="17" y="44"/>
                </a:cxn>
                <a:cxn ang="0">
                  <a:pos x="20" y="62"/>
                </a:cxn>
                <a:cxn ang="0">
                  <a:pos x="61" y="97"/>
                </a:cxn>
                <a:cxn ang="0">
                  <a:pos x="94" y="129"/>
                </a:cxn>
                <a:cxn ang="0">
                  <a:pos x="97" y="144"/>
                </a:cxn>
                <a:cxn ang="0">
                  <a:pos x="98" y="164"/>
                </a:cxn>
                <a:cxn ang="0">
                  <a:pos x="69" y="178"/>
                </a:cxn>
                <a:cxn ang="0">
                  <a:pos x="28" y="180"/>
                </a:cxn>
                <a:cxn ang="0">
                  <a:pos x="2" y="188"/>
                </a:cxn>
                <a:cxn ang="0">
                  <a:pos x="6" y="214"/>
                </a:cxn>
                <a:cxn ang="0">
                  <a:pos x="15" y="243"/>
                </a:cxn>
                <a:cxn ang="0">
                  <a:pos x="58" y="242"/>
                </a:cxn>
                <a:cxn ang="0">
                  <a:pos x="84" y="242"/>
                </a:cxn>
                <a:cxn ang="0">
                  <a:pos x="122" y="226"/>
                </a:cxn>
                <a:cxn ang="0">
                  <a:pos x="152" y="210"/>
                </a:cxn>
                <a:cxn ang="0">
                  <a:pos x="182" y="211"/>
                </a:cxn>
                <a:cxn ang="0">
                  <a:pos x="164" y="79"/>
                </a:cxn>
                <a:cxn ang="0">
                  <a:pos x="133" y="78"/>
                </a:cxn>
              </a:cxnLst>
              <a:rect l="0" t="0" r="r" b="b"/>
              <a:pathLst>
                <a:path w="194" h="247">
                  <a:moveTo>
                    <a:pt x="133" y="78"/>
                  </a:moveTo>
                  <a:cubicBezTo>
                    <a:pt x="123" y="70"/>
                    <a:pt x="124" y="68"/>
                    <a:pt x="108" y="51"/>
                  </a:cubicBezTo>
                  <a:cubicBezTo>
                    <a:pt x="92" y="35"/>
                    <a:pt x="87" y="31"/>
                    <a:pt x="73" y="17"/>
                  </a:cubicBezTo>
                  <a:cubicBezTo>
                    <a:pt x="59" y="4"/>
                    <a:pt x="58" y="0"/>
                    <a:pt x="53" y="4"/>
                  </a:cubicBezTo>
                  <a:cubicBezTo>
                    <a:pt x="47" y="8"/>
                    <a:pt x="35" y="22"/>
                    <a:pt x="27" y="31"/>
                  </a:cubicBezTo>
                  <a:cubicBezTo>
                    <a:pt x="20" y="40"/>
                    <a:pt x="20" y="38"/>
                    <a:pt x="17" y="44"/>
                  </a:cubicBezTo>
                  <a:cubicBezTo>
                    <a:pt x="14" y="50"/>
                    <a:pt x="10" y="53"/>
                    <a:pt x="20" y="62"/>
                  </a:cubicBezTo>
                  <a:cubicBezTo>
                    <a:pt x="31" y="72"/>
                    <a:pt x="35" y="77"/>
                    <a:pt x="61" y="97"/>
                  </a:cubicBezTo>
                  <a:cubicBezTo>
                    <a:pt x="86" y="116"/>
                    <a:pt x="92" y="125"/>
                    <a:pt x="94" y="129"/>
                  </a:cubicBezTo>
                  <a:cubicBezTo>
                    <a:pt x="97" y="133"/>
                    <a:pt x="96" y="133"/>
                    <a:pt x="97" y="144"/>
                  </a:cubicBezTo>
                  <a:cubicBezTo>
                    <a:pt x="97" y="156"/>
                    <a:pt x="97" y="160"/>
                    <a:pt x="98" y="164"/>
                  </a:cubicBezTo>
                  <a:cubicBezTo>
                    <a:pt x="99" y="168"/>
                    <a:pt x="77" y="176"/>
                    <a:pt x="69" y="178"/>
                  </a:cubicBezTo>
                  <a:cubicBezTo>
                    <a:pt x="62" y="180"/>
                    <a:pt x="43" y="179"/>
                    <a:pt x="28" y="180"/>
                  </a:cubicBezTo>
                  <a:cubicBezTo>
                    <a:pt x="13" y="181"/>
                    <a:pt x="4" y="183"/>
                    <a:pt x="2" y="188"/>
                  </a:cubicBezTo>
                  <a:cubicBezTo>
                    <a:pt x="0" y="192"/>
                    <a:pt x="4" y="204"/>
                    <a:pt x="6" y="214"/>
                  </a:cubicBezTo>
                  <a:cubicBezTo>
                    <a:pt x="9" y="224"/>
                    <a:pt x="9" y="239"/>
                    <a:pt x="15" y="243"/>
                  </a:cubicBezTo>
                  <a:cubicBezTo>
                    <a:pt x="21" y="247"/>
                    <a:pt x="48" y="241"/>
                    <a:pt x="58" y="242"/>
                  </a:cubicBezTo>
                  <a:cubicBezTo>
                    <a:pt x="68" y="244"/>
                    <a:pt x="74" y="246"/>
                    <a:pt x="84" y="242"/>
                  </a:cubicBezTo>
                  <a:cubicBezTo>
                    <a:pt x="94" y="238"/>
                    <a:pt x="108" y="233"/>
                    <a:pt x="122" y="226"/>
                  </a:cubicBezTo>
                  <a:cubicBezTo>
                    <a:pt x="137" y="219"/>
                    <a:pt x="145" y="210"/>
                    <a:pt x="152" y="210"/>
                  </a:cubicBezTo>
                  <a:cubicBezTo>
                    <a:pt x="159" y="209"/>
                    <a:pt x="170" y="214"/>
                    <a:pt x="182" y="211"/>
                  </a:cubicBezTo>
                  <a:cubicBezTo>
                    <a:pt x="194" y="208"/>
                    <a:pt x="167" y="87"/>
                    <a:pt x="164" y="79"/>
                  </a:cubicBezTo>
                  <a:cubicBezTo>
                    <a:pt x="161" y="71"/>
                    <a:pt x="133" y="78"/>
                    <a:pt x="133" y="78"/>
                  </a:cubicBezTo>
                  <a:close/>
                </a:path>
              </a:pathLst>
            </a:custGeom>
            <a:solidFill>
              <a:srgbClr val="E43C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Freeform 734"/>
            <p:cNvSpPr>
              <a:spLocks/>
            </p:cNvSpPr>
            <p:nvPr/>
          </p:nvSpPr>
          <p:spPr bwMode="auto">
            <a:xfrm>
              <a:off x="6489537" y="3972724"/>
              <a:ext cx="156558" cy="192930"/>
            </a:xfrm>
            <a:custGeom>
              <a:avLst/>
              <a:gdLst/>
              <a:ahLst/>
              <a:cxnLst>
                <a:cxn ang="0">
                  <a:pos x="65" y="7"/>
                </a:cxn>
                <a:cxn ang="0">
                  <a:pos x="71" y="29"/>
                </a:cxn>
                <a:cxn ang="0">
                  <a:pos x="63" y="50"/>
                </a:cxn>
                <a:cxn ang="0">
                  <a:pos x="45" y="70"/>
                </a:cxn>
                <a:cxn ang="0">
                  <a:pos x="30" y="83"/>
                </a:cxn>
                <a:cxn ang="0">
                  <a:pos x="19" y="83"/>
                </a:cxn>
                <a:cxn ang="0">
                  <a:pos x="7" y="77"/>
                </a:cxn>
                <a:cxn ang="0">
                  <a:pos x="1" y="67"/>
                </a:cxn>
                <a:cxn ang="0">
                  <a:pos x="29" y="12"/>
                </a:cxn>
                <a:cxn ang="0">
                  <a:pos x="49" y="1"/>
                </a:cxn>
                <a:cxn ang="0">
                  <a:pos x="65" y="7"/>
                </a:cxn>
              </a:cxnLst>
              <a:rect l="0" t="0" r="r" b="b"/>
              <a:pathLst>
                <a:path w="71" h="86">
                  <a:moveTo>
                    <a:pt x="65" y="7"/>
                  </a:moveTo>
                  <a:cubicBezTo>
                    <a:pt x="69" y="13"/>
                    <a:pt x="70" y="21"/>
                    <a:pt x="71" y="29"/>
                  </a:cubicBezTo>
                  <a:cubicBezTo>
                    <a:pt x="71" y="37"/>
                    <a:pt x="68" y="42"/>
                    <a:pt x="63" y="50"/>
                  </a:cubicBezTo>
                  <a:cubicBezTo>
                    <a:pt x="58" y="59"/>
                    <a:pt x="51" y="62"/>
                    <a:pt x="45" y="70"/>
                  </a:cubicBezTo>
                  <a:cubicBezTo>
                    <a:pt x="38" y="77"/>
                    <a:pt x="31" y="80"/>
                    <a:pt x="30" y="83"/>
                  </a:cubicBezTo>
                  <a:cubicBezTo>
                    <a:pt x="28" y="85"/>
                    <a:pt x="25" y="86"/>
                    <a:pt x="19" y="83"/>
                  </a:cubicBezTo>
                  <a:cubicBezTo>
                    <a:pt x="14" y="81"/>
                    <a:pt x="12" y="83"/>
                    <a:pt x="7" y="77"/>
                  </a:cubicBezTo>
                  <a:cubicBezTo>
                    <a:pt x="2" y="72"/>
                    <a:pt x="2" y="73"/>
                    <a:pt x="1" y="67"/>
                  </a:cubicBezTo>
                  <a:cubicBezTo>
                    <a:pt x="0" y="61"/>
                    <a:pt x="25" y="20"/>
                    <a:pt x="29" y="12"/>
                  </a:cubicBezTo>
                  <a:cubicBezTo>
                    <a:pt x="34" y="5"/>
                    <a:pt x="44" y="1"/>
                    <a:pt x="49" y="1"/>
                  </a:cubicBezTo>
                  <a:cubicBezTo>
                    <a:pt x="55" y="0"/>
                    <a:pt x="65" y="7"/>
                    <a:pt x="65" y="7"/>
                  </a:cubicBezTo>
                  <a:close/>
                </a:path>
              </a:pathLst>
            </a:custGeom>
            <a:solidFill>
              <a:srgbClr val="545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Freeform 735"/>
            <p:cNvSpPr>
              <a:spLocks/>
            </p:cNvSpPr>
            <p:nvPr/>
          </p:nvSpPr>
          <p:spPr bwMode="auto">
            <a:xfrm>
              <a:off x="6468049" y="3969662"/>
              <a:ext cx="153488" cy="168429"/>
            </a:xfrm>
            <a:custGeom>
              <a:avLst/>
              <a:gdLst/>
              <a:ahLst/>
              <a:cxnLst>
                <a:cxn ang="0">
                  <a:pos x="66" y="7"/>
                </a:cxn>
                <a:cxn ang="0">
                  <a:pos x="63" y="32"/>
                </a:cxn>
                <a:cxn ang="0">
                  <a:pos x="48" y="52"/>
                </a:cxn>
                <a:cxn ang="0">
                  <a:pos x="29" y="67"/>
                </a:cxn>
                <a:cxn ang="0">
                  <a:pos x="17" y="75"/>
                </a:cxn>
                <a:cxn ang="0">
                  <a:pos x="10" y="75"/>
                </a:cxn>
                <a:cxn ang="0">
                  <a:pos x="3" y="72"/>
                </a:cxn>
                <a:cxn ang="0">
                  <a:pos x="0" y="65"/>
                </a:cxn>
                <a:cxn ang="0">
                  <a:pos x="28" y="20"/>
                </a:cxn>
                <a:cxn ang="0">
                  <a:pos x="50" y="3"/>
                </a:cxn>
                <a:cxn ang="0">
                  <a:pos x="66" y="7"/>
                </a:cxn>
              </a:cxnLst>
              <a:rect l="0" t="0" r="r" b="b"/>
              <a:pathLst>
                <a:path w="68" h="76">
                  <a:moveTo>
                    <a:pt x="66" y="7"/>
                  </a:moveTo>
                  <a:cubicBezTo>
                    <a:pt x="68" y="14"/>
                    <a:pt x="65" y="23"/>
                    <a:pt x="63" y="32"/>
                  </a:cubicBezTo>
                  <a:cubicBezTo>
                    <a:pt x="60" y="40"/>
                    <a:pt x="55" y="44"/>
                    <a:pt x="48" y="52"/>
                  </a:cubicBezTo>
                  <a:cubicBezTo>
                    <a:pt x="41" y="59"/>
                    <a:pt x="35" y="62"/>
                    <a:pt x="29" y="67"/>
                  </a:cubicBezTo>
                  <a:cubicBezTo>
                    <a:pt x="23" y="71"/>
                    <a:pt x="18" y="73"/>
                    <a:pt x="17" y="75"/>
                  </a:cubicBezTo>
                  <a:cubicBezTo>
                    <a:pt x="16" y="76"/>
                    <a:pt x="13" y="76"/>
                    <a:pt x="10" y="75"/>
                  </a:cubicBezTo>
                  <a:cubicBezTo>
                    <a:pt x="7" y="74"/>
                    <a:pt x="6" y="75"/>
                    <a:pt x="3" y="72"/>
                  </a:cubicBezTo>
                  <a:cubicBezTo>
                    <a:pt x="0" y="69"/>
                    <a:pt x="1" y="69"/>
                    <a:pt x="0" y="65"/>
                  </a:cubicBezTo>
                  <a:cubicBezTo>
                    <a:pt x="0" y="62"/>
                    <a:pt x="22" y="28"/>
                    <a:pt x="28" y="20"/>
                  </a:cubicBezTo>
                  <a:cubicBezTo>
                    <a:pt x="34" y="10"/>
                    <a:pt x="45" y="4"/>
                    <a:pt x="50" y="3"/>
                  </a:cubicBezTo>
                  <a:cubicBezTo>
                    <a:pt x="57" y="0"/>
                    <a:pt x="66" y="7"/>
                    <a:pt x="66" y="7"/>
                  </a:cubicBezTo>
                  <a:close/>
                </a:path>
              </a:pathLst>
            </a:custGeom>
            <a:solidFill>
              <a:srgbClr val="383838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Freeform 736"/>
            <p:cNvSpPr>
              <a:spLocks/>
            </p:cNvSpPr>
            <p:nvPr/>
          </p:nvSpPr>
          <p:spPr bwMode="auto">
            <a:xfrm>
              <a:off x="6799582" y="4101343"/>
              <a:ext cx="497300" cy="514477"/>
            </a:xfrm>
            <a:custGeom>
              <a:avLst/>
              <a:gdLst/>
              <a:ahLst/>
              <a:cxnLst>
                <a:cxn ang="0">
                  <a:pos x="158" y="139"/>
                </a:cxn>
                <a:cxn ang="0">
                  <a:pos x="192" y="179"/>
                </a:cxn>
                <a:cxn ang="0">
                  <a:pos x="220" y="198"/>
                </a:cxn>
                <a:cxn ang="0">
                  <a:pos x="190" y="232"/>
                </a:cxn>
                <a:cxn ang="0">
                  <a:pos x="152" y="205"/>
                </a:cxn>
                <a:cxn ang="0">
                  <a:pos x="129" y="192"/>
                </a:cxn>
                <a:cxn ang="0">
                  <a:pos x="81" y="211"/>
                </a:cxn>
                <a:cxn ang="0">
                  <a:pos x="27" y="222"/>
                </a:cxn>
                <a:cxn ang="0">
                  <a:pos x="11" y="31"/>
                </a:cxn>
                <a:cxn ang="0">
                  <a:pos x="43" y="44"/>
                </a:cxn>
                <a:cxn ang="0">
                  <a:pos x="90" y="52"/>
                </a:cxn>
                <a:cxn ang="0">
                  <a:pos x="98" y="2"/>
                </a:cxn>
                <a:cxn ang="0">
                  <a:pos x="146" y="18"/>
                </a:cxn>
                <a:cxn ang="0">
                  <a:pos x="158" y="139"/>
                </a:cxn>
              </a:cxnLst>
              <a:rect l="0" t="0" r="r" b="b"/>
              <a:pathLst>
                <a:path w="223" h="232">
                  <a:moveTo>
                    <a:pt x="158" y="139"/>
                  </a:moveTo>
                  <a:cubicBezTo>
                    <a:pt x="168" y="157"/>
                    <a:pt x="166" y="159"/>
                    <a:pt x="192" y="179"/>
                  </a:cubicBezTo>
                  <a:cubicBezTo>
                    <a:pt x="217" y="198"/>
                    <a:pt x="210" y="183"/>
                    <a:pt x="220" y="198"/>
                  </a:cubicBezTo>
                  <a:cubicBezTo>
                    <a:pt x="223" y="203"/>
                    <a:pt x="191" y="232"/>
                    <a:pt x="190" y="232"/>
                  </a:cubicBezTo>
                  <a:cubicBezTo>
                    <a:pt x="179" y="231"/>
                    <a:pt x="166" y="215"/>
                    <a:pt x="152" y="205"/>
                  </a:cubicBezTo>
                  <a:cubicBezTo>
                    <a:pt x="138" y="194"/>
                    <a:pt x="134" y="190"/>
                    <a:pt x="129" y="192"/>
                  </a:cubicBezTo>
                  <a:cubicBezTo>
                    <a:pt x="125" y="195"/>
                    <a:pt x="110" y="200"/>
                    <a:pt x="81" y="211"/>
                  </a:cubicBezTo>
                  <a:cubicBezTo>
                    <a:pt x="52" y="222"/>
                    <a:pt x="39" y="222"/>
                    <a:pt x="27" y="222"/>
                  </a:cubicBezTo>
                  <a:cubicBezTo>
                    <a:pt x="15" y="222"/>
                    <a:pt x="0" y="27"/>
                    <a:pt x="11" y="31"/>
                  </a:cubicBezTo>
                  <a:cubicBezTo>
                    <a:pt x="24" y="36"/>
                    <a:pt x="28" y="41"/>
                    <a:pt x="43" y="44"/>
                  </a:cubicBezTo>
                  <a:cubicBezTo>
                    <a:pt x="57" y="48"/>
                    <a:pt x="90" y="55"/>
                    <a:pt x="90" y="52"/>
                  </a:cubicBezTo>
                  <a:cubicBezTo>
                    <a:pt x="93" y="37"/>
                    <a:pt x="91" y="26"/>
                    <a:pt x="98" y="2"/>
                  </a:cubicBezTo>
                  <a:cubicBezTo>
                    <a:pt x="98" y="2"/>
                    <a:pt x="154" y="0"/>
                    <a:pt x="146" y="18"/>
                  </a:cubicBezTo>
                  <a:cubicBezTo>
                    <a:pt x="138" y="37"/>
                    <a:pt x="137" y="100"/>
                    <a:pt x="158" y="139"/>
                  </a:cubicBezTo>
                  <a:close/>
                </a:path>
              </a:pathLst>
            </a:custGeom>
            <a:gradFill>
              <a:gsLst>
                <a:gs pos="0">
                  <a:srgbClr val="00B050">
                    <a:lumMod val="75000"/>
                  </a:srgbClr>
                </a:gs>
                <a:gs pos="100000">
                  <a:srgbClr val="00EA1C">
                    <a:lumMod val="75000"/>
                  </a:srgbClr>
                </a:gs>
              </a:gsLst>
              <a:lin ang="8400000" scaled="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Freeform 737"/>
            <p:cNvSpPr>
              <a:spLocks/>
            </p:cNvSpPr>
            <p:nvPr/>
          </p:nvSpPr>
          <p:spPr bwMode="auto">
            <a:xfrm>
              <a:off x="7143395" y="4089094"/>
              <a:ext cx="426695" cy="428731"/>
            </a:xfrm>
            <a:custGeom>
              <a:avLst/>
              <a:gdLst/>
              <a:ahLst/>
              <a:cxnLst>
                <a:cxn ang="0">
                  <a:pos x="150" y="15"/>
                </a:cxn>
                <a:cxn ang="0">
                  <a:pos x="90" y="10"/>
                </a:cxn>
                <a:cxn ang="0">
                  <a:pos x="57" y="2"/>
                </a:cxn>
                <a:cxn ang="0">
                  <a:pos x="17" y="27"/>
                </a:cxn>
                <a:cxn ang="0">
                  <a:pos x="1" y="84"/>
                </a:cxn>
                <a:cxn ang="0">
                  <a:pos x="19" y="138"/>
                </a:cxn>
                <a:cxn ang="0">
                  <a:pos x="54" y="177"/>
                </a:cxn>
                <a:cxn ang="0">
                  <a:pos x="96" y="193"/>
                </a:cxn>
                <a:cxn ang="0">
                  <a:pos x="135" y="186"/>
                </a:cxn>
                <a:cxn ang="0">
                  <a:pos x="176" y="161"/>
                </a:cxn>
                <a:cxn ang="0">
                  <a:pos x="191" y="108"/>
                </a:cxn>
                <a:cxn ang="0">
                  <a:pos x="182" y="55"/>
                </a:cxn>
                <a:cxn ang="0">
                  <a:pos x="150" y="15"/>
                </a:cxn>
              </a:cxnLst>
              <a:rect l="0" t="0" r="r" b="b"/>
              <a:pathLst>
                <a:path w="192" h="193">
                  <a:moveTo>
                    <a:pt x="150" y="15"/>
                  </a:moveTo>
                  <a:cubicBezTo>
                    <a:pt x="138" y="7"/>
                    <a:pt x="100" y="13"/>
                    <a:pt x="90" y="10"/>
                  </a:cubicBezTo>
                  <a:cubicBezTo>
                    <a:pt x="85" y="9"/>
                    <a:pt x="74" y="0"/>
                    <a:pt x="57" y="2"/>
                  </a:cubicBezTo>
                  <a:cubicBezTo>
                    <a:pt x="49" y="3"/>
                    <a:pt x="25" y="16"/>
                    <a:pt x="17" y="27"/>
                  </a:cubicBezTo>
                  <a:cubicBezTo>
                    <a:pt x="9" y="39"/>
                    <a:pt x="0" y="65"/>
                    <a:pt x="1" y="84"/>
                  </a:cubicBezTo>
                  <a:cubicBezTo>
                    <a:pt x="3" y="102"/>
                    <a:pt x="11" y="124"/>
                    <a:pt x="19" y="138"/>
                  </a:cubicBezTo>
                  <a:cubicBezTo>
                    <a:pt x="27" y="152"/>
                    <a:pt x="41" y="169"/>
                    <a:pt x="54" y="177"/>
                  </a:cubicBezTo>
                  <a:cubicBezTo>
                    <a:pt x="66" y="184"/>
                    <a:pt x="81" y="193"/>
                    <a:pt x="96" y="193"/>
                  </a:cubicBezTo>
                  <a:cubicBezTo>
                    <a:pt x="111" y="192"/>
                    <a:pt x="122" y="190"/>
                    <a:pt x="135" y="186"/>
                  </a:cubicBezTo>
                  <a:cubicBezTo>
                    <a:pt x="148" y="183"/>
                    <a:pt x="169" y="169"/>
                    <a:pt x="176" y="161"/>
                  </a:cubicBezTo>
                  <a:cubicBezTo>
                    <a:pt x="183" y="152"/>
                    <a:pt x="192" y="124"/>
                    <a:pt x="191" y="108"/>
                  </a:cubicBezTo>
                  <a:cubicBezTo>
                    <a:pt x="189" y="92"/>
                    <a:pt x="188" y="68"/>
                    <a:pt x="182" y="55"/>
                  </a:cubicBezTo>
                  <a:cubicBezTo>
                    <a:pt x="174" y="35"/>
                    <a:pt x="150" y="15"/>
                    <a:pt x="150" y="15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Freeform 738"/>
            <p:cNvSpPr>
              <a:spLocks/>
            </p:cNvSpPr>
            <p:nvPr/>
          </p:nvSpPr>
          <p:spPr bwMode="auto">
            <a:xfrm>
              <a:off x="7370556" y="4306522"/>
              <a:ext cx="52185" cy="58184"/>
            </a:xfrm>
            <a:custGeom>
              <a:avLst/>
              <a:gdLst/>
              <a:ahLst/>
              <a:cxnLst>
                <a:cxn ang="0">
                  <a:pos x="15" y="24"/>
                </a:cxn>
                <a:cxn ang="0">
                  <a:pos x="3" y="16"/>
                </a:cxn>
                <a:cxn ang="0">
                  <a:pos x="7" y="2"/>
                </a:cxn>
                <a:cxn ang="0">
                  <a:pos x="20" y="9"/>
                </a:cxn>
                <a:cxn ang="0">
                  <a:pos x="15" y="24"/>
                </a:cxn>
              </a:cxnLst>
              <a:rect l="0" t="0" r="r" b="b"/>
              <a:pathLst>
                <a:path w="23" h="27">
                  <a:moveTo>
                    <a:pt x="15" y="24"/>
                  </a:moveTo>
                  <a:cubicBezTo>
                    <a:pt x="10" y="26"/>
                    <a:pt x="6" y="27"/>
                    <a:pt x="3" y="16"/>
                  </a:cubicBezTo>
                  <a:cubicBezTo>
                    <a:pt x="0" y="4"/>
                    <a:pt x="2" y="3"/>
                    <a:pt x="7" y="2"/>
                  </a:cubicBezTo>
                  <a:cubicBezTo>
                    <a:pt x="12" y="0"/>
                    <a:pt x="18" y="3"/>
                    <a:pt x="20" y="9"/>
                  </a:cubicBezTo>
                  <a:cubicBezTo>
                    <a:pt x="23" y="16"/>
                    <a:pt x="20" y="23"/>
                    <a:pt x="15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Freeform 739"/>
            <p:cNvSpPr>
              <a:spLocks/>
            </p:cNvSpPr>
            <p:nvPr/>
          </p:nvSpPr>
          <p:spPr bwMode="auto">
            <a:xfrm>
              <a:off x="7361347" y="4315709"/>
              <a:ext cx="24558" cy="27562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1" y="8"/>
                </a:cxn>
                <a:cxn ang="0">
                  <a:pos x="4" y="1"/>
                </a:cxn>
                <a:cxn ang="0">
                  <a:pos x="10" y="5"/>
                </a:cxn>
                <a:cxn ang="0">
                  <a:pos x="7" y="11"/>
                </a:cxn>
              </a:cxnLst>
              <a:rect l="0" t="0" r="r" b="b"/>
              <a:pathLst>
                <a:path w="11" h="12">
                  <a:moveTo>
                    <a:pt x="7" y="11"/>
                  </a:moveTo>
                  <a:cubicBezTo>
                    <a:pt x="5" y="12"/>
                    <a:pt x="2" y="10"/>
                    <a:pt x="1" y="8"/>
                  </a:cubicBez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2"/>
                    <a:pt x="10" y="5"/>
                  </a:cubicBezTo>
                  <a:cubicBezTo>
                    <a:pt x="11" y="7"/>
                    <a:pt x="10" y="10"/>
                    <a:pt x="7" y="11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Freeform 740"/>
            <p:cNvSpPr>
              <a:spLocks/>
            </p:cNvSpPr>
            <p:nvPr/>
          </p:nvSpPr>
          <p:spPr bwMode="auto">
            <a:xfrm>
              <a:off x="7462649" y="4337147"/>
              <a:ext cx="27627" cy="4287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8"/>
                </a:cxn>
                <a:cxn ang="0">
                  <a:pos x="7" y="15"/>
                </a:cxn>
                <a:cxn ang="0">
                  <a:pos x="0" y="19"/>
                </a:cxn>
                <a:cxn ang="0">
                  <a:pos x="12" y="15"/>
                </a:cxn>
                <a:cxn ang="0">
                  <a:pos x="12" y="5"/>
                </a:cxn>
                <a:cxn ang="0">
                  <a:pos x="8" y="0"/>
                </a:cxn>
              </a:cxnLst>
              <a:rect l="0" t="0" r="r" b="b"/>
              <a:pathLst>
                <a:path w="13" h="19">
                  <a:moveTo>
                    <a:pt x="8" y="0"/>
                  </a:moveTo>
                  <a:cubicBezTo>
                    <a:pt x="9" y="2"/>
                    <a:pt x="11" y="5"/>
                    <a:pt x="10" y="8"/>
                  </a:cubicBezTo>
                  <a:cubicBezTo>
                    <a:pt x="10" y="11"/>
                    <a:pt x="10" y="14"/>
                    <a:pt x="7" y="15"/>
                  </a:cubicBezTo>
                  <a:cubicBezTo>
                    <a:pt x="5" y="17"/>
                    <a:pt x="0" y="19"/>
                    <a:pt x="0" y="19"/>
                  </a:cubicBezTo>
                  <a:cubicBezTo>
                    <a:pt x="0" y="19"/>
                    <a:pt x="10" y="18"/>
                    <a:pt x="12" y="15"/>
                  </a:cubicBezTo>
                  <a:cubicBezTo>
                    <a:pt x="13" y="11"/>
                    <a:pt x="13" y="6"/>
                    <a:pt x="12" y="5"/>
                  </a:cubicBezTo>
                  <a:cubicBezTo>
                    <a:pt x="11" y="3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Freeform 741"/>
            <p:cNvSpPr>
              <a:spLocks/>
            </p:cNvSpPr>
            <p:nvPr/>
          </p:nvSpPr>
          <p:spPr bwMode="auto">
            <a:xfrm>
              <a:off x="7373626" y="4321834"/>
              <a:ext cx="6140" cy="9188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2" y="3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2" y="1"/>
                    <a:pt x="3" y="2"/>
                  </a:cubicBezTo>
                  <a:cubicBezTo>
                    <a:pt x="3" y="2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Freeform 742"/>
            <p:cNvSpPr>
              <a:spLocks/>
            </p:cNvSpPr>
            <p:nvPr/>
          </p:nvSpPr>
          <p:spPr bwMode="auto">
            <a:xfrm>
              <a:off x="7324510" y="4110532"/>
              <a:ext cx="49116" cy="58184"/>
            </a:xfrm>
            <a:custGeom>
              <a:avLst/>
              <a:gdLst/>
              <a:ahLst/>
              <a:cxnLst>
                <a:cxn ang="0">
                  <a:pos x="14" y="24"/>
                </a:cxn>
                <a:cxn ang="0">
                  <a:pos x="2" y="15"/>
                </a:cxn>
                <a:cxn ang="0">
                  <a:pos x="6" y="2"/>
                </a:cxn>
                <a:cxn ang="0">
                  <a:pos x="19" y="10"/>
                </a:cxn>
                <a:cxn ang="0">
                  <a:pos x="14" y="24"/>
                </a:cxn>
              </a:cxnLst>
              <a:rect l="0" t="0" r="r" b="b"/>
              <a:pathLst>
                <a:path w="22" h="26">
                  <a:moveTo>
                    <a:pt x="14" y="24"/>
                  </a:moveTo>
                  <a:cubicBezTo>
                    <a:pt x="9" y="26"/>
                    <a:pt x="2" y="24"/>
                    <a:pt x="2" y="15"/>
                  </a:cubicBezTo>
                  <a:cubicBezTo>
                    <a:pt x="0" y="5"/>
                    <a:pt x="1" y="4"/>
                    <a:pt x="6" y="2"/>
                  </a:cubicBezTo>
                  <a:cubicBezTo>
                    <a:pt x="11" y="0"/>
                    <a:pt x="17" y="4"/>
                    <a:pt x="19" y="10"/>
                  </a:cubicBezTo>
                  <a:cubicBezTo>
                    <a:pt x="22" y="16"/>
                    <a:pt x="19" y="22"/>
                    <a:pt x="14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" name="Freeform 743"/>
            <p:cNvSpPr>
              <a:spLocks/>
            </p:cNvSpPr>
            <p:nvPr/>
          </p:nvSpPr>
          <p:spPr bwMode="auto">
            <a:xfrm>
              <a:off x="7327580" y="4131967"/>
              <a:ext cx="24558" cy="24499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1" y="7"/>
                </a:cxn>
                <a:cxn ang="0">
                  <a:pos x="4" y="1"/>
                </a:cxn>
                <a:cxn ang="0">
                  <a:pos x="10" y="5"/>
                </a:cxn>
                <a:cxn ang="0">
                  <a:pos x="8" y="11"/>
                </a:cxn>
              </a:cxnLst>
              <a:rect l="0" t="0" r="r" b="b"/>
              <a:pathLst>
                <a:path w="11" h="12">
                  <a:moveTo>
                    <a:pt x="8" y="11"/>
                  </a:moveTo>
                  <a:cubicBezTo>
                    <a:pt x="5" y="12"/>
                    <a:pt x="2" y="10"/>
                    <a:pt x="1" y="7"/>
                  </a:cubicBezTo>
                  <a:cubicBezTo>
                    <a:pt x="0" y="5"/>
                    <a:pt x="2" y="2"/>
                    <a:pt x="4" y="1"/>
                  </a:cubicBezTo>
                  <a:cubicBezTo>
                    <a:pt x="6" y="0"/>
                    <a:pt x="9" y="2"/>
                    <a:pt x="10" y="5"/>
                  </a:cubicBezTo>
                  <a:cubicBezTo>
                    <a:pt x="11" y="7"/>
                    <a:pt x="10" y="10"/>
                    <a:pt x="8" y="11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Freeform 744"/>
            <p:cNvSpPr>
              <a:spLocks/>
            </p:cNvSpPr>
            <p:nvPr/>
          </p:nvSpPr>
          <p:spPr bwMode="auto">
            <a:xfrm>
              <a:off x="7438091" y="4125843"/>
              <a:ext cx="15348" cy="306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5"/>
                </a:cxn>
                <a:cxn ang="0">
                  <a:pos x="4" y="12"/>
                </a:cxn>
                <a:cxn ang="0">
                  <a:pos x="4" y="14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7" h="14">
                  <a:moveTo>
                    <a:pt x="0" y="0"/>
                  </a:moveTo>
                  <a:cubicBezTo>
                    <a:pt x="0" y="0"/>
                    <a:pt x="2" y="2"/>
                    <a:pt x="4" y="5"/>
                  </a:cubicBezTo>
                  <a:cubicBezTo>
                    <a:pt x="5" y="7"/>
                    <a:pt x="5" y="11"/>
                    <a:pt x="4" y="12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4" y="14"/>
                    <a:pt x="7" y="9"/>
                    <a:pt x="6" y="6"/>
                  </a:cubicBezTo>
                  <a:cubicBezTo>
                    <a:pt x="5" y="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Freeform 745"/>
            <p:cNvSpPr>
              <a:spLocks/>
            </p:cNvSpPr>
            <p:nvPr/>
          </p:nvSpPr>
          <p:spPr bwMode="auto">
            <a:xfrm>
              <a:off x="7355206" y="4135030"/>
              <a:ext cx="9210" cy="9186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3" y="4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2" y="4"/>
                    <a:pt x="1" y="4"/>
                    <a:pt x="1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" name="Freeform 746"/>
            <p:cNvSpPr>
              <a:spLocks/>
            </p:cNvSpPr>
            <p:nvPr/>
          </p:nvSpPr>
          <p:spPr bwMode="auto">
            <a:xfrm>
              <a:off x="7204790" y="4174840"/>
              <a:ext cx="131998" cy="15924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18" y="25"/>
                </a:cxn>
                <a:cxn ang="0">
                  <a:pos x="33" y="58"/>
                </a:cxn>
                <a:cxn ang="0">
                  <a:pos x="55" y="70"/>
                </a:cxn>
                <a:cxn ang="0">
                  <a:pos x="38" y="69"/>
                </a:cxn>
                <a:cxn ang="0">
                  <a:pos x="17" y="67"/>
                </a:cxn>
                <a:cxn ang="0">
                  <a:pos x="2" y="56"/>
                </a:cxn>
                <a:cxn ang="0">
                  <a:pos x="3" y="42"/>
                </a:cxn>
                <a:cxn ang="0">
                  <a:pos x="16" y="40"/>
                </a:cxn>
                <a:cxn ang="0">
                  <a:pos x="15" y="34"/>
                </a:cxn>
                <a:cxn ang="0">
                  <a:pos x="17" y="13"/>
                </a:cxn>
                <a:cxn ang="0">
                  <a:pos x="32" y="0"/>
                </a:cxn>
              </a:cxnLst>
              <a:rect l="0" t="0" r="r" b="b"/>
              <a:pathLst>
                <a:path w="59" h="72">
                  <a:moveTo>
                    <a:pt x="32" y="0"/>
                  </a:moveTo>
                  <a:cubicBezTo>
                    <a:pt x="32" y="0"/>
                    <a:pt x="18" y="12"/>
                    <a:pt x="18" y="25"/>
                  </a:cubicBezTo>
                  <a:cubicBezTo>
                    <a:pt x="18" y="38"/>
                    <a:pt x="23" y="49"/>
                    <a:pt x="33" y="58"/>
                  </a:cubicBezTo>
                  <a:cubicBezTo>
                    <a:pt x="39" y="63"/>
                    <a:pt x="51" y="69"/>
                    <a:pt x="55" y="70"/>
                  </a:cubicBezTo>
                  <a:cubicBezTo>
                    <a:pt x="59" y="72"/>
                    <a:pt x="43" y="70"/>
                    <a:pt x="38" y="69"/>
                  </a:cubicBezTo>
                  <a:cubicBezTo>
                    <a:pt x="33" y="69"/>
                    <a:pt x="25" y="68"/>
                    <a:pt x="17" y="67"/>
                  </a:cubicBezTo>
                  <a:cubicBezTo>
                    <a:pt x="9" y="67"/>
                    <a:pt x="3" y="60"/>
                    <a:pt x="2" y="56"/>
                  </a:cubicBezTo>
                  <a:cubicBezTo>
                    <a:pt x="1" y="52"/>
                    <a:pt x="0" y="43"/>
                    <a:pt x="3" y="42"/>
                  </a:cubicBezTo>
                  <a:cubicBezTo>
                    <a:pt x="6" y="40"/>
                    <a:pt x="16" y="40"/>
                    <a:pt x="16" y="40"/>
                  </a:cubicBezTo>
                  <a:cubicBezTo>
                    <a:pt x="16" y="40"/>
                    <a:pt x="18" y="42"/>
                    <a:pt x="15" y="34"/>
                  </a:cubicBezTo>
                  <a:cubicBezTo>
                    <a:pt x="13" y="27"/>
                    <a:pt x="14" y="18"/>
                    <a:pt x="17" y="13"/>
                  </a:cubicBezTo>
                  <a:cubicBezTo>
                    <a:pt x="23" y="2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3" name="Freeform 747"/>
            <p:cNvSpPr>
              <a:spLocks/>
            </p:cNvSpPr>
            <p:nvPr/>
          </p:nvSpPr>
          <p:spPr bwMode="auto">
            <a:xfrm>
              <a:off x="7318371" y="4346334"/>
              <a:ext cx="64466" cy="79621"/>
            </a:xfrm>
            <a:custGeom>
              <a:avLst/>
              <a:gdLst/>
              <a:ahLst/>
              <a:cxnLst>
                <a:cxn ang="0">
                  <a:pos x="20" y="35"/>
                </a:cxn>
                <a:cxn ang="0">
                  <a:pos x="3" y="22"/>
                </a:cxn>
                <a:cxn ang="0">
                  <a:pos x="8" y="2"/>
                </a:cxn>
                <a:cxn ang="0">
                  <a:pos x="25" y="15"/>
                </a:cxn>
                <a:cxn ang="0">
                  <a:pos x="20" y="35"/>
                </a:cxn>
              </a:cxnLst>
              <a:rect l="0" t="0" r="r" b="b"/>
              <a:pathLst>
                <a:path w="29" h="37">
                  <a:moveTo>
                    <a:pt x="20" y="35"/>
                  </a:moveTo>
                  <a:cubicBezTo>
                    <a:pt x="14" y="37"/>
                    <a:pt x="7" y="32"/>
                    <a:pt x="3" y="22"/>
                  </a:cubicBezTo>
                  <a:cubicBezTo>
                    <a:pt x="0" y="13"/>
                    <a:pt x="2" y="4"/>
                    <a:pt x="8" y="2"/>
                  </a:cubicBezTo>
                  <a:cubicBezTo>
                    <a:pt x="14" y="0"/>
                    <a:pt x="22" y="6"/>
                    <a:pt x="25" y="15"/>
                  </a:cubicBezTo>
                  <a:cubicBezTo>
                    <a:pt x="29" y="24"/>
                    <a:pt x="27" y="33"/>
                    <a:pt x="20" y="35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" name="Freeform 748"/>
            <p:cNvSpPr>
              <a:spLocks/>
            </p:cNvSpPr>
            <p:nvPr/>
          </p:nvSpPr>
          <p:spPr bwMode="auto">
            <a:xfrm>
              <a:off x="7275393" y="4089093"/>
              <a:ext cx="58326" cy="64311"/>
            </a:xfrm>
            <a:custGeom>
              <a:avLst/>
              <a:gdLst/>
              <a:ahLst/>
              <a:cxnLst>
                <a:cxn ang="0">
                  <a:pos x="18" y="27"/>
                </a:cxn>
                <a:cxn ang="0">
                  <a:pos x="3" y="18"/>
                </a:cxn>
                <a:cxn ang="0">
                  <a:pos x="9" y="2"/>
                </a:cxn>
                <a:cxn ang="0">
                  <a:pos x="25" y="11"/>
                </a:cxn>
                <a:cxn ang="0">
                  <a:pos x="18" y="27"/>
                </a:cxn>
              </a:cxnLst>
              <a:rect l="0" t="0" r="r" b="b"/>
              <a:pathLst>
                <a:path w="27" h="29">
                  <a:moveTo>
                    <a:pt x="18" y="27"/>
                  </a:moveTo>
                  <a:cubicBezTo>
                    <a:pt x="12" y="29"/>
                    <a:pt x="5" y="25"/>
                    <a:pt x="3" y="18"/>
                  </a:cubicBezTo>
                  <a:cubicBezTo>
                    <a:pt x="0" y="12"/>
                    <a:pt x="3" y="4"/>
                    <a:pt x="9" y="2"/>
                  </a:cubicBezTo>
                  <a:cubicBezTo>
                    <a:pt x="15" y="0"/>
                    <a:pt x="22" y="4"/>
                    <a:pt x="25" y="11"/>
                  </a:cubicBezTo>
                  <a:cubicBezTo>
                    <a:pt x="27" y="18"/>
                    <a:pt x="24" y="25"/>
                    <a:pt x="18" y="27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5" name="Freeform 749"/>
            <p:cNvSpPr>
              <a:spLocks/>
            </p:cNvSpPr>
            <p:nvPr/>
          </p:nvSpPr>
          <p:spPr bwMode="auto">
            <a:xfrm>
              <a:off x="7278465" y="4187091"/>
              <a:ext cx="49116" cy="58186"/>
            </a:xfrm>
            <a:custGeom>
              <a:avLst/>
              <a:gdLst/>
              <a:ahLst/>
              <a:cxnLst>
                <a:cxn ang="0">
                  <a:pos x="17" y="25"/>
                </a:cxn>
                <a:cxn ang="0">
                  <a:pos x="22" y="15"/>
                </a:cxn>
                <a:cxn ang="0">
                  <a:pos x="19" y="5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2" y="9"/>
                </a:cxn>
                <a:cxn ang="0">
                  <a:pos x="12" y="5"/>
                </a:cxn>
                <a:cxn ang="0">
                  <a:pos x="18" y="11"/>
                </a:cxn>
                <a:cxn ang="0">
                  <a:pos x="17" y="23"/>
                </a:cxn>
                <a:cxn ang="0">
                  <a:pos x="17" y="25"/>
                </a:cxn>
              </a:cxnLst>
              <a:rect l="0" t="0" r="r" b="b"/>
              <a:pathLst>
                <a:path w="22" h="26">
                  <a:moveTo>
                    <a:pt x="17" y="25"/>
                  </a:moveTo>
                  <a:cubicBezTo>
                    <a:pt x="19" y="25"/>
                    <a:pt x="22" y="20"/>
                    <a:pt x="22" y="15"/>
                  </a:cubicBezTo>
                  <a:cubicBezTo>
                    <a:pt x="22" y="11"/>
                    <a:pt x="22" y="8"/>
                    <a:pt x="19" y="5"/>
                  </a:cubicBezTo>
                  <a:cubicBezTo>
                    <a:pt x="16" y="2"/>
                    <a:pt x="12" y="0"/>
                    <a:pt x="9" y="1"/>
                  </a:cubicBezTo>
                  <a:cubicBezTo>
                    <a:pt x="6" y="2"/>
                    <a:pt x="0" y="5"/>
                    <a:pt x="0" y="6"/>
                  </a:cubicBezTo>
                  <a:cubicBezTo>
                    <a:pt x="0" y="8"/>
                    <a:pt x="2" y="10"/>
                    <a:pt x="2" y="9"/>
                  </a:cubicBezTo>
                  <a:cubicBezTo>
                    <a:pt x="3" y="9"/>
                    <a:pt x="9" y="4"/>
                    <a:pt x="12" y="5"/>
                  </a:cubicBezTo>
                  <a:cubicBezTo>
                    <a:pt x="15" y="6"/>
                    <a:pt x="18" y="8"/>
                    <a:pt x="18" y="11"/>
                  </a:cubicBezTo>
                  <a:cubicBezTo>
                    <a:pt x="19" y="14"/>
                    <a:pt x="18" y="21"/>
                    <a:pt x="17" y="23"/>
                  </a:cubicBezTo>
                  <a:cubicBezTo>
                    <a:pt x="15" y="26"/>
                    <a:pt x="16" y="25"/>
                    <a:pt x="17" y="25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6" name="Freeform 750"/>
            <p:cNvSpPr>
              <a:spLocks noEditPoints="1"/>
            </p:cNvSpPr>
            <p:nvPr/>
          </p:nvSpPr>
          <p:spPr bwMode="auto">
            <a:xfrm>
              <a:off x="7373627" y="4024786"/>
              <a:ext cx="285488" cy="554287"/>
            </a:xfrm>
            <a:custGeom>
              <a:avLst/>
              <a:gdLst/>
              <a:ahLst/>
              <a:cxnLst>
                <a:cxn ang="0">
                  <a:pos x="111" y="101"/>
                </a:cxn>
                <a:cxn ang="0">
                  <a:pos x="97" y="73"/>
                </a:cxn>
                <a:cxn ang="0">
                  <a:pos x="80" y="43"/>
                </a:cxn>
                <a:cxn ang="0">
                  <a:pos x="53" y="27"/>
                </a:cxn>
                <a:cxn ang="0">
                  <a:pos x="59" y="20"/>
                </a:cxn>
                <a:cxn ang="0">
                  <a:pos x="62" y="11"/>
                </a:cxn>
                <a:cxn ang="0">
                  <a:pos x="25" y="26"/>
                </a:cxn>
                <a:cxn ang="0">
                  <a:pos x="50" y="62"/>
                </a:cxn>
                <a:cxn ang="0">
                  <a:pos x="69" y="94"/>
                </a:cxn>
                <a:cxn ang="0">
                  <a:pos x="74" y="149"/>
                </a:cxn>
                <a:cxn ang="0">
                  <a:pos x="54" y="187"/>
                </a:cxn>
                <a:cxn ang="0">
                  <a:pos x="9" y="217"/>
                </a:cxn>
                <a:cxn ang="0">
                  <a:pos x="6" y="242"/>
                </a:cxn>
                <a:cxn ang="0">
                  <a:pos x="30" y="242"/>
                </a:cxn>
                <a:cxn ang="0">
                  <a:pos x="45" y="246"/>
                </a:cxn>
                <a:cxn ang="0">
                  <a:pos x="72" y="227"/>
                </a:cxn>
                <a:cxn ang="0">
                  <a:pos x="90" y="193"/>
                </a:cxn>
                <a:cxn ang="0">
                  <a:pos x="108" y="166"/>
                </a:cxn>
                <a:cxn ang="0">
                  <a:pos x="115" y="126"/>
                </a:cxn>
                <a:cxn ang="0">
                  <a:pos x="121" y="123"/>
                </a:cxn>
                <a:cxn ang="0">
                  <a:pos x="124" y="113"/>
                </a:cxn>
                <a:cxn ang="0">
                  <a:pos x="95" y="88"/>
                </a:cxn>
                <a:cxn ang="0">
                  <a:pos x="79" y="39"/>
                </a:cxn>
                <a:cxn ang="0">
                  <a:pos x="76" y="33"/>
                </a:cxn>
                <a:cxn ang="0">
                  <a:pos x="109" y="116"/>
                </a:cxn>
                <a:cxn ang="0">
                  <a:pos x="71" y="39"/>
                </a:cxn>
                <a:cxn ang="0">
                  <a:pos x="76" y="61"/>
                </a:cxn>
                <a:cxn ang="0">
                  <a:pos x="107" y="164"/>
                </a:cxn>
                <a:cxn ang="0">
                  <a:pos x="96" y="148"/>
                </a:cxn>
                <a:cxn ang="0">
                  <a:pos x="37" y="11"/>
                </a:cxn>
                <a:cxn ang="0">
                  <a:pos x="96" y="155"/>
                </a:cxn>
                <a:cxn ang="0">
                  <a:pos x="94" y="155"/>
                </a:cxn>
                <a:cxn ang="0">
                  <a:pos x="98" y="172"/>
                </a:cxn>
                <a:cxn ang="0">
                  <a:pos x="36" y="27"/>
                </a:cxn>
                <a:cxn ang="0">
                  <a:pos x="72" y="177"/>
                </a:cxn>
                <a:cxn ang="0">
                  <a:pos x="82" y="201"/>
                </a:cxn>
                <a:cxn ang="0">
                  <a:pos x="82" y="201"/>
                </a:cxn>
                <a:cxn ang="0">
                  <a:pos x="74" y="202"/>
                </a:cxn>
                <a:cxn ang="0">
                  <a:pos x="52" y="239"/>
                </a:cxn>
                <a:cxn ang="0">
                  <a:pos x="41" y="199"/>
                </a:cxn>
                <a:cxn ang="0">
                  <a:pos x="46" y="233"/>
                </a:cxn>
                <a:cxn ang="0">
                  <a:pos x="20" y="209"/>
                </a:cxn>
                <a:cxn ang="0">
                  <a:pos x="29" y="229"/>
                </a:cxn>
                <a:cxn ang="0">
                  <a:pos x="15" y="240"/>
                </a:cxn>
                <a:cxn ang="0">
                  <a:pos x="10" y="240"/>
                </a:cxn>
              </a:cxnLst>
              <a:rect l="0" t="0" r="r" b="b"/>
              <a:pathLst>
                <a:path w="128" h="249">
                  <a:moveTo>
                    <a:pt x="124" y="113"/>
                  </a:moveTo>
                  <a:cubicBezTo>
                    <a:pt x="127" y="111"/>
                    <a:pt x="124" y="107"/>
                    <a:pt x="125" y="104"/>
                  </a:cubicBezTo>
                  <a:cubicBezTo>
                    <a:pt x="121" y="102"/>
                    <a:pt x="116" y="102"/>
                    <a:pt x="111" y="101"/>
                  </a:cubicBezTo>
                  <a:cubicBezTo>
                    <a:pt x="115" y="90"/>
                    <a:pt x="102" y="78"/>
                    <a:pt x="94" y="75"/>
                  </a:cubicBezTo>
                  <a:cubicBezTo>
                    <a:pt x="93" y="69"/>
                    <a:pt x="88" y="61"/>
                    <a:pt x="93" y="58"/>
                  </a:cubicBezTo>
                  <a:cubicBezTo>
                    <a:pt x="98" y="62"/>
                    <a:pt x="95" y="71"/>
                    <a:pt x="97" y="73"/>
                  </a:cubicBezTo>
                  <a:cubicBezTo>
                    <a:pt x="99" y="69"/>
                    <a:pt x="99" y="64"/>
                    <a:pt x="96" y="57"/>
                  </a:cubicBezTo>
                  <a:cubicBezTo>
                    <a:pt x="93" y="56"/>
                    <a:pt x="90" y="54"/>
                    <a:pt x="91" y="50"/>
                  </a:cubicBezTo>
                  <a:cubicBezTo>
                    <a:pt x="87" y="48"/>
                    <a:pt x="84" y="45"/>
                    <a:pt x="80" y="43"/>
                  </a:cubicBezTo>
                  <a:cubicBezTo>
                    <a:pt x="83" y="39"/>
                    <a:pt x="80" y="34"/>
                    <a:pt x="77" y="30"/>
                  </a:cubicBezTo>
                  <a:cubicBezTo>
                    <a:pt x="71" y="29"/>
                    <a:pt x="65" y="28"/>
                    <a:pt x="57" y="30"/>
                  </a:cubicBezTo>
                  <a:cubicBezTo>
                    <a:pt x="56" y="28"/>
                    <a:pt x="54" y="28"/>
                    <a:pt x="53" y="27"/>
                  </a:cubicBezTo>
                  <a:cubicBezTo>
                    <a:pt x="55" y="23"/>
                    <a:pt x="48" y="19"/>
                    <a:pt x="53" y="15"/>
                  </a:cubicBezTo>
                  <a:cubicBezTo>
                    <a:pt x="51" y="15"/>
                    <a:pt x="46" y="13"/>
                    <a:pt x="47" y="11"/>
                  </a:cubicBezTo>
                  <a:cubicBezTo>
                    <a:pt x="53" y="10"/>
                    <a:pt x="56" y="13"/>
                    <a:pt x="59" y="20"/>
                  </a:cubicBezTo>
                  <a:cubicBezTo>
                    <a:pt x="57" y="19"/>
                    <a:pt x="55" y="19"/>
                    <a:pt x="54" y="21"/>
                  </a:cubicBezTo>
                  <a:cubicBezTo>
                    <a:pt x="55" y="25"/>
                    <a:pt x="57" y="24"/>
                    <a:pt x="60" y="24"/>
                  </a:cubicBezTo>
                  <a:cubicBezTo>
                    <a:pt x="64" y="21"/>
                    <a:pt x="60" y="14"/>
                    <a:pt x="62" y="11"/>
                  </a:cubicBezTo>
                  <a:cubicBezTo>
                    <a:pt x="59" y="9"/>
                    <a:pt x="56" y="4"/>
                    <a:pt x="53" y="3"/>
                  </a:cubicBezTo>
                  <a:cubicBezTo>
                    <a:pt x="38" y="0"/>
                    <a:pt x="26" y="10"/>
                    <a:pt x="30" y="24"/>
                  </a:cubicBezTo>
                  <a:cubicBezTo>
                    <a:pt x="28" y="23"/>
                    <a:pt x="26" y="24"/>
                    <a:pt x="25" y="26"/>
                  </a:cubicBezTo>
                  <a:cubicBezTo>
                    <a:pt x="24" y="32"/>
                    <a:pt x="30" y="43"/>
                    <a:pt x="36" y="43"/>
                  </a:cubicBezTo>
                  <a:cubicBezTo>
                    <a:pt x="36" y="50"/>
                    <a:pt x="44" y="51"/>
                    <a:pt x="49" y="53"/>
                  </a:cubicBezTo>
                  <a:cubicBezTo>
                    <a:pt x="47" y="55"/>
                    <a:pt x="49" y="58"/>
                    <a:pt x="50" y="62"/>
                  </a:cubicBezTo>
                  <a:cubicBezTo>
                    <a:pt x="53" y="64"/>
                    <a:pt x="57" y="64"/>
                    <a:pt x="59" y="67"/>
                  </a:cubicBezTo>
                  <a:cubicBezTo>
                    <a:pt x="59" y="72"/>
                    <a:pt x="63" y="74"/>
                    <a:pt x="64" y="77"/>
                  </a:cubicBezTo>
                  <a:cubicBezTo>
                    <a:pt x="63" y="81"/>
                    <a:pt x="65" y="89"/>
                    <a:pt x="69" y="94"/>
                  </a:cubicBezTo>
                  <a:cubicBezTo>
                    <a:pt x="69" y="96"/>
                    <a:pt x="63" y="103"/>
                    <a:pt x="63" y="105"/>
                  </a:cubicBezTo>
                  <a:cubicBezTo>
                    <a:pt x="63" y="113"/>
                    <a:pt x="70" y="118"/>
                    <a:pt x="75" y="123"/>
                  </a:cubicBezTo>
                  <a:cubicBezTo>
                    <a:pt x="71" y="130"/>
                    <a:pt x="74" y="140"/>
                    <a:pt x="74" y="149"/>
                  </a:cubicBezTo>
                  <a:cubicBezTo>
                    <a:pt x="75" y="150"/>
                    <a:pt x="77" y="151"/>
                    <a:pt x="78" y="152"/>
                  </a:cubicBezTo>
                  <a:cubicBezTo>
                    <a:pt x="77" y="154"/>
                    <a:pt x="75" y="156"/>
                    <a:pt x="75" y="159"/>
                  </a:cubicBezTo>
                  <a:cubicBezTo>
                    <a:pt x="59" y="164"/>
                    <a:pt x="59" y="176"/>
                    <a:pt x="54" y="187"/>
                  </a:cubicBezTo>
                  <a:cubicBezTo>
                    <a:pt x="51" y="185"/>
                    <a:pt x="47" y="186"/>
                    <a:pt x="44" y="186"/>
                  </a:cubicBezTo>
                  <a:cubicBezTo>
                    <a:pt x="39" y="192"/>
                    <a:pt x="31" y="197"/>
                    <a:pt x="30" y="205"/>
                  </a:cubicBezTo>
                  <a:cubicBezTo>
                    <a:pt x="17" y="194"/>
                    <a:pt x="15" y="211"/>
                    <a:pt x="9" y="217"/>
                  </a:cubicBezTo>
                  <a:cubicBezTo>
                    <a:pt x="9" y="219"/>
                    <a:pt x="13" y="221"/>
                    <a:pt x="11" y="222"/>
                  </a:cubicBezTo>
                  <a:cubicBezTo>
                    <a:pt x="4" y="221"/>
                    <a:pt x="3" y="228"/>
                    <a:pt x="1" y="231"/>
                  </a:cubicBezTo>
                  <a:cubicBezTo>
                    <a:pt x="2" y="236"/>
                    <a:pt x="4" y="239"/>
                    <a:pt x="6" y="242"/>
                  </a:cubicBezTo>
                  <a:cubicBezTo>
                    <a:pt x="13" y="242"/>
                    <a:pt x="17" y="249"/>
                    <a:pt x="24" y="249"/>
                  </a:cubicBezTo>
                  <a:cubicBezTo>
                    <a:pt x="26" y="244"/>
                    <a:pt x="16" y="245"/>
                    <a:pt x="18" y="240"/>
                  </a:cubicBezTo>
                  <a:cubicBezTo>
                    <a:pt x="23" y="239"/>
                    <a:pt x="27" y="246"/>
                    <a:pt x="30" y="242"/>
                  </a:cubicBezTo>
                  <a:cubicBezTo>
                    <a:pt x="26" y="242"/>
                    <a:pt x="20" y="237"/>
                    <a:pt x="22" y="232"/>
                  </a:cubicBezTo>
                  <a:cubicBezTo>
                    <a:pt x="23" y="231"/>
                    <a:pt x="24" y="231"/>
                    <a:pt x="25" y="231"/>
                  </a:cubicBezTo>
                  <a:cubicBezTo>
                    <a:pt x="31" y="236"/>
                    <a:pt x="39" y="240"/>
                    <a:pt x="45" y="246"/>
                  </a:cubicBezTo>
                  <a:cubicBezTo>
                    <a:pt x="50" y="246"/>
                    <a:pt x="55" y="246"/>
                    <a:pt x="61" y="243"/>
                  </a:cubicBezTo>
                  <a:cubicBezTo>
                    <a:pt x="63" y="239"/>
                    <a:pt x="68" y="235"/>
                    <a:pt x="68" y="230"/>
                  </a:cubicBezTo>
                  <a:cubicBezTo>
                    <a:pt x="70" y="229"/>
                    <a:pt x="71" y="228"/>
                    <a:pt x="72" y="227"/>
                  </a:cubicBezTo>
                  <a:cubicBezTo>
                    <a:pt x="71" y="223"/>
                    <a:pt x="68" y="224"/>
                    <a:pt x="67" y="222"/>
                  </a:cubicBezTo>
                  <a:cubicBezTo>
                    <a:pt x="70" y="217"/>
                    <a:pt x="77" y="217"/>
                    <a:pt x="82" y="214"/>
                  </a:cubicBezTo>
                  <a:cubicBezTo>
                    <a:pt x="90" y="211"/>
                    <a:pt x="96" y="199"/>
                    <a:pt x="90" y="193"/>
                  </a:cubicBezTo>
                  <a:cubicBezTo>
                    <a:pt x="92" y="192"/>
                    <a:pt x="93" y="190"/>
                    <a:pt x="95" y="189"/>
                  </a:cubicBezTo>
                  <a:cubicBezTo>
                    <a:pt x="94" y="181"/>
                    <a:pt x="101" y="180"/>
                    <a:pt x="106" y="178"/>
                  </a:cubicBezTo>
                  <a:cubicBezTo>
                    <a:pt x="108" y="175"/>
                    <a:pt x="107" y="170"/>
                    <a:pt x="108" y="166"/>
                  </a:cubicBezTo>
                  <a:cubicBezTo>
                    <a:pt x="112" y="165"/>
                    <a:pt x="113" y="163"/>
                    <a:pt x="116" y="162"/>
                  </a:cubicBezTo>
                  <a:cubicBezTo>
                    <a:pt x="118" y="156"/>
                    <a:pt x="113" y="151"/>
                    <a:pt x="109" y="148"/>
                  </a:cubicBezTo>
                  <a:cubicBezTo>
                    <a:pt x="108" y="139"/>
                    <a:pt x="114" y="134"/>
                    <a:pt x="115" y="126"/>
                  </a:cubicBezTo>
                  <a:cubicBezTo>
                    <a:pt x="117" y="132"/>
                    <a:pt x="112" y="134"/>
                    <a:pt x="114" y="139"/>
                  </a:cubicBezTo>
                  <a:cubicBezTo>
                    <a:pt x="123" y="132"/>
                    <a:pt x="113" y="121"/>
                    <a:pt x="112" y="112"/>
                  </a:cubicBezTo>
                  <a:cubicBezTo>
                    <a:pt x="117" y="112"/>
                    <a:pt x="122" y="118"/>
                    <a:pt x="121" y="123"/>
                  </a:cubicBezTo>
                  <a:cubicBezTo>
                    <a:pt x="128" y="113"/>
                    <a:pt x="112" y="111"/>
                    <a:pt x="107" y="105"/>
                  </a:cubicBezTo>
                  <a:cubicBezTo>
                    <a:pt x="114" y="102"/>
                    <a:pt x="119" y="102"/>
                    <a:pt x="123" y="105"/>
                  </a:cubicBezTo>
                  <a:cubicBezTo>
                    <a:pt x="125" y="108"/>
                    <a:pt x="124" y="115"/>
                    <a:pt x="124" y="113"/>
                  </a:cubicBezTo>
                  <a:close/>
                  <a:moveTo>
                    <a:pt x="107" y="95"/>
                  </a:moveTo>
                  <a:cubicBezTo>
                    <a:pt x="105" y="98"/>
                    <a:pt x="103" y="102"/>
                    <a:pt x="98" y="103"/>
                  </a:cubicBezTo>
                  <a:cubicBezTo>
                    <a:pt x="98" y="99"/>
                    <a:pt x="95" y="93"/>
                    <a:pt x="95" y="88"/>
                  </a:cubicBezTo>
                  <a:cubicBezTo>
                    <a:pt x="100" y="87"/>
                    <a:pt x="105" y="88"/>
                    <a:pt x="107" y="95"/>
                  </a:cubicBezTo>
                  <a:close/>
                  <a:moveTo>
                    <a:pt x="76" y="33"/>
                  </a:moveTo>
                  <a:cubicBezTo>
                    <a:pt x="77" y="35"/>
                    <a:pt x="78" y="37"/>
                    <a:pt x="79" y="39"/>
                  </a:cubicBezTo>
                  <a:cubicBezTo>
                    <a:pt x="77" y="40"/>
                    <a:pt x="76" y="38"/>
                    <a:pt x="74" y="40"/>
                  </a:cubicBezTo>
                  <a:cubicBezTo>
                    <a:pt x="72" y="35"/>
                    <a:pt x="69" y="33"/>
                    <a:pt x="65" y="33"/>
                  </a:cubicBezTo>
                  <a:cubicBezTo>
                    <a:pt x="67" y="30"/>
                    <a:pt x="74" y="32"/>
                    <a:pt x="76" y="33"/>
                  </a:cubicBezTo>
                  <a:close/>
                  <a:moveTo>
                    <a:pt x="109" y="116"/>
                  </a:moveTo>
                  <a:cubicBezTo>
                    <a:pt x="105" y="116"/>
                    <a:pt x="101" y="112"/>
                    <a:pt x="105" y="109"/>
                  </a:cubicBezTo>
                  <a:cubicBezTo>
                    <a:pt x="107" y="110"/>
                    <a:pt x="107" y="113"/>
                    <a:pt x="109" y="116"/>
                  </a:cubicBezTo>
                  <a:close/>
                  <a:moveTo>
                    <a:pt x="71" y="39"/>
                  </a:moveTo>
                  <a:cubicBezTo>
                    <a:pt x="67" y="38"/>
                    <a:pt x="63" y="39"/>
                    <a:pt x="60" y="35"/>
                  </a:cubicBezTo>
                  <a:cubicBezTo>
                    <a:pt x="64" y="35"/>
                    <a:pt x="68" y="35"/>
                    <a:pt x="71" y="39"/>
                  </a:cubicBezTo>
                  <a:close/>
                  <a:moveTo>
                    <a:pt x="79" y="60"/>
                  </a:moveTo>
                  <a:cubicBezTo>
                    <a:pt x="79" y="61"/>
                    <a:pt x="80" y="62"/>
                    <a:pt x="80" y="64"/>
                  </a:cubicBezTo>
                  <a:cubicBezTo>
                    <a:pt x="79" y="63"/>
                    <a:pt x="77" y="63"/>
                    <a:pt x="76" y="61"/>
                  </a:cubicBezTo>
                  <a:cubicBezTo>
                    <a:pt x="77" y="61"/>
                    <a:pt x="78" y="60"/>
                    <a:pt x="79" y="60"/>
                  </a:cubicBezTo>
                  <a:close/>
                  <a:moveTo>
                    <a:pt x="110" y="156"/>
                  </a:moveTo>
                  <a:cubicBezTo>
                    <a:pt x="111" y="160"/>
                    <a:pt x="108" y="161"/>
                    <a:pt x="107" y="164"/>
                  </a:cubicBezTo>
                  <a:cubicBezTo>
                    <a:pt x="103" y="164"/>
                    <a:pt x="107" y="155"/>
                    <a:pt x="110" y="156"/>
                  </a:cubicBezTo>
                  <a:close/>
                  <a:moveTo>
                    <a:pt x="102" y="143"/>
                  </a:moveTo>
                  <a:cubicBezTo>
                    <a:pt x="103" y="147"/>
                    <a:pt x="99" y="147"/>
                    <a:pt x="96" y="148"/>
                  </a:cubicBezTo>
                  <a:cubicBezTo>
                    <a:pt x="96" y="146"/>
                    <a:pt x="98" y="144"/>
                    <a:pt x="102" y="143"/>
                  </a:cubicBezTo>
                  <a:close/>
                  <a:moveTo>
                    <a:pt x="43" y="5"/>
                  </a:moveTo>
                  <a:cubicBezTo>
                    <a:pt x="42" y="8"/>
                    <a:pt x="41" y="10"/>
                    <a:pt x="37" y="11"/>
                  </a:cubicBezTo>
                  <a:cubicBezTo>
                    <a:pt x="38" y="16"/>
                    <a:pt x="36" y="18"/>
                    <a:pt x="33" y="21"/>
                  </a:cubicBezTo>
                  <a:cubicBezTo>
                    <a:pt x="30" y="15"/>
                    <a:pt x="35" y="5"/>
                    <a:pt x="43" y="5"/>
                  </a:cubicBezTo>
                  <a:close/>
                  <a:moveTo>
                    <a:pt x="96" y="155"/>
                  </a:moveTo>
                  <a:cubicBezTo>
                    <a:pt x="96" y="156"/>
                    <a:pt x="95" y="157"/>
                    <a:pt x="96" y="158"/>
                  </a:cubicBezTo>
                  <a:cubicBezTo>
                    <a:pt x="95" y="158"/>
                    <a:pt x="95" y="158"/>
                    <a:pt x="94" y="157"/>
                  </a:cubicBezTo>
                  <a:cubicBezTo>
                    <a:pt x="94" y="157"/>
                    <a:pt x="94" y="156"/>
                    <a:pt x="94" y="155"/>
                  </a:cubicBezTo>
                  <a:cubicBezTo>
                    <a:pt x="94" y="155"/>
                    <a:pt x="95" y="155"/>
                    <a:pt x="96" y="155"/>
                  </a:cubicBezTo>
                  <a:close/>
                  <a:moveTo>
                    <a:pt x="101" y="169"/>
                  </a:moveTo>
                  <a:cubicBezTo>
                    <a:pt x="100" y="170"/>
                    <a:pt x="100" y="173"/>
                    <a:pt x="98" y="172"/>
                  </a:cubicBezTo>
                  <a:cubicBezTo>
                    <a:pt x="97" y="170"/>
                    <a:pt x="99" y="169"/>
                    <a:pt x="101" y="169"/>
                  </a:cubicBezTo>
                  <a:close/>
                  <a:moveTo>
                    <a:pt x="34" y="23"/>
                  </a:moveTo>
                  <a:cubicBezTo>
                    <a:pt x="36" y="22"/>
                    <a:pt x="36" y="26"/>
                    <a:pt x="36" y="27"/>
                  </a:cubicBezTo>
                  <a:cubicBezTo>
                    <a:pt x="33" y="27"/>
                    <a:pt x="35" y="24"/>
                    <a:pt x="34" y="23"/>
                  </a:cubicBezTo>
                  <a:close/>
                  <a:moveTo>
                    <a:pt x="74" y="171"/>
                  </a:moveTo>
                  <a:cubicBezTo>
                    <a:pt x="75" y="174"/>
                    <a:pt x="72" y="175"/>
                    <a:pt x="72" y="177"/>
                  </a:cubicBezTo>
                  <a:cubicBezTo>
                    <a:pt x="70" y="177"/>
                    <a:pt x="68" y="176"/>
                    <a:pt x="65" y="178"/>
                  </a:cubicBezTo>
                  <a:cubicBezTo>
                    <a:pt x="64" y="173"/>
                    <a:pt x="70" y="169"/>
                    <a:pt x="74" y="171"/>
                  </a:cubicBezTo>
                  <a:close/>
                  <a:moveTo>
                    <a:pt x="82" y="201"/>
                  </a:moveTo>
                  <a:cubicBezTo>
                    <a:pt x="82" y="202"/>
                    <a:pt x="82" y="202"/>
                    <a:pt x="83" y="203"/>
                  </a:cubicBezTo>
                  <a:cubicBezTo>
                    <a:pt x="81" y="204"/>
                    <a:pt x="80" y="202"/>
                    <a:pt x="80" y="201"/>
                  </a:cubicBezTo>
                  <a:cubicBezTo>
                    <a:pt x="81" y="201"/>
                    <a:pt x="81" y="201"/>
                    <a:pt x="82" y="201"/>
                  </a:cubicBezTo>
                  <a:close/>
                  <a:moveTo>
                    <a:pt x="74" y="202"/>
                  </a:moveTo>
                  <a:cubicBezTo>
                    <a:pt x="74" y="203"/>
                    <a:pt x="73" y="204"/>
                    <a:pt x="70" y="205"/>
                  </a:cubicBezTo>
                  <a:cubicBezTo>
                    <a:pt x="69" y="201"/>
                    <a:pt x="72" y="202"/>
                    <a:pt x="74" y="202"/>
                  </a:cubicBezTo>
                  <a:close/>
                  <a:moveTo>
                    <a:pt x="65" y="231"/>
                  </a:moveTo>
                  <a:cubicBezTo>
                    <a:pt x="66" y="241"/>
                    <a:pt x="45" y="247"/>
                    <a:pt x="42" y="237"/>
                  </a:cubicBezTo>
                  <a:cubicBezTo>
                    <a:pt x="43" y="233"/>
                    <a:pt x="48" y="240"/>
                    <a:pt x="52" y="239"/>
                  </a:cubicBezTo>
                  <a:cubicBezTo>
                    <a:pt x="58" y="238"/>
                    <a:pt x="59" y="232"/>
                    <a:pt x="65" y="231"/>
                  </a:cubicBezTo>
                  <a:close/>
                  <a:moveTo>
                    <a:pt x="48" y="191"/>
                  </a:moveTo>
                  <a:cubicBezTo>
                    <a:pt x="46" y="194"/>
                    <a:pt x="45" y="199"/>
                    <a:pt x="41" y="199"/>
                  </a:cubicBezTo>
                  <a:cubicBezTo>
                    <a:pt x="42" y="195"/>
                    <a:pt x="44" y="193"/>
                    <a:pt x="48" y="191"/>
                  </a:cubicBezTo>
                  <a:close/>
                  <a:moveTo>
                    <a:pt x="58" y="231"/>
                  </a:moveTo>
                  <a:cubicBezTo>
                    <a:pt x="57" y="236"/>
                    <a:pt x="49" y="237"/>
                    <a:pt x="46" y="233"/>
                  </a:cubicBezTo>
                  <a:cubicBezTo>
                    <a:pt x="48" y="230"/>
                    <a:pt x="54" y="233"/>
                    <a:pt x="58" y="231"/>
                  </a:cubicBezTo>
                  <a:close/>
                  <a:moveTo>
                    <a:pt x="26" y="210"/>
                  </a:moveTo>
                  <a:cubicBezTo>
                    <a:pt x="24" y="210"/>
                    <a:pt x="22" y="209"/>
                    <a:pt x="20" y="209"/>
                  </a:cubicBezTo>
                  <a:cubicBezTo>
                    <a:pt x="21" y="206"/>
                    <a:pt x="25" y="207"/>
                    <a:pt x="26" y="210"/>
                  </a:cubicBezTo>
                  <a:close/>
                  <a:moveTo>
                    <a:pt x="33" y="232"/>
                  </a:moveTo>
                  <a:cubicBezTo>
                    <a:pt x="31" y="234"/>
                    <a:pt x="31" y="230"/>
                    <a:pt x="29" y="229"/>
                  </a:cubicBezTo>
                  <a:cubicBezTo>
                    <a:pt x="29" y="227"/>
                    <a:pt x="33" y="230"/>
                    <a:pt x="33" y="232"/>
                  </a:cubicBezTo>
                  <a:close/>
                  <a:moveTo>
                    <a:pt x="18" y="235"/>
                  </a:moveTo>
                  <a:cubicBezTo>
                    <a:pt x="18" y="237"/>
                    <a:pt x="18" y="239"/>
                    <a:pt x="15" y="240"/>
                  </a:cubicBezTo>
                  <a:cubicBezTo>
                    <a:pt x="15" y="239"/>
                    <a:pt x="14" y="239"/>
                    <a:pt x="13" y="237"/>
                  </a:cubicBezTo>
                  <a:cubicBezTo>
                    <a:pt x="16" y="237"/>
                    <a:pt x="16" y="237"/>
                    <a:pt x="18" y="235"/>
                  </a:cubicBezTo>
                  <a:close/>
                  <a:moveTo>
                    <a:pt x="10" y="240"/>
                  </a:moveTo>
                  <a:cubicBezTo>
                    <a:pt x="3" y="242"/>
                    <a:pt x="0" y="219"/>
                    <a:pt x="12" y="225"/>
                  </a:cubicBezTo>
                  <a:cubicBezTo>
                    <a:pt x="7" y="227"/>
                    <a:pt x="6" y="235"/>
                    <a:pt x="10" y="240"/>
                  </a:cubicBezTo>
                  <a:close/>
                </a:path>
              </a:pathLst>
            </a:custGeom>
            <a:solidFill>
              <a:srgbClr val="3838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7" name="Freeform 751"/>
            <p:cNvSpPr>
              <a:spLocks/>
            </p:cNvSpPr>
            <p:nvPr/>
          </p:nvSpPr>
          <p:spPr bwMode="auto">
            <a:xfrm>
              <a:off x="7124977" y="4318772"/>
              <a:ext cx="76743" cy="76558"/>
            </a:xfrm>
            <a:custGeom>
              <a:avLst/>
              <a:gdLst/>
              <a:ahLst/>
              <a:cxnLst>
                <a:cxn ang="0">
                  <a:pos x="27" y="30"/>
                </a:cxn>
                <a:cxn ang="0">
                  <a:pos x="11" y="34"/>
                </a:cxn>
                <a:cxn ang="0">
                  <a:pos x="2" y="22"/>
                </a:cxn>
                <a:cxn ang="0">
                  <a:pos x="1" y="7"/>
                </a:cxn>
                <a:cxn ang="0">
                  <a:pos x="17" y="2"/>
                </a:cxn>
                <a:cxn ang="0">
                  <a:pos x="28" y="13"/>
                </a:cxn>
                <a:cxn ang="0">
                  <a:pos x="27" y="30"/>
                </a:cxn>
              </a:cxnLst>
              <a:rect l="0" t="0" r="r" b="b"/>
              <a:pathLst>
                <a:path w="34" h="35">
                  <a:moveTo>
                    <a:pt x="27" y="30"/>
                  </a:moveTo>
                  <a:cubicBezTo>
                    <a:pt x="24" y="31"/>
                    <a:pt x="14" y="35"/>
                    <a:pt x="11" y="34"/>
                  </a:cubicBezTo>
                  <a:cubicBezTo>
                    <a:pt x="7" y="32"/>
                    <a:pt x="4" y="27"/>
                    <a:pt x="2" y="22"/>
                  </a:cubicBezTo>
                  <a:cubicBezTo>
                    <a:pt x="1" y="18"/>
                    <a:pt x="0" y="11"/>
                    <a:pt x="1" y="7"/>
                  </a:cubicBezTo>
                  <a:cubicBezTo>
                    <a:pt x="2" y="4"/>
                    <a:pt x="13" y="3"/>
                    <a:pt x="17" y="2"/>
                  </a:cubicBezTo>
                  <a:cubicBezTo>
                    <a:pt x="24" y="0"/>
                    <a:pt x="25" y="5"/>
                    <a:pt x="28" y="13"/>
                  </a:cubicBezTo>
                  <a:cubicBezTo>
                    <a:pt x="31" y="22"/>
                    <a:pt x="34" y="27"/>
                    <a:pt x="27" y="30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3320" name="Group 431"/>
          <p:cNvGrpSpPr>
            <a:grpSpLocks/>
          </p:cNvGrpSpPr>
          <p:nvPr/>
        </p:nvGrpSpPr>
        <p:grpSpPr bwMode="auto">
          <a:xfrm rot="1800000" flipH="1">
            <a:off x="6786563" y="85725"/>
            <a:ext cx="506412" cy="623888"/>
            <a:chOff x="5256929" y="1451684"/>
            <a:chExt cx="1083632" cy="1332447"/>
          </a:xfrm>
        </p:grpSpPr>
        <p:sp>
          <p:nvSpPr>
            <p:cNvPr id="69" name="Freeform 607"/>
            <p:cNvSpPr>
              <a:spLocks/>
            </p:cNvSpPr>
            <p:nvPr/>
          </p:nvSpPr>
          <p:spPr bwMode="auto">
            <a:xfrm>
              <a:off x="5496127" y="1581399"/>
              <a:ext cx="315919" cy="189865"/>
            </a:xfrm>
            <a:custGeom>
              <a:avLst/>
              <a:gdLst/>
              <a:ahLst/>
              <a:cxnLst>
                <a:cxn ang="0">
                  <a:pos x="115" y="16"/>
                </a:cxn>
                <a:cxn ang="0">
                  <a:pos x="63" y="2"/>
                </a:cxn>
                <a:cxn ang="0">
                  <a:pos x="13" y="16"/>
                </a:cxn>
                <a:cxn ang="0">
                  <a:pos x="4" y="30"/>
                </a:cxn>
                <a:cxn ang="0">
                  <a:pos x="12" y="30"/>
                </a:cxn>
                <a:cxn ang="0">
                  <a:pos x="7" y="35"/>
                </a:cxn>
                <a:cxn ang="0">
                  <a:pos x="15" y="37"/>
                </a:cxn>
                <a:cxn ang="0">
                  <a:pos x="10" y="42"/>
                </a:cxn>
                <a:cxn ang="0">
                  <a:pos x="38" y="35"/>
                </a:cxn>
                <a:cxn ang="0">
                  <a:pos x="20" y="46"/>
                </a:cxn>
                <a:cxn ang="0">
                  <a:pos x="21" y="52"/>
                </a:cxn>
                <a:cxn ang="0">
                  <a:pos x="33" y="52"/>
                </a:cxn>
                <a:cxn ang="0">
                  <a:pos x="28" y="59"/>
                </a:cxn>
                <a:cxn ang="0">
                  <a:pos x="35" y="62"/>
                </a:cxn>
                <a:cxn ang="0">
                  <a:pos x="37" y="67"/>
                </a:cxn>
                <a:cxn ang="0">
                  <a:pos x="46" y="68"/>
                </a:cxn>
                <a:cxn ang="0">
                  <a:pos x="63" y="67"/>
                </a:cxn>
                <a:cxn ang="0">
                  <a:pos x="48" y="76"/>
                </a:cxn>
                <a:cxn ang="0">
                  <a:pos x="46" y="80"/>
                </a:cxn>
                <a:cxn ang="0">
                  <a:pos x="55" y="79"/>
                </a:cxn>
                <a:cxn ang="0">
                  <a:pos x="92" y="68"/>
                </a:cxn>
                <a:cxn ang="0">
                  <a:pos x="125" y="38"/>
                </a:cxn>
                <a:cxn ang="0">
                  <a:pos x="139" y="23"/>
                </a:cxn>
                <a:cxn ang="0">
                  <a:pos x="115" y="16"/>
                </a:cxn>
              </a:cxnLst>
              <a:rect l="0" t="0" r="r" b="b"/>
              <a:pathLst>
                <a:path w="140" h="84">
                  <a:moveTo>
                    <a:pt x="115" y="16"/>
                  </a:moveTo>
                  <a:cubicBezTo>
                    <a:pt x="115" y="16"/>
                    <a:pt x="92" y="0"/>
                    <a:pt x="63" y="2"/>
                  </a:cubicBezTo>
                  <a:cubicBezTo>
                    <a:pt x="33" y="3"/>
                    <a:pt x="26" y="6"/>
                    <a:pt x="13" y="16"/>
                  </a:cubicBezTo>
                  <a:cubicBezTo>
                    <a:pt x="0" y="25"/>
                    <a:pt x="4" y="30"/>
                    <a:pt x="4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2"/>
                    <a:pt x="32" y="34"/>
                    <a:pt x="38" y="35"/>
                  </a:cubicBezTo>
                  <a:cubicBezTo>
                    <a:pt x="43" y="35"/>
                    <a:pt x="26" y="44"/>
                    <a:pt x="20" y="46"/>
                  </a:cubicBezTo>
                  <a:cubicBezTo>
                    <a:pt x="14" y="48"/>
                    <a:pt x="18" y="53"/>
                    <a:pt x="21" y="52"/>
                  </a:cubicBezTo>
                  <a:cubicBezTo>
                    <a:pt x="24" y="51"/>
                    <a:pt x="29" y="53"/>
                    <a:pt x="33" y="52"/>
                  </a:cubicBezTo>
                  <a:cubicBezTo>
                    <a:pt x="37" y="51"/>
                    <a:pt x="28" y="59"/>
                    <a:pt x="28" y="59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7" y="67"/>
                    <a:pt x="37" y="67"/>
                    <a:pt x="37" y="67"/>
                  </a:cubicBezTo>
                  <a:cubicBezTo>
                    <a:pt x="37" y="67"/>
                    <a:pt x="27" y="72"/>
                    <a:pt x="46" y="68"/>
                  </a:cubicBezTo>
                  <a:cubicBezTo>
                    <a:pt x="66" y="64"/>
                    <a:pt x="63" y="67"/>
                    <a:pt x="63" y="67"/>
                  </a:cubicBezTo>
                  <a:cubicBezTo>
                    <a:pt x="63" y="67"/>
                    <a:pt x="53" y="75"/>
                    <a:pt x="48" y="76"/>
                  </a:cubicBezTo>
                  <a:cubicBezTo>
                    <a:pt x="44" y="78"/>
                    <a:pt x="46" y="80"/>
                    <a:pt x="46" y="80"/>
                  </a:cubicBezTo>
                  <a:cubicBezTo>
                    <a:pt x="46" y="80"/>
                    <a:pt x="43" y="84"/>
                    <a:pt x="55" y="79"/>
                  </a:cubicBezTo>
                  <a:cubicBezTo>
                    <a:pt x="66" y="74"/>
                    <a:pt x="75" y="74"/>
                    <a:pt x="92" y="68"/>
                  </a:cubicBezTo>
                  <a:cubicBezTo>
                    <a:pt x="108" y="61"/>
                    <a:pt x="122" y="43"/>
                    <a:pt x="125" y="38"/>
                  </a:cubicBezTo>
                  <a:cubicBezTo>
                    <a:pt x="129" y="34"/>
                    <a:pt x="140" y="28"/>
                    <a:pt x="139" y="23"/>
                  </a:cubicBezTo>
                  <a:cubicBezTo>
                    <a:pt x="137" y="19"/>
                    <a:pt x="127" y="13"/>
                    <a:pt x="115" y="16"/>
                  </a:cubicBezTo>
                  <a:close/>
                </a:path>
              </a:pathLst>
            </a:custGeom>
            <a:solidFill>
              <a:srgbClr val="3B231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0" name="Freeform 608"/>
            <p:cNvSpPr>
              <a:spLocks/>
            </p:cNvSpPr>
            <p:nvPr/>
          </p:nvSpPr>
          <p:spPr bwMode="auto">
            <a:xfrm>
              <a:off x="6139472" y="1885797"/>
              <a:ext cx="197024" cy="281406"/>
            </a:xfrm>
            <a:custGeom>
              <a:avLst/>
              <a:gdLst/>
              <a:ahLst/>
              <a:cxnLst>
                <a:cxn ang="0">
                  <a:pos x="41" y="15"/>
                </a:cxn>
                <a:cxn ang="0">
                  <a:pos x="76" y="52"/>
                </a:cxn>
                <a:cxn ang="0">
                  <a:pos x="84" y="106"/>
                </a:cxn>
                <a:cxn ang="0">
                  <a:pos x="73" y="122"/>
                </a:cxn>
                <a:cxn ang="0">
                  <a:pos x="68" y="113"/>
                </a:cxn>
                <a:cxn ang="0">
                  <a:pos x="65" y="120"/>
                </a:cxn>
                <a:cxn ang="0">
                  <a:pos x="60" y="113"/>
                </a:cxn>
                <a:cxn ang="0">
                  <a:pos x="56" y="119"/>
                </a:cxn>
                <a:cxn ang="0">
                  <a:pos x="52" y="88"/>
                </a:cxn>
                <a:cxn ang="0">
                  <a:pos x="47" y="110"/>
                </a:cxn>
                <a:cxn ang="0">
                  <a:pos x="41" y="112"/>
                </a:cxn>
                <a:cxn ang="0">
                  <a:pos x="36" y="100"/>
                </a:cxn>
                <a:cxn ang="0">
                  <a:pos x="30" y="107"/>
                </a:cxn>
                <a:cxn ang="0">
                  <a:pos x="25" y="101"/>
                </a:cxn>
                <a:cxn ang="0">
                  <a:pos x="19" y="101"/>
                </a:cxn>
                <a:cxn ang="0">
                  <a:pos x="15" y="92"/>
                </a:cxn>
                <a:cxn ang="0">
                  <a:pos x="11" y="76"/>
                </a:cxn>
                <a:cxn ang="0">
                  <a:pos x="6" y="94"/>
                </a:cxn>
                <a:cxn ang="0">
                  <a:pos x="3" y="97"/>
                </a:cxn>
                <a:cxn ang="0">
                  <a:pos x="1" y="89"/>
                </a:cxn>
                <a:cxn ang="0">
                  <a:pos x="1" y="52"/>
                </a:cxn>
                <a:cxn ang="0">
                  <a:pos x="17" y="16"/>
                </a:cxn>
                <a:cxn ang="0">
                  <a:pos x="26" y="0"/>
                </a:cxn>
                <a:cxn ang="0">
                  <a:pos x="41" y="15"/>
                </a:cxn>
              </a:cxnLst>
              <a:rect l="0" t="0" r="r" b="b"/>
              <a:pathLst>
                <a:path w="89" h="125">
                  <a:moveTo>
                    <a:pt x="41" y="15"/>
                  </a:moveTo>
                  <a:cubicBezTo>
                    <a:pt x="41" y="15"/>
                    <a:pt x="64" y="27"/>
                    <a:pt x="76" y="52"/>
                  </a:cubicBezTo>
                  <a:cubicBezTo>
                    <a:pt x="89" y="81"/>
                    <a:pt x="88" y="89"/>
                    <a:pt x="84" y="106"/>
                  </a:cubicBezTo>
                  <a:cubicBezTo>
                    <a:pt x="80" y="125"/>
                    <a:pt x="73" y="122"/>
                    <a:pt x="73" y="122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6" y="119"/>
                    <a:pt x="56" y="119"/>
                    <a:pt x="56" y="119"/>
                  </a:cubicBezTo>
                  <a:cubicBezTo>
                    <a:pt x="56" y="119"/>
                    <a:pt x="55" y="93"/>
                    <a:pt x="52" y="88"/>
                  </a:cubicBezTo>
                  <a:cubicBezTo>
                    <a:pt x="49" y="83"/>
                    <a:pt x="47" y="103"/>
                    <a:pt x="47" y="110"/>
                  </a:cubicBezTo>
                  <a:cubicBezTo>
                    <a:pt x="48" y="117"/>
                    <a:pt x="41" y="115"/>
                    <a:pt x="41" y="112"/>
                  </a:cubicBezTo>
                  <a:cubicBezTo>
                    <a:pt x="40" y="109"/>
                    <a:pt x="37" y="104"/>
                    <a:pt x="36" y="100"/>
                  </a:cubicBezTo>
                  <a:cubicBezTo>
                    <a:pt x="35" y="95"/>
                    <a:pt x="30" y="107"/>
                    <a:pt x="30" y="107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19" y="101"/>
                    <a:pt x="18" y="113"/>
                    <a:pt x="15" y="92"/>
                  </a:cubicBezTo>
                  <a:cubicBezTo>
                    <a:pt x="12" y="73"/>
                    <a:pt x="11" y="76"/>
                    <a:pt x="11" y="76"/>
                  </a:cubicBezTo>
                  <a:cubicBezTo>
                    <a:pt x="11" y="76"/>
                    <a:pt x="6" y="89"/>
                    <a:pt x="6" y="94"/>
                  </a:cubicBezTo>
                  <a:cubicBezTo>
                    <a:pt x="6" y="99"/>
                    <a:pt x="3" y="97"/>
                    <a:pt x="3" y="97"/>
                  </a:cubicBezTo>
                  <a:cubicBezTo>
                    <a:pt x="3" y="97"/>
                    <a:pt x="1" y="101"/>
                    <a:pt x="1" y="89"/>
                  </a:cubicBezTo>
                  <a:cubicBezTo>
                    <a:pt x="2" y="76"/>
                    <a:pt x="0" y="68"/>
                    <a:pt x="1" y="52"/>
                  </a:cubicBezTo>
                  <a:cubicBezTo>
                    <a:pt x="2" y="37"/>
                    <a:pt x="14" y="20"/>
                    <a:pt x="17" y="16"/>
                  </a:cubicBezTo>
                  <a:cubicBezTo>
                    <a:pt x="20" y="11"/>
                    <a:pt x="22" y="1"/>
                    <a:pt x="26" y="0"/>
                  </a:cubicBezTo>
                  <a:cubicBezTo>
                    <a:pt x="30" y="0"/>
                    <a:pt x="40" y="5"/>
                    <a:pt x="41" y="15"/>
                  </a:cubicBezTo>
                  <a:close/>
                </a:path>
              </a:pathLst>
            </a:custGeom>
            <a:solidFill>
              <a:srgbClr val="3B231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1" name="Freeform 609"/>
            <p:cNvSpPr>
              <a:spLocks/>
            </p:cNvSpPr>
            <p:nvPr/>
          </p:nvSpPr>
          <p:spPr bwMode="auto">
            <a:xfrm>
              <a:off x="5686312" y="1485728"/>
              <a:ext cx="601262" cy="572987"/>
            </a:xfrm>
            <a:custGeom>
              <a:avLst/>
              <a:gdLst/>
              <a:ahLst/>
              <a:cxnLst>
                <a:cxn ang="0">
                  <a:pos x="240" y="176"/>
                </a:cxn>
                <a:cxn ang="0">
                  <a:pos x="90" y="235"/>
                </a:cxn>
                <a:cxn ang="0">
                  <a:pos x="65" y="251"/>
                </a:cxn>
                <a:cxn ang="0">
                  <a:pos x="63" y="221"/>
                </a:cxn>
                <a:cxn ang="0">
                  <a:pos x="1" y="140"/>
                </a:cxn>
                <a:cxn ang="0">
                  <a:pos x="40" y="75"/>
                </a:cxn>
                <a:cxn ang="0">
                  <a:pos x="89" y="20"/>
                </a:cxn>
                <a:cxn ang="0">
                  <a:pos x="197" y="20"/>
                </a:cxn>
                <a:cxn ang="0">
                  <a:pos x="240" y="176"/>
                </a:cxn>
              </a:cxnLst>
              <a:rect l="0" t="0" r="r" b="b"/>
              <a:pathLst>
                <a:path w="271" h="258">
                  <a:moveTo>
                    <a:pt x="240" y="176"/>
                  </a:moveTo>
                  <a:cubicBezTo>
                    <a:pt x="211" y="232"/>
                    <a:pt x="144" y="258"/>
                    <a:pt x="90" y="235"/>
                  </a:cubicBezTo>
                  <a:cubicBezTo>
                    <a:pt x="88" y="234"/>
                    <a:pt x="87" y="258"/>
                    <a:pt x="65" y="251"/>
                  </a:cubicBezTo>
                  <a:cubicBezTo>
                    <a:pt x="45" y="245"/>
                    <a:pt x="63" y="221"/>
                    <a:pt x="63" y="221"/>
                  </a:cubicBezTo>
                  <a:cubicBezTo>
                    <a:pt x="33" y="202"/>
                    <a:pt x="3" y="175"/>
                    <a:pt x="1" y="140"/>
                  </a:cubicBezTo>
                  <a:cubicBezTo>
                    <a:pt x="0" y="118"/>
                    <a:pt x="10" y="90"/>
                    <a:pt x="40" y="75"/>
                  </a:cubicBezTo>
                  <a:cubicBezTo>
                    <a:pt x="40" y="75"/>
                    <a:pt x="68" y="34"/>
                    <a:pt x="89" y="20"/>
                  </a:cubicBezTo>
                  <a:cubicBezTo>
                    <a:pt x="117" y="0"/>
                    <a:pt x="165" y="4"/>
                    <a:pt x="197" y="20"/>
                  </a:cubicBezTo>
                  <a:cubicBezTo>
                    <a:pt x="251" y="48"/>
                    <a:pt x="271" y="118"/>
                    <a:pt x="240" y="176"/>
                  </a:cubicBezTo>
                  <a:close/>
                </a:path>
              </a:pathLst>
            </a:custGeom>
            <a:solidFill>
              <a:srgbClr val="E5CA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2" name="Freeform 610"/>
            <p:cNvSpPr>
              <a:spLocks/>
            </p:cNvSpPr>
            <p:nvPr/>
          </p:nvSpPr>
          <p:spPr bwMode="auto">
            <a:xfrm>
              <a:off x="5760721" y="1633213"/>
              <a:ext cx="105305" cy="77979"/>
            </a:xfrm>
            <a:custGeom>
              <a:avLst/>
              <a:gdLst/>
              <a:ahLst/>
              <a:cxnLst>
                <a:cxn ang="0">
                  <a:pos x="29" y="34"/>
                </a:cxn>
                <a:cxn ang="0">
                  <a:pos x="0" y="26"/>
                </a:cxn>
                <a:cxn ang="0">
                  <a:pos x="29" y="34"/>
                </a:cxn>
              </a:cxnLst>
              <a:rect l="0" t="0" r="r" b="b"/>
              <a:pathLst>
                <a:path w="48" h="34">
                  <a:moveTo>
                    <a:pt x="29" y="34"/>
                  </a:moveTo>
                  <a:cubicBezTo>
                    <a:pt x="20" y="30"/>
                    <a:pt x="11" y="29"/>
                    <a:pt x="0" y="26"/>
                  </a:cubicBezTo>
                  <a:cubicBezTo>
                    <a:pt x="3" y="0"/>
                    <a:pt x="48" y="19"/>
                    <a:pt x="29" y="34"/>
                  </a:cubicBezTo>
                  <a:close/>
                </a:path>
              </a:pathLst>
            </a:custGeom>
            <a:solidFill>
              <a:srgbClr val="C594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3" name="Freeform 611"/>
            <p:cNvSpPr>
              <a:spLocks/>
            </p:cNvSpPr>
            <p:nvPr/>
          </p:nvSpPr>
          <p:spPr bwMode="auto">
            <a:xfrm>
              <a:off x="6042335" y="1805488"/>
              <a:ext cx="115497" cy="118667"/>
            </a:xfrm>
            <a:custGeom>
              <a:avLst/>
              <a:gdLst/>
              <a:ahLst/>
              <a:cxnLst>
                <a:cxn ang="0">
                  <a:pos x="23" y="53"/>
                </a:cxn>
                <a:cxn ang="0">
                  <a:pos x="8" y="32"/>
                </a:cxn>
                <a:cxn ang="0">
                  <a:pos x="0" y="25"/>
                </a:cxn>
                <a:cxn ang="0">
                  <a:pos x="23" y="53"/>
                </a:cxn>
              </a:cxnLst>
              <a:rect l="0" t="0" r="r" b="b"/>
              <a:pathLst>
                <a:path w="52" h="53">
                  <a:moveTo>
                    <a:pt x="23" y="53"/>
                  </a:moveTo>
                  <a:cubicBezTo>
                    <a:pt x="20" y="46"/>
                    <a:pt x="16" y="38"/>
                    <a:pt x="8" y="32"/>
                  </a:cubicBezTo>
                  <a:cubicBezTo>
                    <a:pt x="6" y="30"/>
                    <a:pt x="1" y="29"/>
                    <a:pt x="0" y="25"/>
                  </a:cubicBezTo>
                  <a:cubicBezTo>
                    <a:pt x="18" y="0"/>
                    <a:pt x="52" y="41"/>
                    <a:pt x="23" y="53"/>
                  </a:cubicBezTo>
                  <a:close/>
                </a:path>
              </a:pathLst>
            </a:custGeom>
            <a:solidFill>
              <a:srgbClr val="C594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4" name="Freeform 612"/>
            <p:cNvSpPr>
              <a:spLocks/>
            </p:cNvSpPr>
            <p:nvPr/>
          </p:nvSpPr>
          <p:spPr bwMode="auto">
            <a:xfrm>
              <a:off x="5808119" y="1763906"/>
              <a:ext cx="186834" cy="14918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9" y="48"/>
                </a:cxn>
                <a:cxn ang="0">
                  <a:pos x="67" y="55"/>
                </a:cxn>
                <a:cxn ang="0">
                  <a:pos x="85" y="48"/>
                </a:cxn>
                <a:cxn ang="0">
                  <a:pos x="38" y="63"/>
                </a:cxn>
                <a:cxn ang="0">
                  <a:pos x="1" y="23"/>
                </a:cxn>
                <a:cxn ang="0">
                  <a:pos x="2" y="0"/>
                </a:cxn>
              </a:cxnLst>
              <a:rect l="0" t="0" r="r" b="b"/>
              <a:pathLst>
                <a:path w="85" h="66">
                  <a:moveTo>
                    <a:pt x="2" y="0"/>
                  </a:moveTo>
                  <a:cubicBezTo>
                    <a:pt x="2" y="16"/>
                    <a:pt x="5" y="37"/>
                    <a:pt x="19" y="48"/>
                  </a:cubicBezTo>
                  <a:cubicBezTo>
                    <a:pt x="35" y="62"/>
                    <a:pt x="52" y="59"/>
                    <a:pt x="67" y="55"/>
                  </a:cubicBezTo>
                  <a:cubicBezTo>
                    <a:pt x="74" y="53"/>
                    <a:pt x="80" y="50"/>
                    <a:pt x="85" y="48"/>
                  </a:cubicBezTo>
                  <a:cubicBezTo>
                    <a:pt x="80" y="55"/>
                    <a:pt x="56" y="66"/>
                    <a:pt x="38" y="63"/>
                  </a:cubicBezTo>
                  <a:cubicBezTo>
                    <a:pt x="15" y="59"/>
                    <a:pt x="2" y="31"/>
                    <a:pt x="1" y="23"/>
                  </a:cubicBezTo>
                  <a:cubicBezTo>
                    <a:pt x="0" y="14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BF87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5" name="Freeform 613"/>
            <p:cNvSpPr>
              <a:spLocks/>
            </p:cNvSpPr>
            <p:nvPr/>
          </p:nvSpPr>
          <p:spPr bwMode="auto">
            <a:xfrm>
              <a:off x="5902114" y="1739208"/>
              <a:ext cx="50953" cy="4068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9" y="18"/>
                </a:cxn>
                <a:cxn ang="0">
                  <a:pos x="0" y="7"/>
                </a:cxn>
              </a:cxnLst>
              <a:rect l="0" t="0" r="r" b="b"/>
              <a:pathLst>
                <a:path w="23" h="18">
                  <a:moveTo>
                    <a:pt x="0" y="7"/>
                  </a:moveTo>
                  <a:cubicBezTo>
                    <a:pt x="7" y="0"/>
                    <a:pt x="23" y="8"/>
                    <a:pt x="19" y="18"/>
                  </a:cubicBezTo>
                  <a:cubicBezTo>
                    <a:pt x="21" y="9"/>
                    <a:pt x="7" y="4"/>
                    <a:pt x="0" y="7"/>
                  </a:cubicBezTo>
                  <a:close/>
                </a:path>
              </a:pathLst>
            </a:custGeom>
            <a:solidFill>
              <a:srgbClr val="C594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6" name="Freeform 614"/>
            <p:cNvSpPr>
              <a:spLocks/>
            </p:cNvSpPr>
            <p:nvPr/>
          </p:nvSpPr>
          <p:spPr bwMode="auto">
            <a:xfrm>
              <a:off x="6129822" y="1712394"/>
              <a:ext cx="30574" cy="4746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21"/>
                </a:cxn>
                <a:cxn ang="0">
                  <a:pos x="0" y="2"/>
                </a:cxn>
              </a:cxnLst>
              <a:rect l="0" t="0" r="r" b="b"/>
              <a:pathLst>
                <a:path w="15" h="21">
                  <a:moveTo>
                    <a:pt x="0" y="2"/>
                  </a:moveTo>
                  <a:cubicBezTo>
                    <a:pt x="9" y="0"/>
                    <a:pt x="15" y="10"/>
                    <a:pt x="12" y="21"/>
                  </a:cubicBezTo>
                  <a:cubicBezTo>
                    <a:pt x="14" y="13"/>
                    <a:pt x="8" y="3"/>
                    <a:pt x="0" y="2"/>
                  </a:cubicBezTo>
                  <a:close/>
                </a:path>
              </a:pathLst>
            </a:custGeom>
            <a:solidFill>
              <a:srgbClr val="B375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7" name="Freeform 615"/>
            <p:cNvSpPr>
              <a:spLocks/>
            </p:cNvSpPr>
            <p:nvPr/>
          </p:nvSpPr>
          <p:spPr bwMode="auto">
            <a:xfrm>
              <a:off x="5821849" y="1639389"/>
              <a:ext cx="54352" cy="4407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21" y="20"/>
                </a:cxn>
                <a:cxn ang="0">
                  <a:pos x="0" y="7"/>
                </a:cxn>
              </a:cxnLst>
              <a:rect l="0" t="0" r="r" b="b"/>
              <a:pathLst>
                <a:path w="25" h="20">
                  <a:moveTo>
                    <a:pt x="0" y="7"/>
                  </a:moveTo>
                  <a:cubicBezTo>
                    <a:pt x="7" y="0"/>
                    <a:pt x="25" y="9"/>
                    <a:pt x="21" y="20"/>
                  </a:cubicBezTo>
                  <a:cubicBezTo>
                    <a:pt x="21" y="11"/>
                    <a:pt x="6" y="5"/>
                    <a:pt x="0" y="7"/>
                  </a:cubicBezTo>
                  <a:close/>
                </a:path>
              </a:pathLst>
            </a:custGeom>
            <a:solidFill>
              <a:srgbClr val="5B3A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8" name="Freeform 616"/>
            <p:cNvSpPr>
              <a:spLocks/>
            </p:cNvSpPr>
            <p:nvPr/>
          </p:nvSpPr>
          <p:spPr bwMode="auto">
            <a:xfrm>
              <a:off x="6055895" y="1782348"/>
              <a:ext cx="54352" cy="4746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0" y="22"/>
                </a:cxn>
                <a:cxn ang="0">
                  <a:pos x="0" y="6"/>
                </a:cxn>
              </a:cxnLst>
              <a:rect l="0" t="0" r="r" b="b"/>
              <a:pathLst>
                <a:path w="25" h="22">
                  <a:moveTo>
                    <a:pt x="0" y="6"/>
                  </a:moveTo>
                  <a:cubicBezTo>
                    <a:pt x="8" y="0"/>
                    <a:pt x="25" y="13"/>
                    <a:pt x="20" y="22"/>
                  </a:cubicBezTo>
                  <a:cubicBezTo>
                    <a:pt x="20" y="13"/>
                    <a:pt x="6" y="6"/>
                    <a:pt x="0" y="6"/>
                  </a:cubicBezTo>
                  <a:close/>
                </a:path>
              </a:pathLst>
            </a:custGeom>
            <a:solidFill>
              <a:srgbClr val="5B3A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9" name="Freeform 617"/>
            <p:cNvSpPr>
              <a:spLocks/>
            </p:cNvSpPr>
            <p:nvPr/>
          </p:nvSpPr>
          <p:spPr bwMode="auto">
            <a:xfrm>
              <a:off x="5760863" y="1444881"/>
              <a:ext cx="587675" cy="501786"/>
            </a:xfrm>
            <a:custGeom>
              <a:avLst/>
              <a:gdLst/>
              <a:ahLst/>
              <a:cxnLst>
                <a:cxn ang="0">
                  <a:pos x="214" y="61"/>
                </a:cxn>
                <a:cxn ang="0">
                  <a:pos x="187" y="1"/>
                </a:cxn>
                <a:cxn ang="0">
                  <a:pos x="204" y="52"/>
                </a:cxn>
                <a:cxn ang="0">
                  <a:pos x="170" y="21"/>
                </a:cxn>
                <a:cxn ang="0">
                  <a:pos x="83" y="13"/>
                </a:cxn>
                <a:cxn ang="0">
                  <a:pos x="16" y="58"/>
                </a:cxn>
                <a:cxn ang="0">
                  <a:pos x="10" y="74"/>
                </a:cxn>
                <a:cxn ang="0">
                  <a:pos x="140" y="59"/>
                </a:cxn>
                <a:cxn ang="0">
                  <a:pos x="150" y="59"/>
                </a:cxn>
                <a:cxn ang="0">
                  <a:pos x="65" y="84"/>
                </a:cxn>
                <a:cxn ang="0">
                  <a:pos x="157" y="65"/>
                </a:cxn>
                <a:cxn ang="0">
                  <a:pos x="134" y="89"/>
                </a:cxn>
                <a:cxn ang="0">
                  <a:pos x="176" y="64"/>
                </a:cxn>
                <a:cxn ang="0">
                  <a:pos x="175" y="148"/>
                </a:cxn>
                <a:cxn ang="0">
                  <a:pos x="190" y="77"/>
                </a:cxn>
                <a:cxn ang="0">
                  <a:pos x="190" y="181"/>
                </a:cxn>
                <a:cxn ang="0">
                  <a:pos x="207" y="179"/>
                </a:cxn>
                <a:cxn ang="0">
                  <a:pos x="197" y="202"/>
                </a:cxn>
                <a:cxn ang="0">
                  <a:pos x="184" y="222"/>
                </a:cxn>
                <a:cxn ang="0">
                  <a:pos x="213" y="213"/>
                </a:cxn>
                <a:cxn ang="0">
                  <a:pos x="226" y="76"/>
                </a:cxn>
                <a:cxn ang="0">
                  <a:pos x="264" y="127"/>
                </a:cxn>
                <a:cxn ang="0">
                  <a:pos x="250" y="88"/>
                </a:cxn>
                <a:cxn ang="0">
                  <a:pos x="219" y="65"/>
                </a:cxn>
                <a:cxn ang="0">
                  <a:pos x="249" y="60"/>
                </a:cxn>
                <a:cxn ang="0">
                  <a:pos x="214" y="61"/>
                </a:cxn>
              </a:cxnLst>
              <a:rect l="0" t="0" r="r" b="b"/>
              <a:pathLst>
                <a:path w="264" h="225">
                  <a:moveTo>
                    <a:pt x="214" y="61"/>
                  </a:moveTo>
                  <a:cubicBezTo>
                    <a:pt x="215" y="48"/>
                    <a:pt x="187" y="1"/>
                    <a:pt x="187" y="1"/>
                  </a:cubicBezTo>
                  <a:cubicBezTo>
                    <a:pt x="188" y="23"/>
                    <a:pt x="201" y="32"/>
                    <a:pt x="204" y="52"/>
                  </a:cubicBezTo>
                  <a:cubicBezTo>
                    <a:pt x="205" y="52"/>
                    <a:pt x="203" y="37"/>
                    <a:pt x="170" y="21"/>
                  </a:cubicBezTo>
                  <a:cubicBezTo>
                    <a:pt x="128" y="0"/>
                    <a:pt x="97" y="9"/>
                    <a:pt x="83" y="13"/>
                  </a:cubicBezTo>
                  <a:cubicBezTo>
                    <a:pt x="68" y="17"/>
                    <a:pt x="32" y="37"/>
                    <a:pt x="16" y="58"/>
                  </a:cubicBezTo>
                  <a:cubicBezTo>
                    <a:pt x="0" y="79"/>
                    <a:pt x="10" y="74"/>
                    <a:pt x="10" y="74"/>
                  </a:cubicBezTo>
                  <a:cubicBezTo>
                    <a:pt x="10" y="74"/>
                    <a:pt x="118" y="64"/>
                    <a:pt x="140" y="59"/>
                  </a:cubicBezTo>
                  <a:cubicBezTo>
                    <a:pt x="162" y="54"/>
                    <a:pt x="150" y="59"/>
                    <a:pt x="150" y="59"/>
                  </a:cubicBezTo>
                  <a:cubicBezTo>
                    <a:pt x="65" y="84"/>
                    <a:pt x="65" y="84"/>
                    <a:pt x="65" y="84"/>
                  </a:cubicBezTo>
                  <a:cubicBezTo>
                    <a:pt x="65" y="84"/>
                    <a:pt x="140" y="74"/>
                    <a:pt x="157" y="65"/>
                  </a:cubicBezTo>
                  <a:cubicBezTo>
                    <a:pt x="173" y="56"/>
                    <a:pt x="134" y="89"/>
                    <a:pt x="134" y="89"/>
                  </a:cubicBezTo>
                  <a:cubicBezTo>
                    <a:pt x="134" y="89"/>
                    <a:pt x="175" y="70"/>
                    <a:pt x="176" y="64"/>
                  </a:cubicBezTo>
                  <a:cubicBezTo>
                    <a:pt x="177" y="58"/>
                    <a:pt x="190" y="92"/>
                    <a:pt x="175" y="148"/>
                  </a:cubicBezTo>
                  <a:cubicBezTo>
                    <a:pt x="175" y="148"/>
                    <a:pt x="191" y="97"/>
                    <a:pt x="190" y="77"/>
                  </a:cubicBezTo>
                  <a:cubicBezTo>
                    <a:pt x="190" y="76"/>
                    <a:pt x="211" y="161"/>
                    <a:pt x="190" y="181"/>
                  </a:cubicBezTo>
                  <a:cubicBezTo>
                    <a:pt x="170" y="201"/>
                    <a:pt x="202" y="168"/>
                    <a:pt x="207" y="179"/>
                  </a:cubicBezTo>
                  <a:cubicBezTo>
                    <a:pt x="212" y="189"/>
                    <a:pt x="202" y="199"/>
                    <a:pt x="197" y="202"/>
                  </a:cubicBezTo>
                  <a:cubicBezTo>
                    <a:pt x="185" y="209"/>
                    <a:pt x="184" y="222"/>
                    <a:pt x="184" y="222"/>
                  </a:cubicBezTo>
                  <a:cubicBezTo>
                    <a:pt x="188" y="223"/>
                    <a:pt x="190" y="225"/>
                    <a:pt x="213" y="213"/>
                  </a:cubicBezTo>
                  <a:cubicBezTo>
                    <a:pt x="240" y="199"/>
                    <a:pt x="249" y="101"/>
                    <a:pt x="226" y="76"/>
                  </a:cubicBezTo>
                  <a:cubicBezTo>
                    <a:pt x="226" y="76"/>
                    <a:pt x="247" y="88"/>
                    <a:pt x="264" y="127"/>
                  </a:cubicBezTo>
                  <a:cubicBezTo>
                    <a:pt x="264" y="127"/>
                    <a:pt x="260" y="99"/>
                    <a:pt x="250" y="88"/>
                  </a:cubicBezTo>
                  <a:cubicBezTo>
                    <a:pt x="234" y="71"/>
                    <a:pt x="219" y="65"/>
                    <a:pt x="219" y="65"/>
                  </a:cubicBezTo>
                  <a:cubicBezTo>
                    <a:pt x="219" y="65"/>
                    <a:pt x="237" y="58"/>
                    <a:pt x="249" y="60"/>
                  </a:cubicBezTo>
                  <a:cubicBezTo>
                    <a:pt x="261" y="62"/>
                    <a:pt x="228" y="43"/>
                    <a:pt x="214" y="61"/>
                  </a:cubicBezTo>
                  <a:close/>
                </a:path>
              </a:pathLst>
            </a:custGeom>
            <a:solidFill>
              <a:srgbClr val="3B231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0" name="Freeform 618"/>
            <p:cNvSpPr>
              <a:spLocks noEditPoints="1"/>
            </p:cNvSpPr>
            <p:nvPr/>
          </p:nvSpPr>
          <p:spPr bwMode="auto">
            <a:xfrm>
              <a:off x="5267880" y="2276040"/>
              <a:ext cx="506147" cy="495005"/>
            </a:xfrm>
            <a:custGeom>
              <a:avLst/>
              <a:gdLst/>
              <a:ahLst/>
              <a:cxnLst>
                <a:cxn ang="0">
                  <a:pos x="150" y="4"/>
                </a:cxn>
                <a:cxn ang="0">
                  <a:pos x="96" y="63"/>
                </a:cxn>
                <a:cxn ang="0">
                  <a:pos x="73" y="82"/>
                </a:cxn>
                <a:cxn ang="0">
                  <a:pos x="49" y="97"/>
                </a:cxn>
                <a:cxn ang="0">
                  <a:pos x="37" y="100"/>
                </a:cxn>
                <a:cxn ang="0">
                  <a:pos x="32" y="99"/>
                </a:cxn>
                <a:cxn ang="0">
                  <a:pos x="27" y="94"/>
                </a:cxn>
                <a:cxn ang="0">
                  <a:pos x="24" y="87"/>
                </a:cxn>
                <a:cxn ang="0">
                  <a:pos x="8" y="87"/>
                </a:cxn>
                <a:cxn ang="0">
                  <a:pos x="1" y="97"/>
                </a:cxn>
                <a:cxn ang="0">
                  <a:pos x="1" y="101"/>
                </a:cxn>
                <a:cxn ang="0">
                  <a:pos x="22" y="131"/>
                </a:cxn>
                <a:cxn ang="0">
                  <a:pos x="29" y="134"/>
                </a:cxn>
                <a:cxn ang="0">
                  <a:pos x="32" y="137"/>
                </a:cxn>
                <a:cxn ang="0">
                  <a:pos x="62" y="123"/>
                </a:cxn>
                <a:cxn ang="0">
                  <a:pos x="62" y="122"/>
                </a:cxn>
                <a:cxn ang="0">
                  <a:pos x="70" y="115"/>
                </a:cxn>
                <a:cxn ang="0">
                  <a:pos x="75" y="110"/>
                </a:cxn>
                <a:cxn ang="0">
                  <a:pos x="75" y="110"/>
                </a:cxn>
                <a:cxn ang="0">
                  <a:pos x="101" y="87"/>
                </a:cxn>
                <a:cxn ang="0">
                  <a:pos x="114" y="75"/>
                </a:cxn>
                <a:cxn ang="0">
                  <a:pos x="125" y="62"/>
                </a:cxn>
                <a:cxn ang="0">
                  <a:pos x="155" y="23"/>
                </a:cxn>
                <a:cxn ang="0">
                  <a:pos x="162" y="8"/>
                </a:cxn>
                <a:cxn ang="0">
                  <a:pos x="150" y="4"/>
                </a:cxn>
                <a:cxn ang="0">
                  <a:pos x="226" y="207"/>
                </a:cxn>
                <a:cxn ang="0">
                  <a:pos x="221" y="201"/>
                </a:cxn>
                <a:cxn ang="0">
                  <a:pos x="197" y="198"/>
                </a:cxn>
                <a:cxn ang="0">
                  <a:pos x="202" y="169"/>
                </a:cxn>
                <a:cxn ang="0">
                  <a:pos x="204" y="162"/>
                </a:cxn>
                <a:cxn ang="0">
                  <a:pos x="210" y="119"/>
                </a:cxn>
                <a:cxn ang="0">
                  <a:pos x="211" y="113"/>
                </a:cxn>
                <a:cxn ang="0">
                  <a:pos x="216" y="74"/>
                </a:cxn>
                <a:cxn ang="0">
                  <a:pos x="217" y="63"/>
                </a:cxn>
                <a:cxn ang="0">
                  <a:pos x="222" y="29"/>
                </a:cxn>
                <a:cxn ang="0">
                  <a:pos x="217" y="24"/>
                </a:cxn>
                <a:cxn ang="0">
                  <a:pos x="216" y="22"/>
                </a:cxn>
                <a:cxn ang="0">
                  <a:pos x="215" y="8"/>
                </a:cxn>
                <a:cxn ang="0">
                  <a:pos x="209" y="8"/>
                </a:cxn>
                <a:cxn ang="0">
                  <a:pos x="208" y="23"/>
                </a:cxn>
                <a:cxn ang="0">
                  <a:pos x="205" y="28"/>
                </a:cxn>
                <a:cxn ang="0">
                  <a:pos x="204" y="48"/>
                </a:cxn>
                <a:cxn ang="0">
                  <a:pos x="194" y="95"/>
                </a:cxn>
                <a:cxn ang="0">
                  <a:pos x="179" y="160"/>
                </a:cxn>
                <a:cxn ang="0">
                  <a:pos x="172" y="200"/>
                </a:cxn>
                <a:cxn ang="0">
                  <a:pos x="176" y="211"/>
                </a:cxn>
                <a:cxn ang="0">
                  <a:pos x="207" y="222"/>
                </a:cxn>
                <a:cxn ang="0">
                  <a:pos x="215" y="219"/>
                </a:cxn>
                <a:cxn ang="0">
                  <a:pos x="219" y="219"/>
                </a:cxn>
                <a:cxn ang="0">
                  <a:pos x="226" y="207"/>
                </a:cxn>
              </a:cxnLst>
              <a:rect l="0" t="0" r="r" b="b"/>
              <a:pathLst>
                <a:path w="228" h="222">
                  <a:moveTo>
                    <a:pt x="150" y="4"/>
                  </a:moveTo>
                  <a:cubicBezTo>
                    <a:pt x="133" y="24"/>
                    <a:pt x="117" y="48"/>
                    <a:pt x="96" y="63"/>
                  </a:cubicBezTo>
                  <a:cubicBezTo>
                    <a:pt x="88" y="69"/>
                    <a:pt x="81" y="76"/>
                    <a:pt x="73" y="82"/>
                  </a:cubicBezTo>
                  <a:cubicBezTo>
                    <a:pt x="65" y="87"/>
                    <a:pt x="57" y="92"/>
                    <a:pt x="49" y="97"/>
                  </a:cubicBezTo>
                  <a:cubicBezTo>
                    <a:pt x="45" y="98"/>
                    <a:pt x="41" y="99"/>
                    <a:pt x="37" y="100"/>
                  </a:cubicBezTo>
                  <a:cubicBezTo>
                    <a:pt x="36" y="100"/>
                    <a:pt x="34" y="99"/>
                    <a:pt x="32" y="99"/>
                  </a:cubicBezTo>
                  <a:cubicBezTo>
                    <a:pt x="31" y="98"/>
                    <a:pt x="29" y="95"/>
                    <a:pt x="27" y="94"/>
                  </a:cubicBezTo>
                  <a:cubicBezTo>
                    <a:pt x="26" y="91"/>
                    <a:pt x="26" y="89"/>
                    <a:pt x="24" y="87"/>
                  </a:cubicBezTo>
                  <a:cubicBezTo>
                    <a:pt x="20" y="83"/>
                    <a:pt x="13" y="83"/>
                    <a:pt x="8" y="87"/>
                  </a:cubicBezTo>
                  <a:cubicBezTo>
                    <a:pt x="4" y="90"/>
                    <a:pt x="2" y="94"/>
                    <a:pt x="1" y="97"/>
                  </a:cubicBezTo>
                  <a:cubicBezTo>
                    <a:pt x="1" y="98"/>
                    <a:pt x="0" y="100"/>
                    <a:pt x="1" y="101"/>
                  </a:cubicBezTo>
                  <a:cubicBezTo>
                    <a:pt x="2" y="117"/>
                    <a:pt x="10" y="124"/>
                    <a:pt x="22" y="131"/>
                  </a:cubicBezTo>
                  <a:cubicBezTo>
                    <a:pt x="24" y="132"/>
                    <a:pt x="27" y="133"/>
                    <a:pt x="29" y="134"/>
                  </a:cubicBezTo>
                  <a:cubicBezTo>
                    <a:pt x="30" y="135"/>
                    <a:pt x="31" y="136"/>
                    <a:pt x="32" y="137"/>
                  </a:cubicBezTo>
                  <a:cubicBezTo>
                    <a:pt x="43" y="146"/>
                    <a:pt x="57" y="134"/>
                    <a:pt x="62" y="123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5" y="120"/>
                    <a:pt x="67" y="118"/>
                    <a:pt x="70" y="115"/>
                  </a:cubicBezTo>
                  <a:cubicBezTo>
                    <a:pt x="72" y="113"/>
                    <a:pt x="74" y="112"/>
                    <a:pt x="75" y="110"/>
                  </a:cubicBezTo>
                  <a:cubicBezTo>
                    <a:pt x="75" y="110"/>
                    <a:pt x="75" y="110"/>
                    <a:pt x="75" y="110"/>
                  </a:cubicBezTo>
                  <a:cubicBezTo>
                    <a:pt x="84" y="103"/>
                    <a:pt x="93" y="95"/>
                    <a:pt x="101" y="87"/>
                  </a:cubicBezTo>
                  <a:cubicBezTo>
                    <a:pt x="105" y="83"/>
                    <a:pt x="110" y="79"/>
                    <a:pt x="114" y="75"/>
                  </a:cubicBezTo>
                  <a:cubicBezTo>
                    <a:pt x="118" y="71"/>
                    <a:pt x="122" y="66"/>
                    <a:pt x="125" y="62"/>
                  </a:cubicBezTo>
                  <a:cubicBezTo>
                    <a:pt x="137" y="50"/>
                    <a:pt x="148" y="39"/>
                    <a:pt x="155" y="23"/>
                  </a:cubicBezTo>
                  <a:cubicBezTo>
                    <a:pt x="159" y="18"/>
                    <a:pt x="162" y="14"/>
                    <a:pt x="162" y="8"/>
                  </a:cubicBezTo>
                  <a:cubicBezTo>
                    <a:pt x="162" y="2"/>
                    <a:pt x="155" y="0"/>
                    <a:pt x="150" y="4"/>
                  </a:cubicBezTo>
                  <a:close/>
                  <a:moveTo>
                    <a:pt x="226" y="207"/>
                  </a:moveTo>
                  <a:cubicBezTo>
                    <a:pt x="226" y="204"/>
                    <a:pt x="224" y="201"/>
                    <a:pt x="221" y="201"/>
                  </a:cubicBezTo>
                  <a:cubicBezTo>
                    <a:pt x="213" y="199"/>
                    <a:pt x="205" y="199"/>
                    <a:pt x="197" y="198"/>
                  </a:cubicBezTo>
                  <a:cubicBezTo>
                    <a:pt x="199" y="188"/>
                    <a:pt x="201" y="178"/>
                    <a:pt x="202" y="169"/>
                  </a:cubicBezTo>
                  <a:cubicBezTo>
                    <a:pt x="203" y="167"/>
                    <a:pt x="203" y="164"/>
                    <a:pt x="204" y="162"/>
                  </a:cubicBezTo>
                  <a:cubicBezTo>
                    <a:pt x="206" y="148"/>
                    <a:pt x="208" y="133"/>
                    <a:pt x="210" y="119"/>
                  </a:cubicBezTo>
                  <a:cubicBezTo>
                    <a:pt x="211" y="117"/>
                    <a:pt x="211" y="115"/>
                    <a:pt x="211" y="113"/>
                  </a:cubicBezTo>
                  <a:cubicBezTo>
                    <a:pt x="214" y="100"/>
                    <a:pt x="215" y="87"/>
                    <a:pt x="216" y="74"/>
                  </a:cubicBezTo>
                  <a:cubicBezTo>
                    <a:pt x="217" y="71"/>
                    <a:pt x="217" y="67"/>
                    <a:pt x="217" y="63"/>
                  </a:cubicBezTo>
                  <a:cubicBezTo>
                    <a:pt x="219" y="52"/>
                    <a:pt x="224" y="39"/>
                    <a:pt x="222" y="29"/>
                  </a:cubicBezTo>
                  <a:cubicBezTo>
                    <a:pt x="221" y="26"/>
                    <a:pt x="219" y="24"/>
                    <a:pt x="217" y="24"/>
                  </a:cubicBezTo>
                  <a:cubicBezTo>
                    <a:pt x="217" y="23"/>
                    <a:pt x="216" y="23"/>
                    <a:pt x="216" y="22"/>
                  </a:cubicBezTo>
                  <a:cubicBezTo>
                    <a:pt x="215" y="18"/>
                    <a:pt x="215" y="13"/>
                    <a:pt x="215" y="8"/>
                  </a:cubicBezTo>
                  <a:cubicBezTo>
                    <a:pt x="215" y="4"/>
                    <a:pt x="209" y="4"/>
                    <a:pt x="209" y="8"/>
                  </a:cubicBezTo>
                  <a:cubicBezTo>
                    <a:pt x="208" y="13"/>
                    <a:pt x="208" y="18"/>
                    <a:pt x="208" y="23"/>
                  </a:cubicBezTo>
                  <a:cubicBezTo>
                    <a:pt x="206" y="24"/>
                    <a:pt x="205" y="26"/>
                    <a:pt x="205" y="28"/>
                  </a:cubicBezTo>
                  <a:cubicBezTo>
                    <a:pt x="204" y="35"/>
                    <a:pt x="204" y="41"/>
                    <a:pt x="204" y="48"/>
                  </a:cubicBezTo>
                  <a:cubicBezTo>
                    <a:pt x="200" y="63"/>
                    <a:pt x="197" y="79"/>
                    <a:pt x="194" y="95"/>
                  </a:cubicBezTo>
                  <a:cubicBezTo>
                    <a:pt x="189" y="116"/>
                    <a:pt x="183" y="138"/>
                    <a:pt x="179" y="160"/>
                  </a:cubicBezTo>
                  <a:cubicBezTo>
                    <a:pt x="178" y="169"/>
                    <a:pt x="170" y="188"/>
                    <a:pt x="172" y="200"/>
                  </a:cubicBezTo>
                  <a:cubicBezTo>
                    <a:pt x="170" y="204"/>
                    <a:pt x="171" y="209"/>
                    <a:pt x="176" y="211"/>
                  </a:cubicBezTo>
                  <a:cubicBezTo>
                    <a:pt x="186" y="215"/>
                    <a:pt x="196" y="220"/>
                    <a:pt x="207" y="222"/>
                  </a:cubicBezTo>
                  <a:cubicBezTo>
                    <a:pt x="210" y="222"/>
                    <a:pt x="213" y="221"/>
                    <a:pt x="215" y="219"/>
                  </a:cubicBezTo>
                  <a:cubicBezTo>
                    <a:pt x="216" y="219"/>
                    <a:pt x="218" y="219"/>
                    <a:pt x="219" y="219"/>
                  </a:cubicBezTo>
                  <a:cubicBezTo>
                    <a:pt x="225" y="219"/>
                    <a:pt x="228" y="211"/>
                    <a:pt x="226" y="207"/>
                  </a:cubicBezTo>
                  <a:close/>
                </a:path>
              </a:pathLst>
            </a:custGeom>
            <a:solidFill>
              <a:srgbClr val="E5CA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1" name="Freeform 619"/>
            <p:cNvSpPr>
              <a:spLocks noEditPoints="1"/>
            </p:cNvSpPr>
            <p:nvPr/>
          </p:nvSpPr>
          <p:spPr bwMode="auto">
            <a:xfrm>
              <a:off x="5264617" y="2446816"/>
              <a:ext cx="536721" cy="335653"/>
            </a:xfrm>
            <a:custGeom>
              <a:avLst/>
              <a:gdLst/>
              <a:ahLst/>
              <a:cxnLst>
                <a:cxn ang="0">
                  <a:pos x="67" y="49"/>
                </a:cxn>
                <a:cxn ang="0">
                  <a:pos x="60" y="42"/>
                </a:cxn>
                <a:cxn ang="0">
                  <a:pos x="58" y="42"/>
                </a:cxn>
                <a:cxn ang="0">
                  <a:pos x="58" y="42"/>
                </a:cxn>
                <a:cxn ang="0">
                  <a:pos x="53" y="41"/>
                </a:cxn>
                <a:cxn ang="0">
                  <a:pos x="44" y="37"/>
                </a:cxn>
                <a:cxn ang="0">
                  <a:pos x="39" y="33"/>
                </a:cxn>
                <a:cxn ang="0">
                  <a:pos x="38" y="30"/>
                </a:cxn>
                <a:cxn ang="0">
                  <a:pos x="36" y="26"/>
                </a:cxn>
                <a:cxn ang="0">
                  <a:pos x="36" y="26"/>
                </a:cxn>
                <a:cxn ang="0">
                  <a:pos x="35" y="22"/>
                </a:cxn>
                <a:cxn ang="0">
                  <a:pos x="32" y="8"/>
                </a:cxn>
                <a:cxn ang="0">
                  <a:pos x="8" y="10"/>
                </a:cxn>
                <a:cxn ang="0">
                  <a:pos x="3" y="29"/>
                </a:cxn>
                <a:cxn ang="0">
                  <a:pos x="17" y="48"/>
                </a:cxn>
                <a:cxn ang="0">
                  <a:pos x="57" y="63"/>
                </a:cxn>
                <a:cxn ang="0">
                  <a:pos x="61" y="59"/>
                </a:cxn>
                <a:cxn ang="0">
                  <a:pos x="67" y="49"/>
                </a:cxn>
                <a:cxn ang="0">
                  <a:pos x="233" y="119"/>
                </a:cxn>
                <a:cxn ang="0">
                  <a:pos x="201" y="118"/>
                </a:cxn>
                <a:cxn ang="0">
                  <a:pos x="198" y="120"/>
                </a:cxn>
                <a:cxn ang="0">
                  <a:pos x="179" y="118"/>
                </a:cxn>
                <a:cxn ang="0">
                  <a:pos x="173" y="125"/>
                </a:cxn>
                <a:cxn ang="0">
                  <a:pos x="174" y="130"/>
                </a:cxn>
                <a:cxn ang="0">
                  <a:pos x="178" y="133"/>
                </a:cxn>
                <a:cxn ang="0">
                  <a:pos x="199" y="140"/>
                </a:cxn>
                <a:cxn ang="0">
                  <a:pos x="235" y="139"/>
                </a:cxn>
                <a:cxn ang="0">
                  <a:pos x="233" y="119"/>
                </a:cxn>
              </a:cxnLst>
              <a:rect l="0" t="0" r="r" b="b"/>
              <a:pathLst>
                <a:path w="241" h="149">
                  <a:moveTo>
                    <a:pt x="67" y="49"/>
                  </a:moveTo>
                  <a:cubicBezTo>
                    <a:pt x="70" y="44"/>
                    <a:pt x="64" y="41"/>
                    <a:pt x="60" y="42"/>
                  </a:cubicBezTo>
                  <a:cubicBezTo>
                    <a:pt x="59" y="42"/>
                    <a:pt x="59" y="42"/>
                    <a:pt x="58" y="42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8" y="41"/>
                    <a:pt x="54" y="41"/>
                    <a:pt x="53" y="41"/>
                  </a:cubicBezTo>
                  <a:cubicBezTo>
                    <a:pt x="50" y="40"/>
                    <a:pt x="47" y="40"/>
                    <a:pt x="44" y="37"/>
                  </a:cubicBezTo>
                  <a:cubicBezTo>
                    <a:pt x="43" y="36"/>
                    <a:pt x="41" y="35"/>
                    <a:pt x="39" y="33"/>
                  </a:cubicBezTo>
                  <a:cubicBezTo>
                    <a:pt x="39" y="32"/>
                    <a:pt x="38" y="31"/>
                    <a:pt x="38" y="30"/>
                  </a:cubicBezTo>
                  <a:cubicBezTo>
                    <a:pt x="38" y="29"/>
                    <a:pt x="37" y="27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4"/>
                    <a:pt x="35" y="23"/>
                    <a:pt x="35" y="22"/>
                  </a:cubicBezTo>
                  <a:cubicBezTo>
                    <a:pt x="36" y="17"/>
                    <a:pt x="36" y="13"/>
                    <a:pt x="32" y="8"/>
                  </a:cubicBezTo>
                  <a:cubicBezTo>
                    <a:pt x="25" y="0"/>
                    <a:pt x="14" y="3"/>
                    <a:pt x="8" y="10"/>
                  </a:cubicBezTo>
                  <a:cubicBezTo>
                    <a:pt x="4" y="14"/>
                    <a:pt x="0" y="23"/>
                    <a:pt x="3" y="29"/>
                  </a:cubicBezTo>
                  <a:cubicBezTo>
                    <a:pt x="3" y="37"/>
                    <a:pt x="12" y="44"/>
                    <a:pt x="17" y="48"/>
                  </a:cubicBezTo>
                  <a:cubicBezTo>
                    <a:pt x="29" y="56"/>
                    <a:pt x="41" y="65"/>
                    <a:pt x="57" y="63"/>
                  </a:cubicBezTo>
                  <a:cubicBezTo>
                    <a:pt x="59" y="62"/>
                    <a:pt x="61" y="61"/>
                    <a:pt x="61" y="59"/>
                  </a:cubicBezTo>
                  <a:cubicBezTo>
                    <a:pt x="64" y="56"/>
                    <a:pt x="66" y="53"/>
                    <a:pt x="67" y="49"/>
                  </a:cubicBezTo>
                  <a:close/>
                  <a:moveTo>
                    <a:pt x="233" y="119"/>
                  </a:moveTo>
                  <a:cubicBezTo>
                    <a:pt x="223" y="113"/>
                    <a:pt x="211" y="118"/>
                    <a:pt x="201" y="118"/>
                  </a:cubicBezTo>
                  <a:cubicBezTo>
                    <a:pt x="199" y="118"/>
                    <a:pt x="198" y="119"/>
                    <a:pt x="198" y="120"/>
                  </a:cubicBezTo>
                  <a:cubicBezTo>
                    <a:pt x="191" y="120"/>
                    <a:pt x="185" y="119"/>
                    <a:pt x="179" y="118"/>
                  </a:cubicBezTo>
                  <a:cubicBezTo>
                    <a:pt x="175" y="117"/>
                    <a:pt x="172" y="122"/>
                    <a:pt x="173" y="125"/>
                  </a:cubicBezTo>
                  <a:cubicBezTo>
                    <a:pt x="173" y="127"/>
                    <a:pt x="174" y="128"/>
                    <a:pt x="174" y="130"/>
                  </a:cubicBezTo>
                  <a:cubicBezTo>
                    <a:pt x="175" y="132"/>
                    <a:pt x="176" y="133"/>
                    <a:pt x="178" y="133"/>
                  </a:cubicBezTo>
                  <a:cubicBezTo>
                    <a:pt x="183" y="138"/>
                    <a:pt x="192" y="139"/>
                    <a:pt x="199" y="140"/>
                  </a:cubicBezTo>
                  <a:cubicBezTo>
                    <a:pt x="210" y="142"/>
                    <a:pt x="225" y="149"/>
                    <a:pt x="235" y="139"/>
                  </a:cubicBezTo>
                  <a:cubicBezTo>
                    <a:pt x="241" y="133"/>
                    <a:pt x="239" y="123"/>
                    <a:pt x="233" y="119"/>
                  </a:cubicBezTo>
                  <a:close/>
                </a:path>
              </a:pathLst>
            </a:custGeom>
            <a:solidFill>
              <a:srgbClr val="A70E1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" name="Freeform 620"/>
            <p:cNvSpPr>
              <a:spLocks noEditPoints="1"/>
            </p:cNvSpPr>
            <p:nvPr/>
          </p:nvSpPr>
          <p:spPr bwMode="auto">
            <a:xfrm>
              <a:off x="5394234" y="1669541"/>
              <a:ext cx="900196" cy="671309"/>
            </a:xfrm>
            <a:custGeom>
              <a:avLst/>
              <a:gdLst/>
              <a:ahLst/>
              <a:cxnLst>
                <a:cxn ang="0">
                  <a:pos x="153" y="168"/>
                </a:cxn>
                <a:cxn ang="0">
                  <a:pos x="160" y="161"/>
                </a:cxn>
                <a:cxn ang="0">
                  <a:pos x="90" y="113"/>
                </a:cxn>
                <a:cxn ang="0">
                  <a:pos x="61" y="48"/>
                </a:cxn>
                <a:cxn ang="0">
                  <a:pos x="67" y="40"/>
                </a:cxn>
                <a:cxn ang="0">
                  <a:pos x="74" y="26"/>
                </a:cxn>
                <a:cxn ang="0">
                  <a:pos x="72" y="26"/>
                </a:cxn>
                <a:cxn ang="0">
                  <a:pos x="59" y="30"/>
                </a:cxn>
                <a:cxn ang="0">
                  <a:pos x="54" y="21"/>
                </a:cxn>
                <a:cxn ang="0">
                  <a:pos x="54" y="6"/>
                </a:cxn>
                <a:cxn ang="0">
                  <a:pos x="43" y="22"/>
                </a:cxn>
                <a:cxn ang="0">
                  <a:pos x="39" y="6"/>
                </a:cxn>
                <a:cxn ang="0">
                  <a:pos x="31" y="19"/>
                </a:cxn>
                <a:cxn ang="0">
                  <a:pos x="32" y="28"/>
                </a:cxn>
                <a:cxn ang="0">
                  <a:pos x="20" y="15"/>
                </a:cxn>
                <a:cxn ang="0">
                  <a:pos x="24" y="37"/>
                </a:cxn>
                <a:cxn ang="0">
                  <a:pos x="24" y="39"/>
                </a:cxn>
                <a:cxn ang="0">
                  <a:pos x="8" y="37"/>
                </a:cxn>
                <a:cxn ang="0">
                  <a:pos x="3" y="45"/>
                </a:cxn>
                <a:cxn ang="0">
                  <a:pos x="42" y="60"/>
                </a:cxn>
                <a:cxn ang="0">
                  <a:pos x="69" y="130"/>
                </a:cxn>
                <a:cxn ang="0">
                  <a:pos x="109" y="159"/>
                </a:cxn>
                <a:cxn ang="0">
                  <a:pos x="388" y="268"/>
                </a:cxn>
                <a:cxn ang="0">
                  <a:pos x="399" y="257"/>
                </a:cxn>
                <a:cxn ang="0">
                  <a:pos x="379" y="256"/>
                </a:cxn>
                <a:cxn ang="0">
                  <a:pos x="396" y="248"/>
                </a:cxn>
                <a:cxn ang="0">
                  <a:pos x="378" y="240"/>
                </a:cxn>
                <a:cxn ang="0">
                  <a:pos x="368" y="225"/>
                </a:cxn>
                <a:cxn ang="0">
                  <a:pos x="283" y="235"/>
                </a:cxn>
                <a:cxn ang="0">
                  <a:pos x="229" y="173"/>
                </a:cxn>
                <a:cxn ang="0">
                  <a:pos x="218" y="185"/>
                </a:cxn>
                <a:cxn ang="0">
                  <a:pos x="352" y="278"/>
                </a:cxn>
                <a:cxn ang="0">
                  <a:pos x="362" y="279"/>
                </a:cxn>
                <a:cxn ang="0">
                  <a:pos x="386" y="288"/>
                </a:cxn>
                <a:cxn ang="0">
                  <a:pos x="386" y="280"/>
                </a:cxn>
                <a:cxn ang="0">
                  <a:pos x="394" y="270"/>
                </a:cxn>
              </a:cxnLst>
              <a:rect l="0" t="0" r="r" b="b"/>
              <a:pathLst>
                <a:path w="405" h="299">
                  <a:moveTo>
                    <a:pt x="109" y="159"/>
                  </a:moveTo>
                  <a:cubicBezTo>
                    <a:pt x="123" y="166"/>
                    <a:pt x="137" y="169"/>
                    <a:pt x="153" y="168"/>
                  </a:cubicBezTo>
                  <a:cubicBezTo>
                    <a:pt x="157" y="168"/>
                    <a:pt x="159" y="164"/>
                    <a:pt x="159" y="161"/>
                  </a:cubicBezTo>
                  <a:cubicBezTo>
                    <a:pt x="159" y="161"/>
                    <a:pt x="160" y="161"/>
                    <a:pt x="160" y="161"/>
                  </a:cubicBezTo>
                  <a:cubicBezTo>
                    <a:pt x="165" y="160"/>
                    <a:pt x="164" y="153"/>
                    <a:pt x="160" y="153"/>
                  </a:cubicBezTo>
                  <a:cubicBezTo>
                    <a:pt x="130" y="153"/>
                    <a:pt x="108" y="133"/>
                    <a:pt x="90" y="113"/>
                  </a:cubicBezTo>
                  <a:cubicBezTo>
                    <a:pt x="74" y="96"/>
                    <a:pt x="67" y="72"/>
                    <a:pt x="62" y="50"/>
                  </a:cubicBezTo>
                  <a:cubicBezTo>
                    <a:pt x="62" y="49"/>
                    <a:pt x="61" y="48"/>
                    <a:pt x="61" y="48"/>
                  </a:cubicBezTo>
                  <a:cubicBezTo>
                    <a:pt x="61" y="47"/>
                    <a:pt x="62" y="46"/>
                    <a:pt x="62" y="46"/>
                  </a:cubicBezTo>
                  <a:cubicBezTo>
                    <a:pt x="63" y="43"/>
                    <a:pt x="65" y="42"/>
                    <a:pt x="67" y="40"/>
                  </a:cubicBezTo>
                  <a:cubicBezTo>
                    <a:pt x="72" y="39"/>
                    <a:pt x="77" y="38"/>
                    <a:pt x="78" y="32"/>
                  </a:cubicBezTo>
                  <a:cubicBezTo>
                    <a:pt x="79" y="29"/>
                    <a:pt x="77" y="25"/>
                    <a:pt x="74" y="26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3" y="25"/>
                    <a:pt x="73" y="25"/>
                    <a:pt x="72" y="26"/>
                  </a:cubicBezTo>
                  <a:cubicBezTo>
                    <a:pt x="72" y="26"/>
                    <a:pt x="72" y="26"/>
                    <a:pt x="71" y="26"/>
                  </a:cubicBezTo>
                  <a:cubicBezTo>
                    <a:pt x="67" y="27"/>
                    <a:pt x="63" y="29"/>
                    <a:pt x="59" y="30"/>
                  </a:cubicBezTo>
                  <a:cubicBezTo>
                    <a:pt x="58" y="30"/>
                    <a:pt x="58" y="30"/>
                    <a:pt x="58" y="30"/>
                  </a:cubicBezTo>
                  <a:cubicBezTo>
                    <a:pt x="58" y="27"/>
                    <a:pt x="58" y="24"/>
                    <a:pt x="54" y="21"/>
                  </a:cubicBezTo>
                  <a:cubicBezTo>
                    <a:pt x="54" y="19"/>
                    <a:pt x="54" y="18"/>
                    <a:pt x="54" y="17"/>
                  </a:cubicBezTo>
                  <a:cubicBezTo>
                    <a:pt x="54" y="13"/>
                    <a:pt x="54" y="10"/>
                    <a:pt x="54" y="6"/>
                  </a:cubicBezTo>
                  <a:cubicBezTo>
                    <a:pt x="54" y="0"/>
                    <a:pt x="46" y="0"/>
                    <a:pt x="45" y="6"/>
                  </a:cubicBezTo>
                  <a:cubicBezTo>
                    <a:pt x="44" y="10"/>
                    <a:pt x="43" y="16"/>
                    <a:pt x="43" y="22"/>
                  </a:cubicBezTo>
                  <a:cubicBezTo>
                    <a:pt x="43" y="21"/>
                    <a:pt x="43" y="20"/>
                    <a:pt x="42" y="20"/>
                  </a:cubicBezTo>
                  <a:cubicBezTo>
                    <a:pt x="41" y="14"/>
                    <a:pt x="39" y="8"/>
                    <a:pt x="39" y="6"/>
                  </a:cubicBezTo>
                  <a:cubicBezTo>
                    <a:pt x="37" y="2"/>
                    <a:pt x="29" y="4"/>
                    <a:pt x="29" y="8"/>
                  </a:cubicBezTo>
                  <a:cubicBezTo>
                    <a:pt x="29" y="12"/>
                    <a:pt x="30" y="16"/>
                    <a:pt x="31" y="19"/>
                  </a:cubicBezTo>
                  <a:cubicBezTo>
                    <a:pt x="31" y="23"/>
                    <a:pt x="31" y="26"/>
                    <a:pt x="32" y="29"/>
                  </a:cubicBezTo>
                  <a:cubicBezTo>
                    <a:pt x="32" y="29"/>
                    <a:pt x="32" y="29"/>
                    <a:pt x="32" y="28"/>
                  </a:cubicBezTo>
                  <a:cubicBezTo>
                    <a:pt x="29" y="26"/>
                    <a:pt x="27" y="24"/>
                    <a:pt x="26" y="23"/>
                  </a:cubicBezTo>
                  <a:cubicBezTo>
                    <a:pt x="24" y="20"/>
                    <a:pt x="22" y="18"/>
                    <a:pt x="20" y="15"/>
                  </a:cubicBezTo>
                  <a:cubicBezTo>
                    <a:pt x="17" y="10"/>
                    <a:pt x="9" y="14"/>
                    <a:pt x="12" y="20"/>
                  </a:cubicBezTo>
                  <a:cubicBezTo>
                    <a:pt x="14" y="24"/>
                    <a:pt x="19" y="31"/>
                    <a:pt x="24" y="37"/>
                  </a:cubicBezTo>
                  <a:cubicBezTo>
                    <a:pt x="25" y="37"/>
                    <a:pt x="25" y="37"/>
                    <a:pt x="25" y="38"/>
                  </a:cubicBezTo>
                  <a:cubicBezTo>
                    <a:pt x="25" y="38"/>
                    <a:pt x="24" y="38"/>
                    <a:pt x="24" y="39"/>
                  </a:cubicBezTo>
                  <a:cubicBezTo>
                    <a:pt x="23" y="39"/>
                    <a:pt x="22" y="40"/>
                    <a:pt x="22" y="41"/>
                  </a:cubicBezTo>
                  <a:cubicBezTo>
                    <a:pt x="17" y="40"/>
                    <a:pt x="12" y="38"/>
                    <a:pt x="8" y="37"/>
                  </a:cubicBezTo>
                  <a:cubicBezTo>
                    <a:pt x="5" y="35"/>
                    <a:pt x="2" y="37"/>
                    <a:pt x="1" y="39"/>
                  </a:cubicBezTo>
                  <a:cubicBezTo>
                    <a:pt x="0" y="41"/>
                    <a:pt x="1" y="43"/>
                    <a:pt x="3" y="45"/>
                  </a:cubicBezTo>
                  <a:cubicBezTo>
                    <a:pt x="9" y="48"/>
                    <a:pt x="16" y="51"/>
                    <a:pt x="22" y="51"/>
                  </a:cubicBezTo>
                  <a:cubicBezTo>
                    <a:pt x="31" y="54"/>
                    <a:pt x="39" y="57"/>
                    <a:pt x="42" y="60"/>
                  </a:cubicBezTo>
                  <a:cubicBezTo>
                    <a:pt x="42" y="70"/>
                    <a:pt x="45" y="81"/>
                    <a:pt x="48" y="89"/>
                  </a:cubicBezTo>
                  <a:cubicBezTo>
                    <a:pt x="53" y="103"/>
                    <a:pt x="60" y="119"/>
                    <a:pt x="69" y="130"/>
                  </a:cubicBezTo>
                  <a:cubicBezTo>
                    <a:pt x="78" y="142"/>
                    <a:pt x="91" y="148"/>
                    <a:pt x="104" y="155"/>
                  </a:cubicBezTo>
                  <a:cubicBezTo>
                    <a:pt x="106" y="156"/>
                    <a:pt x="107" y="158"/>
                    <a:pt x="109" y="159"/>
                  </a:cubicBezTo>
                  <a:close/>
                  <a:moveTo>
                    <a:pt x="394" y="270"/>
                  </a:moveTo>
                  <a:cubicBezTo>
                    <a:pt x="392" y="269"/>
                    <a:pt x="390" y="269"/>
                    <a:pt x="388" y="268"/>
                  </a:cubicBezTo>
                  <a:cubicBezTo>
                    <a:pt x="391" y="268"/>
                    <a:pt x="394" y="268"/>
                    <a:pt x="397" y="268"/>
                  </a:cubicBezTo>
                  <a:cubicBezTo>
                    <a:pt x="404" y="268"/>
                    <a:pt x="405" y="259"/>
                    <a:pt x="399" y="257"/>
                  </a:cubicBezTo>
                  <a:cubicBezTo>
                    <a:pt x="394" y="255"/>
                    <a:pt x="388" y="256"/>
                    <a:pt x="382" y="256"/>
                  </a:cubicBezTo>
                  <a:cubicBezTo>
                    <a:pt x="381" y="256"/>
                    <a:pt x="380" y="256"/>
                    <a:pt x="379" y="256"/>
                  </a:cubicBezTo>
                  <a:cubicBezTo>
                    <a:pt x="381" y="255"/>
                    <a:pt x="383" y="255"/>
                    <a:pt x="384" y="254"/>
                  </a:cubicBezTo>
                  <a:cubicBezTo>
                    <a:pt x="389" y="253"/>
                    <a:pt x="393" y="251"/>
                    <a:pt x="396" y="248"/>
                  </a:cubicBezTo>
                  <a:cubicBezTo>
                    <a:pt x="400" y="244"/>
                    <a:pt x="398" y="238"/>
                    <a:pt x="392" y="238"/>
                  </a:cubicBezTo>
                  <a:cubicBezTo>
                    <a:pt x="387" y="237"/>
                    <a:pt x="383" y="238"/>
                    <a:pt x="378" y="240"/>
                  </a:cubicBezTo>
                  <a:cubicBezTo>
                    <a:pt x="376" y="241"/>
                    <a:pt x="374" y="243"/>
                    <a:pt x="371" y="245"/>
                  </a:cubicBezTo>
                  <a:cubicBezTo>
                    <a:pt x="373" y="236"/>
                    <a:pt x="374" y="227"/>
                    <a:pt x="368" y="225"/>
                  </a:cubicBezTo>
                  <a:cubicBezTo>
                    <a:pt x="355" y="220"/>
                    <a:pt x="352" y="242"/>
                    <a:pt x="350" y="253"/>
                  </a:cubicBezTo>
                  <a:cubicBezTo>
                    <a:pt x="325" y="257"/>
                    <a:pt x="305" y="245"/>
                    <a:pt x="283" y="235"/>
                  </a:cubicBezTo>
                  <a:cubicBezTo>
                    <a:pt x="270" y="229"/>
                    <a:pt x="258" y="213"/>
                    <a:pt x="251" y="202"/>
                  </a:cubicBezTo>
                  <a:cubicBezTo>
                    <a:pt x="244" y="191"/>
                    <a:pt x="236" y="183"/>
                    <a:pt x="229" y="173"/>
                  </a:cubicBezTo>
                  <a:cubicBezTo>
                    <a:pt x="226" y="169"/>
                    <a:pt x="220" y="172"/>
                    <a:pt x="220" y="177"/>
                  </a:cubicBezTo>
                  <a:cubicBezTo>
                    <a:pt x="218" y="178"/>
                    <a:pt x="216" y="181"/>
                    <a:pt x="218" y="185"/>
                  </a:cubicBezTo>
                  <a:cubicBezTo>
                    <a:pt x="242" y="235"/>
                    <a:pt x="289" y="281"/>
                    <a:pt x="349" y="276"/>
                  </a:cubicBezTo>
                  <a:cubicBezTo>
                    <a:pt x="350" y="277"/>
                    <a:pt x="351" y="278"/>
                    <a:pt x="352" y="278"/>
                  </a:cubicBezTo>
                  <a:cubicBezTo>
                    <a:pt x="354" y="278"/>
                    <a:pt x="355" y="278"/>
                    <a:pt x="357" y="279"/>
                  </a:cubicBezTo>
                  <a:cubicBezTo>
                    <a:pt x="358" y="279"/>
                    <a:pt x="360" y="279"/>
                    <a:pt x="362" y="279"/>
                  </a:cubicBezTo>
                  <a:cubicBezTo>
                    <a:pt x="367" y="285"/>
                    <a:pt x="371" y="291"/>
                    <a:pt x="378" y="295"/>
                  </a:cubicBezTo>
                  <a:cubicBezTo>
                    <a:pt x="383" y="299"/>
                    <a:pt x="389" y="293"/>
                    <a:pt x="386" y="288"/>
                  </a:cubicBezTo>
                  <a:cubicBezTo>
                    <a:pt x="385" y="283"/>
                    <a:pt x="382" y="280"/>
                    <a:pt x="379" y="277"/>
                  </a:cubicBezTo>
                  <a:cubicBezTo>
                    <a:pt x="381" y="278"/>
                    <a:pt x="384" y="279"/>
                    <a:pt x="386" y="280"/>
                  </a:cubicBezTo>
                  <a:cubicBezTo>
                    <a:pt x="389" y="281"/>
                    <a:pt x="391" y="281"/>
                    <a:pt x="392" y="281"/>
                  </a:cubicBezTo>
                  <a:cubicBezTo>
                    <a:pt x="399" y="281"/>
                    <a:pt x="401" y="271"/>
                    <a:pt x="394" y="270"/>
                  </a:cubicBezTo>
                  <a:close/>
                </a:path>
              </a:pathLst>
            </a:custGeom>
            <a:solidFill>
              <a:srgbClr val="E5CA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3" name="Freeform 621"/>
            <p:cNvSpPr>
              <a:spLocks/>
            </p:cNvSpPr>
            <p:nvPr/>
          </p:nvSpPr>
          <p:spPr bwMode="auto">
            <a:xfrm>
              <a:off x="5444460" y="1939723"/>
              <a:ext cx="540119" cy="525518"/>
            </a:xfrm>
            <a:custGeom>
              <a:avLst/>
              <a:gdLst/>
              <a:ahLst/>
              <a:cxnLst>
                <a:cxn ang="0">
                  <a:pos x="209" y="169"/>
                </a:cxn>
                <a:cxn ang="0">
                  <a:pos x="185" y="147"/>
                </a:cxn>
                <a:cxn ang="0">
                  <a:pos x="178" y="133"/>
                </a:cxn>
                <a:cxn ang="0">
                  <a:pos x="187" y="103"/>
                </a:cxn>
                <a:cxn ang="0">
                  <a:pos x="190" y="95"/>
                </a:cxn>
                <a:cxn ang="0">
                  <a:pos x="217" y="95"/>
                </a:cxn>
                <a:cxn ang="0">
                  <a:pos x="209" y="48"/>
                </a:cxn>
                <a:cxn ang="0">
                  <a:pos x="194" y="40"/>
                </a:cxn>
                <a:cxn ang="0">
                  <a:pos x="178" y="41"/>
                </a:cxn>
                <a:cxn ang="0">
                  <a:pos x="167" y="34"/>
                </a:cxn>
                <a:cxn ang="0">
                  <a:pos x="164" y="22"/>
                </a:cxn>
                <a:cxn ang="0">
                  <a:pos x="138" y="20"/>
                </a:cxn>
                <a:cxn ang="0">
                  <a:pos x="137" y="18"/>
                </a:cxn>
                <a:cxn ang="0">
                  <a:pos x="134" y="12"/>
                </a:cxn>
                <a:cxn ang="0">
                  <a:pos x="102" y="17"/>
                </a:cxn>
                <a:cxn ang="0">
                  <a:pos x="107" y="57"/>
                </a:cxn>
                <a:cxn ang="0">
                  <a:pos x="116" y="58"/>
                </a:cxn>
                <a:cxn ang="0">
                  <a:pos x="108" y="76"/>
                </a:cxn>
                <a:cxn ang="0">
                  <a:pos x="102" y="86"/>
                </a:cxn>
                <a:cxn ang="0">
                  <a:pos x="97" y="88"/>
                </a:cxn>
                <a:cxn ang="0">
                  <a:pos x="7" y="111"/>
                </a:cxn>
                <a:cxn ang="0">
                  <a:pos x="1" y="119"/>
                </a:cxn>
                <a:cxn ang="0">
                  <a:pos x="15" y="153"/>
                </a:cxn>
                <a:cxn ang="0">
                  <a:pos x="28" y="157"/>
                </a:cxn>
                <a:cxn ang="0">
                  <a:pos x="42" y="174"/>
                </a:cxn>
                <a:cxn ang="0">
                  <a:pos x="62" y="201"/>
                </a:cxn>
                <a:cxn ang="0">
                  <a:pos x="118" y="217"/>
                </a:cxn>
                <a:cxn ang="0">
                  <a:pos x="180" y="231"/>
                </a:cxn>
                <a:cxn ang="0">
                  <a:pos x="227" y="203"/>
                </a:cxn>
                <a:cxn ang="0">
                  <a:pos x="209" y="169"/>
                </a:cxn>
              </a:cxnLst>
              <a:rect l="0" t="0" r="r" b="b"/>
              <a:pathLst>
                <a:path w="243" h="237">
                  <a:moveTo>
                    <a:pt x="209" y="169"/>
                  </a:moveTo>
                  <a:cubicBezTo>
                    <a:pt x="200" y="162"/>
                    <a:pt x="192" y="155"/>
                    <a:pt x="185" y="147"/>
                  </a:cubicBezTo>
                  <a:cubicBezTo>
                    <a:pt x="183" y="143"/>
                    <a:pt x="181" y="137"/>
                    <a:pt x="178" y="133"/>
                  </a:cubicBezTo>
                  <a:cubicBezTo>
                    <a:pt x="183" y="123"/>
                    <a:pt x="183" y="112"/>
                    <a:pt x="187" y="103"/>
                  </a:cubicBezTo>
                  <a:cubicBezTo>
                    <a:pt x="188" y="101"/>
                    <a:pt x="189" y="98"/>
                    <a:pt x="190" y="95"/>
                  </a:cubicBezTo>
                  <a:cubicBezTo>
                    <a:pt x="196" y="101"/>
                    <a:pt x="211" y="98"/>
                    <a:pt x="217" y="95"/>
                  </a:cubicBezTo>
                  <a:cubicBezTo>
                    <a:pt x="243" y="85"/>
                    <a:pt x="231" y="41"/>
                    <a:pt x="209" y="48"/>
                  </a:cubicBezTo>
                  <a:cubicBezTo>
                    <a:pt x="205" y="44"/>
                    <a:pt x="198" y="39"/>
                    <a:pt x="194" y="40"/>
                  </a:cubicBezTo>
                  <a:cubicBezTo>
                    <a:pt x="188" y="41"/>
                    <a:pt x="186" y="43"/>
                    <a:pt x="178" y="41"/>
                  </a:cubicBezTo>
                  <a:cubicBezTo>
                    <a:pt x="172" y="40"/>
                    <a:pt x="169" y="38"/>
                    <a:pt x="167" y="34"/>
                  </a:cubicBezTo>
                  <a:cubicBezTo>
                    <a:pt x="164" y="26"/>
                    <a:pt x="170" y="23"/>
                    <a:pt x="164" y="22"/>
                  </a:cubicBezTo>
                  <a:cubicBezTo>
                    <a:pt x="156" y="21"/>
                    <a:pt x="147" y="21"/>
                    <a:pt x="138" y="20"/>
                  </a:cubicBezTo>
                  <a:cubicBezTo>
                    <a:pt x="138" y="19"/>
                    <a:pt x="137" y="19"/>
                    <a:pt x="137" y="18"/>
                  </a:cubicBezTo>
                  <a:cubicBezTo>
                    <a:pt x="137" y="16"/>
                    <a:pt x="136" y="14"/>
                    <a:pt x="134" y="12"/>
                  </a:cubicBezTo>
                  <a:cubicBezTo>
                    <a:pt x="124" y="0"/>
                    <a:pt x="110" y="7"/>
                    <a:pt x="102" y="17"/>
                  </a:cubicBezTo>
                  <a:cubicBezTo>
                    <a:pt x="91" y="32"/>
                    <a:pt x="89" y="48"/>
                    <a:pt x="107" y="57"/>
                  </a:cubicBezTo>
                  <a:cubicBezTo>
                    <a:pt x="110" y="58"/>
                    <a:pt x="113" y="59"/>
                    <a:pt x="116" y="58"/>
                  </a:cubicBezTo>
                  <a:cubicBezTo>
                    <a:pt x="113" y="64"/>
                    <a:pt x="110" y="70"/>
                    <a:pt x="108" y="76"/>
                  </a:cubicBezTo>
                  <a:cubicBezTo>
                    <a:pt x="106" y="79"/>
                    <a:pt x="103" y="82"/>
                    <a:pt x="102" y="86"/>
                  </a:cubicBezTo>
                  <a:cubicBezTo>
                    <a:pt x="100" y="86"/>
                    <a:pt x="98" y="86"/>
                    <a:pt x="97" y="88"/>
                  </a:cubicBezTo>
                  <a:cubicBezTo>
                    <a:pt x="82" y="115"/>
                    <a:pt x="32" y="115"/>
                    <a:pt x="7" y="111"/>
                  </a:cubicBezTo>
                  <a:cubicBezTo>
                    <a:pt x="3" y="111"/>
                    <a:pt x="0" y="115"/>
                    <a:pt x="1" y="119"/>
                  </a:cubicBezTo>
                  <a:cubicBezTo>
                    <a:pt x="3" y="130"/>
                    <a:pt x="2" y="148"/>
                    <a:pt x="15" y="153"/>
                  </a:cubicBezTo>
                  <a:cubicBezTo>
                    <a:pt x="20" y="155"/>
                    <a:pt x="24" y="156"/>
                    <a:pt x="28" y="157"/>
                  </a:cubicBezTo>
                  <a:cubicBezTo>
                    <a:pt x="36" y="158"/>
                    <a:pt x="39" y="168"/>
                    <a:pt x="42" y="174"/>
                  </a:cubicBezTo>
                  <a:cubicBezTo>
                    <a:pt x="47" y="184"/>
                    <a:pt x="54" y="193"/>
                    <a:pt x="62" y="201"/>
                  </a:cubicBezTo>
                  <a:cubicBezTo>
                    <a:pt x="79" y="216"/>
                    <a:pt x="102" y="204"/>
                    <a:pt x="118" y="217"/>
                  </a:cubicBezTo>
                  <a:cubicBezTo>
                    <a:pt x="137" y="231"/>
                    <a:pt x="157" y="237"/>
                    <a:pt x="180" y="231"/>
                  </a:cubicBezTo>
                  <a:cubicBezTo>
                    <a:pt x="198" y="227"/>
                    <a:pt x="215" y="216"/>
                    <a:pt x="227" y="203"/>
                  </a:cubicBezTo>
                  <a:cubicBezTo>
                    <a:pt x="238" y="190"/>
                    <a:pt x="216" y="177"/>
                    <a:pt x="209" y="169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4200000" scaled="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4" name="Freeform 622"/>
            <p:cNvSpPr>
              <a:spLocks noEditPoints="1"/>
            </p:cNvSpPr>
            <p:nvPr/>
          </p:nvSpPr>
          <p:spPr bwMode="auto">
            <a:xfrm>
              <a:off x="5478263" y="1977638"/>
              <a:ext cx="461988" cy="447539"/>
            </a:xfrm>
            <a:custGeom>
              <a:avLst/>
              <a:gdLst/>
              <a:ahLst/>
              <a:cxnLst>
                <a:cxn ang="0">
                  <a:pos x="2" y="92"/>
                </a:cxn>
                <a:cxn ang="0">
                  <a:pos x="3" y="111"/>
                </a:cxn>
                <a:cxn ang="0">
                  <a:pos x="90" y="63"/>
                </a:cxn>
                <a:cxn ang="0">
                  <a:pos x="115" y="71"/>
                </a:cxn>
                <a:cxn ang="0">
                  <a:pos x="133" y="33"/>
                </a:cxn>
                <a:cxn ang="0">
                  <a:pos x="123" y="65"/>
                </a:cxn>
                <a:cxn ang="0">
                  <a:pos x="117" y="65"/>
                </a:cxn>
                <a:cxn ang="0">
                  <a:pos x="121" y="52"/>
                </a:cxn>
                <a:cxn ang="0">
                  <a:pos x="47" y="145"/>
                </a:cxn>
                <a:cxn ang="0">
                  <a:pos x="48" y="150"/>
                </a:cxn>
                <a:cxn ang="0">
                  <a:pos x="51" y="156"/>
                </a:cxn>
                <a:cxn ang="0">
                  <a:pos x="24" y="122"/>
                </a:cxn>
                <a:cxn ang="0">
                  <a:pos x="12" y="118"/>
                </a:cxn>
                <a:cxn ang="0">
                  <a:pos x="98" y="76"/>
                </a:cxn>
                <a:cxn ang="0">
                  <a:pos x="33" y="122"/>
                </a:cxn>
                <a:cxn ang="0">
                  <a:pos x="164" y="43"/>
                </a:cxn>
                <a:cxn ang="0">
                  <a:pos x="157" y="44"/>
                </a:cxn>
                <a:cxn ang="0">
                  <a:pos x="139" y="75"/>
                </a:cxn>
                <a:cxn ang="0">
                  <a:pos x="169" y="53"/>
                </a:cxn>
                <a:cxn ang="0">
                  <a:pos x="163" y="63"/>
                </a:cxn>
                <a:cxn ang="0">
                  <a:pos x="154" y="72"/>
                </a:cxn>
                <a:cxn ang="0">
                  <a:pos x="136" y="68"/>
                </a:cxn>
                <a:cxn ang="0">
                  <a:pos x="139" y="34"/>
                </a:cxn>
                <a:cxn ang="0">
                  <a:pos x="122" y="78"/>
                </a:cxn>
                <a:cxn ang="0">
                  <a:pos x="128" y="64"/>
                </a:cxn>
                <a:cxn ang="0">
                  <a:pos x="133" y="62"/>
                </a:cxn>
                <a:cxn ang="0">
                  <a:pos x="128" y="78"/>
                </a:cxn>
                <a:cxn ang="0">
                  <a:pos x="142" y="53"/>
                </a:cxn>
                <a:cxn ang="0">
                  <a:pos x="146" y="51"/>
                </a:cxn>
                <a:cxn ang="0">
                  <a:pos x="115" y="180"/>
                </a:cxn>
                <a:cxn ang="0">
                  <a:pos x="162" y="110"/>
                </a:cxn>
                <a:cxn ang="0">
                  <a:pos x="153" y="83"/>
                </a:cxn>
                <a:cxn ang="0">
                  <a:pos x="144" y="106"/>
                </a:cxn>
                <a:cxn ang="0">
                  <a:pos x="138" y="195"/>
                </a:cxn>
                <a:cxn ang="0">
                  <a:pos x="167" y="59"/>
                </a:cxn>
                <a:cxn ang="0">
                  <a:pos x="147" y="105"/>
                </a:cxn>
                <a:cxn ang="0">
                  <a:pos x="191" y="174"/>
                </a:cxn>
                <a:cxn ang="0">
                  <a:pos x="186" y="177"/>
                </a:cxn>
                <a:cxn ang="0">
                  <a:pos x="181" y="181"/>
                </a:cxn>
                <a:cxn ang="0">
                  <a:pos x="154" y="195"/>
                </a:cxn>
                <a:cxn ang="0">
                  <a:pos x="148" y="195"/>
                </a:cxn>
                <a:cxn ang="0">
                  <a:pos x="173" y="187"/>
                </a:cxn>
                <a:cxn ang="0">
                  <a:pos x="168" y="190"/>
                </a:cxn>
                <a:cxn ang="0">
                  <a:pos x="138" y="66"/>
                </a:cxn>
                <a:cxn ang="0">
                  <a:pos x="65" y="168"/>
                </a:cxn>
                <a:cxn ang="0">
                  <a:pos x="108" y="89"/>
                </a:cxn>
                <a:cxn ang="0">
                  <a:pos x="55" y="160"/>
                </a:cxn>
                <a:cxn ang="0">
                  <a:pos x="71" y="170"/>
                </a:cxn>
                <a:cxn ang="0">
                  <a:pos x="103" y="84"/>
                </a:cxn>
                <a:cxn ang="0">
                  <a:pos x="102" y="81"/>
                </a:cxn>
                <a:cxn ang="0">
                  <a:pos x="118" y="46"/>
                </a:cxn>
                <a:cxn ang="0">
                  <a:pos x="132" y="102"/>
                </a:cxn>
                <a:cxn ang="0">
                  <a:pos x="142" y="85"/>
                </a:cxn>
                <a:cxn ang="0">
                  <a:pos x="138" y="78"/>
                </a:cxn>
                <a:cxn ang="0">
                  <a:pos x="86" y="172"/>
                </a:cxn>
                <a:cxn ang="0">
                  <a:pos x="127" y="99"/>
                </a:cxn>
                <a:cxn ang="0">
                  <a:pos x="182" y="20"/>
                </a:cxn>
                <a:cxn ang="0">
                  <a:pos x="151" y="13"/>
                </a:cxn>
                <a:cxn ang="0">
                  <a:pos x="167" y="24"/>
                </a:cxn>
                <a:cxn ang="0">
                  <a:pos x="160" y="22"/>
                </a:cxn>
                <a:cxn ang="0">
                  <a:pos x="179" y="21"/>
                </a:cxn>
              </a:cxnLst>
              <a:rect l="0" t="0" r="r" b="b"/>
              <a:pathLst>
                <a:path w="206" h="197">
                  <a:moveTo>
                    <a:pt x="3" y="93"/>
                  </a:moveTo>
                  <a:cubicBezTo>
                    <a:pt x="4" y="92"/>
                    <a:pt x="4" y="91"/>
                    <a:pt x="5" y="91"/>
                  </a:cubicBezTo>
                  <a:cubicBezTo>
                    <a:pt x="5" y="90"/>
                    <a:pt x="5" y="90"/>
                    <a:pt x="5" y="90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4" y="90"/>
                    <a:pt x="4" y="90"/>
                    <a:pt x="4" y="90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3" y="90"/>
                    <a:pt x="2" y="91"/>
                    <a:pt x="2" y="92"/>
                  </a:cubicBezTo>
                  <a:lnTo>
                    <a:pt x="3" y="93"/>
                  </a:lnTo>
                  <a:close/>
                  <a:moveTo>
                    <a:pt x="0" y="95"/>
                  </a:moveTo>
                  <a:cubicBezTo>
                    <a:pt x="0" y="96"/>
                    <a:pt x="0" y="97"/>
                    <a:pt x="0" y="98"/>
                  </a:cubicBezTo>
                  <a:cubicBezTo>
                    <a:pt x="1" y="98"/>
                    <a:pt x="1" y="98"/>
                    <a:pt x="1" y="98"/>
                  </a:cubicBezTo>
                  <a:cubicBezTo>
                    <a:pt x="1" y="97"/>
                    <a:pt x="2" y="96"/>
                    <a:pt x="2" y="95"/>
                  </a:cubicBezTo>
                  <a:lnTo>
                    <a:pt x="0" y="95"/>
                  </a:lnTo>
                  <a:close/>
                  <a:moveTo>
                    <a:pt x="3" y="107"/>
                  </a:moveTo>
                  <a:cubicBezTo>
                    <a:pt x="1" y="108"/>
                    <a:pt x="1" y="108"/>
                    <a:pt x="1" y="108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2" y="109"/>
                    <a:pt x="2" y="110"/>
                    <a:pt x="3" y="111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09"/>
                    <a:pt x="3" y="108"/>
                    <a:pt x="3" y="107"/>
                  </a:cubicBezTo>
                  <a:close/>
                  <a:moveTo>
                    <a:pt x="0" y="101"/>
                  </a:moveTo>
                  <a:cubicBezTo>
                    <a:pt x="0" y="102"/>
                    <a:pt x="0" y="103"/>
                    <a:pt x="0" y="105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3"/>
                    <a:pt x="2" y="102"/>
                    <a:pt x="1" y="101"/>
                  </a:cubicBezTo>
                  <a:lnTo>
                    <a:pt x="0" y="101"/>
                  </a:lnTo>
                  <a:close/>
                  <a:moveTo>
                    <a:pt x="91" y="66"/>
                  </a:moveTo>
                  <a:cubicBezTo>
                    <a:pt x="91" y="65"/>
                    <a:pt x="90" y="65"/>
                    <a:pt x="90" y="64"/>
                  </a:cubicBezTo>
                  <a:cubicBezTo>
                    <a:pt x="90" y="64"/>
                    <a:pt x="90" y="63"/>
                    <a:pt x="90" y="63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9" y="65"/>
                    <a:pt x="90" y="67"/>
                  </a:cubicBezTo>
                  <a:lnTo>
                    <a:pt x="91" y="66"/>
                  </a:lnTo>
                  <a:close/>
                  <a:moveTo>
                    <a:pt x="128" y="58"/>
                  </a:moveTo>
                  <a:cubicBezTo>
                    <a:pt x="127" y="57"/>
                    <a:pt x="127" y="56"/>
                    <a:pt x="126" y="56"/>
                  </a:cubicBezTo>
                  <a:cubicBezTo>
                    <a:pt x="125" y="57"/>
                    <a:pt x="125" y="57"/>
                    <a:pt x="125" y="57"/>
                  </a:cubicBezTo>
                  <a:cubicBezTo>
                    <a:pt x="126" y="57"/>
                    <a:pt x="126" y="58"/>
                    <a:pt x="127" y="59"/>
                  </a:cubicBezTo>
                  <a:lnTo>
                    <a:pt x="128" y="58"/>
                  </a:lnTo>
                  <a:close/>
                  <a:moveTo>
                    <a:pt x="115" y="71"/>
                  </a:moveTo>
                  <a:cubicBezTo>
                    <a:pt x="115" y="71"/>
                    <a:pt x="115" y="71"/>
                    <a:pt x="115" y="71"/>
                  </a:cubicBezTo>
                  <a:cubicBezTo>
                    <a:pt x="115" y="72"/>
                    <a:pt x="116" y="73"/>
                    <a:pt x="116" y="74"/>
                  </a:cubicBezTo>
                  <a:cubicBezTo>
                    <a:pt x="118" y="74"/>
                    <a:pt x="118" y="74"/>
                    <a:pt x="118" y="74"/>
                  </a:cubicBezTo>
                  <a:cubicBezTo>
                    <a:pt x="117" y="73"/>
                    <a:pt x="117" y="72"/>
                    <a:pt x="116" y="71"/>
                  </a:cubicBezTo>
                  <a:lnTo>
                    <a:pt x="115" y="71"/>
                  </a:lnTo>
                  <a:close/>
                  <a:moveTo>
                    <a:pt x="134" y="33"/>
                  </a:moveTo>
                  <a:cubicBezTo>
                    <a:pt x="135" y="33"/>
                    <a:pt x="135" y="33"/>
                    <a:pt x="135" y="34"/>
                  </a:cubicBezTo>
                  <a:cubicBezTo>
                    <a:pt x="136" y="32"/>
                    <a:pt x="136" y="32"/>
                    <a:pt x="136" y="32"/>
                  </a:cubicBezTo>
                  <a:cubicBezTo>
                    <a:pt x="136" y="32"/>
                    <a:pt x="135" y="32"/>
                    <a:pt x="135" y="32"/>
                  </a:cubicBezTo>
                  <a:cubicBezTo>
                    <a:pt x="134" y="31"/>
                    <a:pt x="134" y="31"/>
                    <a:pt x="133" y="31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33" y="33"/>
                    <a:pt x="134" y="33"/>
                    <a:pt x="134" y="33"/>
                  </a:cubicBezTo>
                  <a:close/>
                  <a:moveTo>
                    <a:pt x="125" y="36"/>
                  </a:moveTo>
                  <a:cubicBezTo>
                    <a:pt x="124" y="34"/>
                    <a:pt x="124" y="34"/>
                    <a:pt x="124" y="34"/>
                  </a:cubicBezTo>
                  <a:cubicBezTo>
                    <a:pt x="123" y="35"/>
                    <a:pt x="122" y="36"/>
                    <a:pt x="122" y="37"/>
                  </a:cubicBezTo>
                  <a:cubicBezTo>
                    <a:pt x="123" y="38"/>
                    <a:pt x="123" y="38"/>
                    <a:pt x="123" y="38"/>
                  </a:cubicBezTo>
                  <a:cubicBezTo>
                    <a:pt x="124" y="37"/>
                    <a:pt x="124" y="36"/>
                    <a:pt x="125" y="36"/>
                  </a:cubicBezTo>
                  <a:close/>
                  <a:moveTo>
                    <a:pt x="123" y="63"/>
                  </a:moveTo>
                  <a:cubicBezTo>
                    <a:pt x="122" y="63"/>
                    <a:pt x="121" y="64"/>
                    <a:pt x="120" y="64"/>
                  </a:cubicBezTo>
                  <a:cubicBezTo>
                    <a:pt x="120" y="65"/>
                    <a:pt x="120" y="65"/>
                    <a:pt x="120" y="65"/>
                  </a:cubicBezTo>
                  <a:cubicBezTo>
                    <a:pt x="121" y="65"/>
                    <a:pt x="122" y="65"/>
                    <a:pt x="123" y="65"/>
                  </a:cubicBezTo>
                  <a:lnTo>
                    <a:pt x="123" y="63"/>
                  </a:lnTo>
                  <a:close/>
                  <a:moveTo>
                    <a:pt x="117" y="65"/>
                  </a:moveTo>
                  <a:cubicBezTo>
                    <a:pt x="116" y="66"/>
                    <a:pt x="115" y="66"/>
                    <a:pt x="115" y="67"/>
                  </a:cubicBezTo>
                  <a:cubicBezTo>
                    <a:pt x="115" y="67"/>
                    <a:pt x="115" y="67"/>
                    <a:pt x="115" y="67"/>
                  </a:cubicBezTo>
                  <a:cubicBezTo>
                    <a:pt x="115" y="68"/>
                    <a:pt x="115" y="68"/>
                    <a:pt x="115" y="68"/>
                  </a:cubicBezTo>
                  <a:cubicBezTo>
                    <a:pt x="116" y="68"/>
                    <a:pt x="116" y="68"/>
                    <a:pt x="116" y="68"/>
                  </a:cubicBezTo>
                  <a:cubicBezTo>
                    <a:pt x="116" y="68"/>
                    <a:pt x="116" y="68"/>
                    <a:pt x="116" y="68"/>
                  </a:cubicBezTo>
                  <a:cubicBezTo>
                    <a:pt x="116" y="68"/>
                    <a:pt x="116" y="68"/>
                    <a:pt x="116" y="68"/>
                  </a:cubicBezTo>
                  <a:cubicBezTo>
                    <a:pt x="117" y="67"/>
                    <a:pt x="117" y="67"/>
                    <a:pt x="118" y="66"/>
                  </a:cubicBezTo>
                  <a:lnTo>
                    <a:pt x="117" y="65"/>
                  </a:lnTo>
                  <a:close/>
                  <a:moveTo>
                    <a:pt x="4" y="113"/>
                  </a:moveTo>
                  <a:cubicBezTo>
                    <a:pt x="5" y="114"/>
                    <a:pt x="6" y="115"/>
                    <a:pt x="6" y="116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4"/>
                    <a:pt x="6" y="113"/>
                    <a:pt x="6" y="112"/>
                  </a:cubicBezTo>
                  <a:lnTo>
                    <a:pt x="4" y="113"/>
                  </a:lnTo>
                  <a:close/>
                  <a:moveTo>
                    <a:pt x="123" y="54"/>
                  </a:moveTo>
                  <a:cubicBezTo>
                    <a:pt x="124" y="53"/>
                    <a:pt x="124" y="53"/>
                    <a:pt x="124" y="53"/>
                  </a:cubicBezTo>
                  <a:cubicBezTo>
                    <a:pt x="124" y="53"/>
                    <a:pt x="123" y="53"/>
                    <a:pt x="123" y="52"/>
                  </a:cubicBezTo>
                  <a:cubicBezTo>
                    <a:pt x="123" y="52"/>
                    <a:pt x="122" y="51"/>
                    <a:pt x="122" y="51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1" y="52"/>
                    <a:pt x="121" y="53"/>
                    <a:pt x="122" y="53"/>
                  </a:cubicBezTo>
                  <a:cubicBezTo>
                    <a:pt x="122" y="54"/>
                    <a:pt x="122" y="54"/>
                    <a:pt x="123" y="54"/>
                  </a:cubicBezTo>
                  <a:close/>
                  <a:moveTo>
                    <a:pt x="42" y="130"/>
                  </a:moveTo>
                  <a:cubicBezTo>
                    <a:pt x="43" y="131"/>
                    <a:pt x="44" y="132"/>
                    <a:pt x="44" y="133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1"/>
                    <a:pt x="44" y="130"/>
                    <a:pt x="44" y="130"/>
                  </a:cubicBezTo>
                  <a:lnTo>
                    <a:pt x="42" y="130"/>
                  </a:lnTo>
                  <a:close/>
                  <a:moveTo>
                    <a:pt x="46" y="142"/>
                  </a:moveTo>
                  <a:cubicBezTo>
                    <a:pt x="46" y="143"/>
                    <a:pt x="46" y="144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4"/>
                    <a:pt x="47" y="143"/>
                    <a:pt x="47" y="142"/>
                  </a:cubicBezTo>
                  <a:lnTo>
                    <a:pt x="46" y="142"/>
                  </a:lnTo>
                  <a:close/>
                  <a:moveTo>
                    <a:pt x="45" y="136"/>
                  </a:moveTo>
                  <a:cubicBezTo>
                    <a:pt x="45" y="137"/>
                    <a:pt x="45" y="138"/>
                    <a:pt x="46" y="139"/>
                  </a:cubicBezTo>
                  <a:cubicBezTo>
                    <a:pt x="47" y="138"/>
                    <a:pt x="47" y="138"/>
                    <a:pt x="47" y="138"/>
                  </a:cubicBezTo>
                  <a:cubicBezTo>
                    <a:pt x="47" y="137"/>
                    <a:pt x="47" y="136"/>
                    <a:pt x="47" y="135"/>
                  </a:cubicBezTo>
                  <a:lnTo>
                    <a:pt x="45" y="136"/>
                  </a:lnTo>
                  <a:close/>
                  <a:moveTo>
                    <a:pt x="46" y="148"/>
                  </a:moveTo>
                  <a:cubicBezTo>
                    <a:pt x="46" y="149"/>
                    <a:pt x="47" y="150"/>
                    <a:pt x="47" y="151"/>
                  </a:cubicBezTo>
                  <a:cubicBezTo>
                    <a:pt x="48" y="150"/>
                    <a:pt x="48" y="150"/>
                    <a:pt x="48" y="150"/>
                  </a:cubicBezTo>
                  <a:cubicBezTo>
                    <a:pt x="48" y="150"/>
                    <a:pt x="48" y="149"/>
                    <a:pt x="48" y="148"/>
                  </a:cubicBezTo>
                  <a:lnTo>
                    <a:pt x="46" y="148"/>
                  </a:lnTo>
                  <a:close/>
                  <a:moveTo>
                    <a:pt x="95" y="71"/>
                  </a:moveTo>
                  <a:cubicBezTo>
                    <a:pt x="94" y="70"/>
                    <a:pt x="93" y="70"/>
                    <a:pt x="93" y="69"/>
                  </a:cubicBezTo>
                  <a:cubicBezTo>
                    <a:pt x="92" y="70"/>
                    <a:pt x="92" y="70"/>
                    <a:pt x="92" y="70"/>
                  </a:cubicBezTo>
                  <a:cubicBezTo>
                    <a:pt x="92" y="70"/>
                    <a:pt x="93" y="71"/>
                    <a:pt x="93" y="72"/>
                  </a:cubicBezTo>
                  <a:lnTo>
                    <a:pt x="95" y="71"/>
                  </a:lnTo>
                  <a:close/>
                  <a:moveTo>
                    <a:pt x="48" y="154"/>
                  </a:moveTo>
                  <a:cubicBezTo>
                    <a:pt x="49" y="155"/>
                    <a:pt x="49" y="156"/>
                    <a:pt x="50" y="157"/>
                  </a:cubicBezTo>
                  <a:cubicBezTo>
                    <a:pt x="51" y="156"/>
                    <a:pt x="51" y="156"/>
                    <a:pt x="51" y="156"/>
                  </a:cubicBezTo>
                  <a:cubicBezTo>
                    <a:pt x="50" y="155"/>
                    <a:pt x="50" y="154"/>
                    <a:pt x="50" y="153"/>
                  </a:cubicBezTo>
                  <a:lnTo>
                    <a:pt x="48" y="154"/>
                  </a:lnTo>
                  <a:close/>
                  <a:moveTo>
                    <a:pt x="38" y="126"/>
                  </a:moveTo>
                  <a:cubicBezTo>
                    <a:pt x="39" y="127"/>
                    <a:pt x="40" y="127"/>
                    <a:pt x="41" y="128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1" y="126"/>
                    <a:pt x="40" y="126"/>
                    <a:pt x="39" y="125"/>
                  </a:cubicBezTo>
                  <a:lnTo>
                    <a:pt x="38" y="126"/>
                  </a:lnTo>
                  <a:close/>
                  <a:moveTo>
                    <a:pt x="21" y="120"/>
                  </a:moveTo>
                  <a:cubicBezTo>
                    <a:pt x="21" y="122"/>
                    <a:pt x="21" y="122"/>
                    <a:pt x="21" y="122"/>
                  </a:cubicBezTo>
                  <a:cubicBezTo>
                    <a:pt x="22" y="122"/>
                    <a:pt x="23" y="122"/>
                    <a:pt x="24" y="122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3" y="120"/>
                    <a:pt x="22" y="120"/>
                    <a:pt x="21" y="120"/>
                  </a:cubicBezTo>
                  <a:close/>
                  <a:moveTo>
                    <a:pt x="15" y="119"/>
                  </a:moveTo>
                  <a:cubicBezTo>
                    <a:pt x="15" y="119"/>
                    <a:pt x="15" y="119"/>
                    <a:pt x="15" y="119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16" y="121"/>
                    <a:pt x="17" y="121"/>
                    <a:pt x="18" y="121"/>
                  </a:cubicBezTo>
                  <a:cubicBezTo>
                    <a:pt x="18" y="120"/>
                    <a:pt x="18" y="120"/>
                    <a:pt x="18" y="120"/>
                  </a:cubicBezTo>
                  <a:cubicBezTo>
                    <a:pt x="17" y="119"/>
                    <a:pt x="16" y="119"/>
                    <a:pt x="15" y="119"/>
                  </a:cubicBezTo>
                  <a:close/>
                  <a:moveTo>
                    <a:pt x="12" y="118"/>
                  </a:moveTo>
                  <a:cubicBezTo>
                    <a:pt x="11" y="117"/>
                    <a:pt x="10" y="117"/>
                    <a:pt x="10" y="117"/>
                  </a:cubicBezTo>
                  <a:cubicBezTo>
                    <a:pt x="9" y="118"/>
                    <a:pt x="9" y="118"/>
                    <a:pt x="9" y="118"/>
                  </a:cubicBezTo>
                  <a:cubicBezTo>
                    <a:pt x="9" y="118"/>
                    <a:pt x="10" y="119"/>
                    <a:pt x="11" y="119"/>
                  </a:cubicBezTo>
                  <a:cubicBezTo>
                    <a:pt x="12" y="119"/>
                    <a:pt x="12" y="119"/>
                    <a:pt x="12" y="119"/>
                  </a:cubicBezTo>
                  <a:cubicBezTo>
                    <a:pt x="12" y="118"/>
                    <a:pt x="12" y="118"/>
                    <a:pt x="12" y="118"/>
                  </a:cubicBezTo>
                  <a:close/>
                  <a:moveTo>
                    <a:pt x="98" y="76"/>
                  </a:moveTo>
                  <a:cubicBezTo>
                    <a:pt x="97" y="75"/>
                    <a:pt x="97" y="75"/>
                    <a:pt x="96" y="74"/>
                  </a:cubicBezTo>
                  <a:cubicBezTo>
                    <a:pt x="95" y="75"/>
                    <a:pt x="95" y="75"/>
                    <a:pt x="95" y="75"/>
                  </a:cubicBezTo>
                  <a:cubicBezTo>
                    <a:pt x="96" y="76"/>
                    <a:pt x="96" y="76"/>
                    <a:pt x="97" y="77"/>
                  </a:cubicBezTo>
                  <a:lnTo>
                    <a:pt x="98" y="76"/>
                  </a:lnTo>
                  <a:close/>
                  <a:moveTo>
                    <a:pt x="27" y="121"/>
                  </a:moveTo>
                  <a:cubicBezTo>
                    <a:pt x="27" y="122"/>
                    <a:pt x="27" y="122"/>
                    <a:pt x="27" y="122"/>
                  </a:cubicBezTo>
                  <a:cubicBezTo>
                    <a:pt x="28" y="123"/>
                    <a:pt x="29" y="123"/>
                    <a:pt x="30" y="123"/>
                  </a:cubicBezTo>
                  <a:cubicBezTo>
                    <a:pt x="30" y="122"/>
                    <a:pt x="30" y="122"/>
                    <a:pt x="30" y="122"/>
                  </a:cubicBezTo>
                  <a:cubicBezTo>
                    <a:pt x="29" y="121"/>
                    <a:pt x="28" y="121"/>
                    <a:pt x="27" y="121"/>
                  </a:cubicBezTo>
                  <a:close/>
                  <a:moveTo>
                    <a:pt x="33" y="122"/>
                  </a:moveTo>
                  <a:cubicBezTo>
                    <a:pt x="33" y="124"/>
                    <a:pt x="33" y="124"/>
                    <a:pt x="33" y="124"/>
                  </a:cubicBezTo>
                  <a:cubicBezTo>
                    <a:pt x="34" y="124"/>
                    <a:pt x="35" y="124"/>
                    <a:pt x="36" y="125"/>
                  </a:cubicBezTo>
                  <a:cubicBezTo>
                    <a:pt x="36" y="123"/>
                    <a:pt x="36" y="123"/>
                    <a:pt x="36" y="123"/>
                  </a:cubicBezTo>
                  <a:cubicBezTo>
                    <a:pt x="35" y="123"/>
                    <a:pt x="34" y="123"/>
                    <a:pt x="33" y="122"/>
                  </a:cubicBezTo>
                  <a:close/>
                  <a:moveTo>
                    <a:pt x="149" y="65"/>
                  </a:moveTo>
                  <a:cubicBezTo>
                    <a:pt x="147" y="66"/>
                    <a:pt x="147" y="66"/>
                    <a:pt x="147" y="66"/>
                  </a:cubicBezTo>
                  <a:cubicBezTo>
                    <a:pt x="148" y="66"/>
                    <a:pt x="148" y="67"/>
                    <a:pt x="149" y="67"/>
                  </a:cubicBezTo>
                  <a:cubicBezTo>
                    <a:pt x="150" y="68"/>
                    <a:pt x="150" y="68"/>
                    <a:pt x="150" y="68"/>
                  </a:cubicBezTo>
                  <a:cubicBezTo>
                    <a:pt x="151" y="67"/>
                    <a:pt x="151" y="67"/>
                    <a:pt x="151" y="67"/>
                  </a:cubicBezTo>
                  <a:cubicBezTo>
                    <a:pt x="151" y="66"/>
                    <a:pt x="150" y="66"/>
                    <a:pt x="150" y="66"/>
                  </a:cubicBezTo>
                  <a:cubicBezTo>
                    <a:pt x="149" y="66"/>
                    <a:pt x="149" y="65"/>
                    <a:pt x="149" y="65"/>
                  </a:cubicBezTo>
                  <a:close/>
                  <a:moveTo>
                    <a:pt x="160" y="44"/>
                  </a:moveTo>
                  <a:cubicBezTo>
                    <a:pt x="161" y="44"/>
                    <a:pt x="162" y="44"/>
                    <a:pt x="163" y="45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3" y="43"/>
                    <a:pt x="161" y="43"/>
                    <a:pt x="160" y="42"/>
                  </a:cubicBezTo>
                  <a:lnTo>
                    <a:pt x="160" y="44"/>
                  </a:lnTo>
                  <a:close/>
                  <a:moveTo>
                    <a:pt x="152" y="46"/>
                  </a:moveTo>
                  <a:cubicBezTo>
                    <a:pt x="151" y="45"/>
                    <a:pt x="151" y="45"/>
                    <a:pt x="151" y="45"/>
                  </a:cubicBezTo>
                  <a:cubicBezTo>
                    <a:pt x="150" y="46"/>
                    <a:pt x="149" y="46"/>
                    <a:pt x="149" y="47"/>
                  </a:cubicBezTo>
                  <a:cubicBezTo>
                    <a:pt x="150" y="48"/>
                    <a:pt x="150" y="48"/>
                    <a:pt x="150" y="48"/>
                  </a:cubicBezTo>
                  <a:cubicBezTo>
                    <a:pt x="150" y="48"/>
                    <a:pt x="151" y="47"/>
                    <a:pt x="152" y="46"/>
                  </a:cubicBezTo>
                  <a:close/>
                  <a:moveTo>
                    <a:pt x="154" y="44"/>
                  </a:moveTo>
                  <a:cubicBezTo>
                    <a:pt x="155" y="45"/>
                    <a:pt x="155" y="45"/>
                    <a:pt x="155" y="45"/>
                  </a:cubicBezTo>
                  <a:cubicBezTo>
                    <a:pt x="156" y="45"/>
                    <a:pt x="156" y="44"/>
                    <a:pt x="157" y="44"/>
                  </a:cubicBezTo>
                  <a:cubicBezTo>
                    <a:pt x="157" y="42"/>
                    <a:pt x="157" y="42"/>
                    <a:pt x="157" y="42"/>
                  </a:cubicBezTo>
                  <a:cubicBezTo>
                    <a:pt x="156" y="43"/>
                    <a:pt x="155" y="43"/>
                    <a:pt x="154" y="44"/>
                  </a:cubicBezTo>
                  <a:close/>
                  <a:moveTo>
                    <a:pt x="169" y="47"/>
                  </a:moveTo>
                  <a:cubicBezTo>
                    <a:pt x="168" y="46"/>
                    <a:pt x="167" y="46"/>
                    <a:pt x="166" y="45"/>
                  </a:cubicBezTo>
                  <a:cubicBezTo>
                    <a:pt x="165" y="46"/>
                    <a:pt x="165" y="46"/>
                    <a:pt x="165" y="46"/>
                  </a:cubicBezTo>
                  <a:cubicBezTo>
                    <a:pt x="166" y="47"/>
                    <a:pt x="167" y="47"/>
                    <a:pt x="168" y="48"/>
                  </a:cubicBezTo>
                  <a:lnTo>
                    <a:pt x="169" y="47"/>
                  </a:lnTo>
                  <a:close/>
                  <a:moveTo>
                    <a:pt x="137" y="72"/>
                  </a:moveTo>
                  <a:cubicBezTo>
                    <a:pt x="137" y="73"/>
                    <a:pt x="137" y="74"/>
                    <a:pt x="138" y="75"/>
                  </a:cubicBezTo>
                  <a:cubicBezTo>
                    <a:pt x="139" y="75"/>
                    <a:pt x="139" y="75"/>
                    <a:pt x="139" y="75"/>
                  </a:cubicBezTo>
                  <a:cubicBezTo>
                    <a:pt x="139" y="74"/>
                    <a:pt x="139" y="73"/>
                    <a:pt x="139" y="72"/>
                  </a:cubicBezTo>
                  <a:lnTo>
                    <a:pt x="137" y="72"/>
                  </a:lnTo>
                  <a:close/>
                  <a:moveTo>
                    <a:pt x="153" y="64"/>
                  </a:moveTo>
                  <a:cubicBezTo>
                    <a:pt x="152" y="64"/>
                    <a:pt x="151" y="64"/>
                    <a:pt x="151" y="64"/>
                  </a:cubicBezTo>
                  <a:cubicBezTo>
                    <a:pt x="150" y="64"/>
                    <a:pt x="150" y="64"/>
                    <a:pt x="150" y="64"/>
                  </a:cubicBezTo>
                  <a:cubicBezTo>
                    <a:pt x="150" y="65"/>
                    <a:pt x="150" y="65"/>
                    <a:pt x="150" y="65"/>
                  </a:cubicBezTo>
                  <a:cubicBezTo>
                    <a:pt x="151" y="65"/>
                    <a:pt x="151" y="65"/>
                    <a:pt x="151" y="65"/>
                  </a:cubicBezTo>
                  <a:cubicBezTo>
                    <a:pt x="151" y="65"/>
                    <a:pt x="152" y="65"/>
                    <a:pt x="153" y="65"/>
                  </a:cubicBezTo>
                  <a:lnTo>
                    <a:pt x="153" y="64"/>
                  </a:lnTo>
                  <a:close/>
                  <a:moveTo>
                    <a:pt x="169" y="53"/>
                  </a:moveTo>
                  <a:cubicBezTo>
                    <a:pt x="170" y="54"/>
                    <a:pt x="170" y="54"/>
                    <a:pt x="170" y="54"/>
                  </a:cubicBezTo>
                  <a:cubicBezTo>
                    <a:pt x="170" y="53"/>
                    <a:pt x="170" y="53"/>
                    <a:pt x="170" y="52"/>
                  </a:cubicBezTo>
                  <a:cubicBezTo>
                    <a:pt x="170" y="51"/>
                    <a:pt x="170" y="51"/>
                    <a:pt x="170" y="50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69" y="51"/>
                    <a:pt x="169" y="51"/>
                    <a:pt x="169" y="52"/>
                  </a:cubicBezTo>
                  <a:cubicBezTo>
                    <a:pt x="169" y="52"/>
                    <a:pt x="169" y="53"/>
                    <a:pt x="169" y="53"/>
                  </a:cubicBezTo>
                  <a:close/>
                  <a:moveTo>
                    <a:pt x="165" y="61"/>
                  </a:moveTo>
                  <a:cubicBezTo>
                    <a:pt x="164" y="61"/>
                    <a:pt x="164" y="61"/>
                    <a:pt x="164" y="61"/>
                  </a:cubicBezTo>
                  <a:cubicBezTo>
                    <a:pt x="163" y="62"/>
                    <a:pt x="163" y="62"/>
                    <a:pt x="162" y="62"/>
                  </a:cubicBezTo>
                  <a:cubicBezTo>
                    <a:pt x="163" y="63"/>
                    <a:pt x="163" y="63"/>
                    <a:pt x="163" y="63"/>
                  </a:cubicBezTo>
                  <a:cubicBezTo>
                    <a:pt x="163" y="63"/>
                    <a:pt x="164" y="63"/>
                    <a:pt x="164" y="63"/>
                  </a:cubicBezTo>
                  <a:cubicBezTo>
                    <a:pt x="165" y="62"/>
                    <a:pt x="165" y="62"/>
                    <a:pt x="166" y="62"/>
                  </a:cubicBezTo>
                  <a:lnTo>
                    <a:pt x="165" y="61"/>
                  </a:lnTo>
                  <a:close/>
                  <a:moveTo>
                    <a:pt x="155" y="75"/>
                  </a:moveTo>
                  <a:cubicBezTo>
                    <a:pt x="155" y="75"/>
                    <a:pt x="155" y="76"/>
                    <a:pt x="155" y="77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7" y="77"/>
                    <a:pt x="157" y="75"/>
                    <a:pt x="157" y="74"/>
                  </a:cubicBezTo>
                  <a:lnTo>
                    <a:pt x="155" y="75"/>
                  </a:lnTo>
                  <a:close/>
                  <a:moveTo>
                    <a:pt x="153" y="70"/>
                  </a:moveTo>
                  <a:cubicBezTo>
                    <a:pt x="153" y="70"/>
                    <a:pt x="154" y="71"/>
                    <a:pt x="154" y="72"/>
                  </a:cubicBezTo>
                  <a:cubicBezTo>
                    <a:pt x="156" y="71"/>
                    <a:pt x="156" y="71"/>
                    <a:pt x="156" y="71"/>
                  </a:cubicBezTo>
                  <a:cubicBezTo>
                    <a:pt x="155" y="70"/>
                    <a:pt x="154" y="69"/>
                    <a:pt x="154" y="69"/>
                  </a:cubicBezTo>
                  <a:lnTo>
                    <a:pt x="153" y="70"/>
                  </a:lnTo>
                  <a:close/>
                  <a:moveTo>
                    <a:pt x="159" y="63"/>
                  </a:moveTo>
                  <a:cubicBezTo>
                    <a:pt x="158" y="63"/>
                    <a:pt x="157" y="64"/>
                    <a:pt x="156" y="64"/>
                  </a:cubicBezTo>
                  <a:cubicBezTo>
                    <a:pt x="157" y="65"/>
                    <a:pt x="157" y="65"/>
                    <a:pt x="157" y="65"/>
                  </a:cubicBezTo>
                  <a:cubicBezTo>
                    <a:pt x="158" y="65"/>
                    <a:pt x="159" y="65"/>
                    <a:pt x="160" y="65"/>
                  </a:cubicBezTo>
                  <a:lnTo>
                    <a:pt x="159" y="63"/>
                  </a:lnTo>
                  <a:close/>
                  <a:moveTo>
                    <a:pt x="137" y="69"/>
                  </a:moveTo>
                  <a:cubicBezTo>
                    <a:pt x="136" y="68"/>
                    <a:pt x="136" y="68"/>
                    <a:pt x="136" y="68"/>
                  </a:cubicBezTo>
                  <a:cubicBezTo>
                    <a:pt x="134" y="71"/>
                    <a:pt x="134" y="71"/>
                    <a:pt x="134" y="71"/>
                  </a:cubicBezTo>
                  <a:cubicBezTo>
                    <a:pt x="135" y="72"/>
                    <a:pt x="135" y="72"/>
                    <a:pt x="135" y="72"/>
                  </a:cubicBezTo>
                  <a:lnTo>
                    <a:pt x="137" y="69"/>
                  </a:lnTo>
                  <a:close/>
                  <a:moveTo>
                    <a:pt x="139" y="34"/>
                  </a:moveTo>
                  <a:cubicBezTo>
                    <a:pt x="138" y="35"/>
                    <a:pt x="138" y="35"/>
                    <a:pt x="138" y="35"/>
                  </a:cubicBezTo>
                  <a:cubicBezTo>
                    <a:pt x="138" y="36"/>
                    <a:pt x="138" y="36"/>
                    <a:pt x="139" y="36"/>
                  </a:cubicBezTo>
                  <a:cubicBezTo>
                    <a:pt x="139" y="37"/>
                    <a:pt x="139" y="37"/>
                    <a:pt x="139" y="38"/>
                  </a:cubicBezTo>
                  <a:cubicBezTo>
                    <a:pt x="141" y="37"/>
                    <a:pt x="141" y="37"/>
                    <a:pt x="141" y="37"/>
                  </a:cubicBezTo>
                  <a:cubicBezTo>
                    <a:pt x="140" y="36"/>
                    <a:pt x="140" y="36"/>
                    <a:pt x="140" y="35"/>
                  </a:cubicBezTo>
                  <a:cubicBezTo>
                    <a:pt x="139" y="35"/>
                    <a:pt x="139" y="35"/>
                    <a:pt x="139" y="34"/>
                  </a:cubicBezTo>
                  <a:close/>
                  <a:moveTo>
                    <a:pt x="141" y="40"/>
                  </a:moveTo>
                  <a:cubicBezTo>
                    <a:pt x="141" y="41"/>
                    <a:pt x="141" y="42"/>
                    <a:pt x="141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2"/>
                    <a:pt x="142" y="41"/>
                    <a:pt x="142" y="40"/>
                  </a:cubicBezTo>
                  <a:lnTo>
                    <a:pt x="141" y="40"/>
                  </a:lnTo>
                  <a:close/>
                  <a:moveTo>
                    <a:pt x="119" y="76"/>
                  </a:moveTo>
                  <a:cubicBezTo>
                    <a:pt x="118" y="77"/>
                    <a:pt x="118" y="77"/>
                    <a:pt x="118" y="77"/>
                  </a:cubicBezTo>
                  <a:cubicBezTo>
                    <a:pt x="119" y="78"/>
                    <a:pt x="120" y="78"/>
                    <a:pt x="121" y="79"/>
                  </a:cubicBezTo>
                  <a:cubicBezTo>
                    <a:pt x="121" y="79"/>
                    <a:pt x="121" y="79"/>
                    <a:pt x="121" y="79"/>
                  </a:cubicBezTo>
                  <a:cubicBezTo>
                    <a:pt x="122" y="78"/>
                    <a:pt x="122" y="78"/>
                    <a:pt x="122" y="78"/>
                  </a:cubicBezTo>
                  <a:cubicBezTo>
                    <a:pt x="121" y="77"/>
                    <a:pt x="121" y="77"/>
                    <a:pt x="121" y="77"/>
                  </a:cubicBezTo>
                  <a:cubicBezTo>
                    <a:pt x="121" y="77"/>
                    <a:pt x="120" y="77"/>
                    <a:pt x="119" y="76"/>
                  </a:cubicBezTo>
                  <a:close/>
                  <a:moveTo>
                    <a:pt x="141" y="49"/>
                  </a:moveTo>
                  <a:cubicBezTo>
                    <a:pt x="142" y="49"/>
                    <a:pt x="142" y="49"/>
                    <a:pt x="142" y="49"/>
                  </a:cubicBezTo>
                  <a:cubicBezTo>
                    <a:pt x="142" y="49"/>
                    <a:pt x="143" y="48"/>
                    <a:pt x="143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47"/>
                    <a:pt x="141" y="48"/>
                    <a:pt x="141" y="48"/>
                  </a:cubicBezTo>
                  <a:cubicBezTo>
                    <a:pt x="141" y="49"/>
                    <a:pt x="141" y="49"/>
                    <a:pt x="141" y="49"/>
                  </a:cubicBezTo>
                  <a:close/>
                  <a:moveTo>
                    <a:pt x="126" y="64"/>
                  </a:moveTo>
                  <a:cubicBezTo>
                    <a:pt x="127" y="64"/>
                    <a:pt x="127" y="64"/>
                    <a:pt x="128" y="64"/>
                  </a:cubicBezTo>
                  <a:cubicBezTo>
                    <a:pt x="128" y="64"/>
                    <a:pt x="129" y="64"/>
                    <a:pt x="129" y="64"/>
                  </a:cubicBezTo>
                  <a:cubicBezTo>
                    <a:pt x="129" y="62"/>
                    <a:pt x="129" y="62"/>
                    <a:pt x="129" y="62"/>
                  </a:cubicBezTo>
                  <a:cubicBezTo>
                    <a:pt x="129" y="63"/>
                    <a:pt x="128" y="63"/>
                    <a:pt x="128" y="63"/>
                  </a:cubicBezTo>
                  <a:cubicBezTo>
                    <a:pt x="127" y="63"/>
                    <a:pt x="127" y="63"/>
                    <a:pt x="126" y="63"/>
                  </a:cubicBezTo>
                  <a:lnTo>
                    <a:pt x="126" y="64"/>
                  </a:lnTo>
                  <a:close/>
                  <a:moveTo>
                    <a:pt x="133" y="62"/>
                  </a:moveTo>
                  <a:cubicBezTo>
                    <a:pt x="132" y="62"/>
                    <a:pt x="132" y="61"/>
                    <a:pt x="130" y="60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31" y="62"/>
                    <a:pt x="131" y="63"/>
                    <a:pt x="132" y="63"/>
                  </a:cubicBezTo>
                  <a:lnTo>
                    <a:pt x="133" y="62"/>
                  </a:lnTo>
                  <a:close/>
                  <a:moveTo>
                    <a:pt x="143" y="55"/>
                  </a:moveTo>
                  <a:cubicBezTo>
                    <a:pt x="142" y="54"/>
                    <a:pt x="142" y="54"/>
                    <a:pt x="142" y="54"/>
                  </a:cubicBezTo>
                  <a:cubicBezTo>
                    <a:pt x="142" y="55"/>
                    <a:pt x="141" y="56"/>
                    <a:pt x="141" y="56"/>
                  </a:cubicBezTo>
                  <a:cubicBezTo>
                    <a:pt x="141" y="56"/>
                    <a:pt x="141" y="56"/>
                    <a:pt x="141" y="56"/>
                  </a:cubicBezTo>
                  <a:cubicBezTo>
                    <a:pt x="141" y="57"/>
                    <a:pt x="141" y="57"/>
                    <a:pt x="141" y="57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2" y="57"/>
                    <a:pt x="142" y="57"/>
                    <a:pt x="142" y="57"/>
                  </a:cubicBezTo>
                  <a:cubicBezTo>
                    <a:pt x="142" y="57"/>
                    <a:pt x="143" y="56"/>
                    <a:pt x="143" y="55"/>
                  </a:cubicBezTo>
                  <a:close/>
                  <a:moveTo>
                    <a:pt x="124" y="79"/>
                  </a:moveTo>
                  <a:cubicBezTo>
                    <a:pt x="125" y="79"/>
                    <a:pt x="127" y="78"/>
                    <a:pt x="128" y="78"/>
                  </a:cubicBezTo>
                  <a:cubicBezTo>
                    <a:pt x="127" y="77"/>
                    <a:pt x="127" y="77"/>
                    <a:pt x="127" y="77"/>
                  </a:cubicBezTo>
                  <a:cubicBezTo>
                    <a:pt x="126" y="77"/>
                    <a:pt x="125" y="77"/>
                    <a:pt x="124" y="78"/>
                  </a:cubicBezTo>
                  <a:lnTo>
                    <a:pt x="124" y="79"/>
                  </a:lnTo>
                  <a:close/>
                  <a:moveTo>
                    <a:pt x="129" y="75"/>
                  </a:moveTo>
                  <a:cubicBezTo>
                    <a:pt x="130" y="76"/>
                    <a:pt x="130" y="76"/>
                    <a:pt x="130" y="76"/>
                  </a:cubicBezTo>
                  <a:cubicBezTo>
                    <a:pt x="131" y="75"/>
                    <a:pt x="132" y="75"/>
                    <a:pt x="133" y="74"/>
                  </a:cubicBezTo>
                  <a:cubicBezTo>
                    <a:pt x="132" y="73"/>
                    <a:pt x="132" y="73"/>
                    <a:pt x="132" y="73"/>
                  </a:cubicBezTo>
                  <a:cubicBezTo>
                    <a:pt x="131" y="74"/>
                    <a:pt x="130" y="74"/>
                    <a:pt x="129" y="75"/>
                  </a:cubicBezTo>
                  <a:close/>
                  <a:moveTo>
                    <a:pt x="141" y="53"/>
                  </a:moveTo>
                  <a:cubicBezTo>
                    <a:pt x="142" y="53"/>
                    <a:pt x="142" y="53"/>
                    <a:pt x="142" y="53"/>
                  </a:cubicBezTo>
                  <a:cubicBezTo>
                    <a:pt x="142" y="50"/>
                    <a:pt x="142" y="50"/>
                    <a:pt x="142" y="50"/>
                  </a:cubicBezTo>
                  <a:cubicBezTo>
                    <a:pt x="141" y="50"/>
                    <a:pt x="141" y="50"/>
                    <a:pt x="141" y="50"/>
                  </a:cubicBezTo>
                  <a:lnTo>
                    <a:pt x="141" y="53"/>
                  </a:lnTo>
                  <a:close/>
                  <a:moveTo>
                    <a:pt x="146" y="51"/>
                  </a:moveTo>
                  <a:cubicBezTo>
                    <a:pt x="147" y="51"/>
                    <a:pt x="147" y="51"/>
                    <a:pt x="147" y="50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6" y="50"/>
                    <a:pt x="145" y="50"/>
                    <a:pt x="145" y="50"/>
                  </a:cubicBezTo>
                  <a:cubicBezTo>
                    <a:pt x="145" y="51"/>
                    <a:pt x="145" y="51"/>
                    <a:pt x="144" y="52"/>
                  </a:cubicBezTo>
                  <a:cubicBezTo>
                    <a:pt x="145" y="53"/>
                    <a:pt x="145" y="53"/>
                    <a:pt x="145" y="53"/>
                  </a:cubicBezTo>
                  <a:cubicBezTo>
                    <a:pt x="146" y="52"/>
                    <a:pt x="146" y="52"/>
                    <a:pt x="146" y="51"/>
                  </a:cubicBezTo>
                  <a:close/>
                  <a:moveTo>
                    <a:pt x="160" y="193"/>
                  </a:moveTo>
                  <a:cubicBezTo>
                    <a:pt x="160" y="195"/>
                    <a:pt x="160" y="195"/>
                    <a:pt x="160" y="195"/>
                  </a:cubicBezTo>
                  <a:cubicBezTo>
                    <a:pt x="161" y="195"/>
                    <a:pt x="162" y="194"/>
                    <a:pt x="163" y="194"/>
                  </a:cubicBezTo>
                  <a:cubicBezTo>
                    <a:pt x="163" y="192"/>
                    <a:pt x="163" y="192"/>
                    <a:pt x="163" y="192"/>
                  </a:cubicBezTo>
                  <a:cubicBezTo>
                    <a:pt x="162" y="193"/>
                    <a:pt x="161" y="193"/>
                    <a:pt x="160" y="193"/>
                  </a:cubicBezTo>
                  <a:close/>
                  <a:moveTo>
                    <a:pt x="115" y="180"/>
                  </a:moveTo>
                  <a:cubicBezTo>
                    <a:pt x="116" y="181"/>
                    <a:pt x="116" y="182"/>
                    <a:pt x="117" y="182"/>
                  </a:cubicBezTo>
                  <a:cubicBezTo>
                    <a:pt x="118" y="181"/>
                    <a:pt x="118" y="181"/>
                    <a:pt x="118" y="181"/>
                  </a:cubicBezTo>
                  <a:cubicBezTo>
                    <a:pt x="117" y="180"/>
                    <a:pt x="117" y="180"/>
                    <a:pt x="116" y="179"/>
                  </a:cubicBezTo>
                  <a:lnTo>
                    <a:pt x="115" y="180"/>
                  </a:lnTo>
                  <a:close/>
                  <a:moveTo>
                    <a:pt x="120" y="184"/>
                  </a:moveTo>
                  <a:cubicBezTo>
                    <a:pt x="120" y="185"/>
                    <a:pt x="121" y="186"/>
                    <a:pt x="122" y="186"/>
                  </a:cubicBezTo>
                  <a:cubicBezTo>
                    <a:pt x="123" y="185"/>
                    <a:pt x="123" y="185"/>
                    <a:pt x="123" y="185"/>
                  </a:cubicBezTo>
                  <a:cubicBezTo>
                    <a:pt x="122" y="184"/>
                    <a:pt x="121" y="184"/>
                    <a:pt x="121" y="183"/>
                  </a:cubicBezTo>
                  <a:lnTo>
                    <a:pt x="120" y="184"/>
                  </a:lnTo>
                  <a:close/>
                  <a:moveTo>
                    <a:pt x="162" y="110"/>
                  </a:moveTo>
                  <a:cubicBezTo>
                    <a:pt x="162" y="108"/>
                    <a:pt x="162" y="108"/>
                    <a:pt x="162" y="108"/>
                  </a:cubicBezTo>
                  <a:cubicBezTo>
                    <a:pt x="162" y="108"/>
                    <a:pt x="161" y="108"/>
                    <a:pt x="159" y="108"/>
                  </a:cubicBezTo>
                  <a:cubicBezTo>
                    <a:pt x="159" y="109"/>
                    <a:pt x="159" y="109"/>
                    <a:pt x="159" y="109"/>
                  </a:cubicBezTo>
                  <a:cubicBezTo>
                    <a:pt x="160" y="110"/>
                    <a:pt x="161" y="110"/>
                    <a:pt x="162" y="110"/>
                  </a:cubicBezTo>
                  <a:close/>
                  <a:moveTo>
                    <a:pt x="166" y="110"/>
                  </a:moveTo>
                  <a:cubicBezTo>
                    <a:pt x="166" y="109"/>
                    <a:pt x="166" y="109"/>
                    <a:pt x="166" y="109"/>
                  </a:cubicBezTo>
                  <a:cubicBezTo>
                    <a:pt x="166" y="109"/>
                    <a:pt x="166" y="109"/>
                    <a:pt x="166" y="109"/>
                  </a:cubicBezTo>
                  <a:cubicBezTo>
                    <a:pt x="165" y="110"/>
                    <a:pt x="165" y="110"/>
                    <a:pt x="165" y="110"/>
                  </a:cubicBezTo>
                  <a:cubicBezTo>
                    <a:pt x="166" y="110"/>
                    <a:pt x="166" y="110"/>
                    <a:pt x="166" y="110"/>
                  </a:cubicBezTo>
                  <a:close/>
                  <a:moveTo>
                    <a:pt x="153" y="83"/>
                  </a:moveTo>
                  <a:cubicBezTo>
                    <a:pt x="154" y="83"/>
                    <a:pt x="155" y="82"/>
                    <a:pt x="155" y="81"/>
                  </a:cubicBezTo>
                  <a:cubicBezTo>
                    <a:pt x="154" y="80"/>
                    <a:pt x="154" y="80"/>
                    <a:pt x="154" y="80"/>
                  </a:cubicBezTo>
                  <a:cubicBezTo>
                    <a:pt x="153" y="81"/>
                    <a:pt x="153" y="82"/>
                    <a:pt x="152" y="82"/>
                  </a:cubicBezTo>
                  <a:cubicBezTo>
                    <a:pt x="153" y="83"/>
                    <a:pt x="153" y="83"/>
                    <a:pt x="153" y="83"/>
                  </a:cubicBezTo>
                  <a:close/>
                  <a:moveTo>
                    <a:pt x="132" y="191"/>
                  </a:moveTo>
                  <a:cubicBezTo>
                    <a:pt x="132" y="191"/>
                    <a:pt x="131" y="191"/>
                    <a:pt x="130" y="190"/>
                  </a:cubicBezTo>
                  <a:cubicBezTo>
                    <a:pt x="130" y="192"/>
                    <a:pt x="130" y="192"/>
                    <a:pt x="130" y="192"/>
                  </a:cubicBezTo>
                  <a:cubicBezTo>
                    <a:pt x="130" y="192"/>
                    <a:pt x="131" y="192"/>
                    <a:pt x="132" y="193"/>
                  </a:cubicBezTo>
                  <a:cubicBezTo>
                    <a:pt x="132" y="193"/>
                    <a:pt x="132" y="193"/>
                    <a:pt x="132" y="193"/>
                  </a:cubicBezTo>
                  <a:cubicBezTo>
                    <a:pt x="133" y="192"/>
                    <a:pt x="133" y="192"/>
                    <a:pt x="133" y="192"/>
                  </a:cubicBezTo>
                  <a:cubicBezTo>
                    <a:pt x="133" y="192"/>
                    <a:pt x="133" y="191"/>
                    <a:pt x="132" y="191"/>
                  </a:cubicBezTo>
                  <a:close/>
                  <a:moveTo>
                    <a:pt x="141" y="104"/>
                  </a:moveTo>
                  <a:cubicBezTo>
                    <a:pt x="141" y="105"/>
                    <a:pt x="141" y="105"/>
                    <a:pt x="141" y="105"/>
                  </a:cubicBezTo>
                  <a:cubicBezTo>
                    <a:pt x="142" y="105"/>
                    <a:pt x="143" y="106"/>
                    <a:pt x="144" y="106"/>
                  </a:cubicBezTo>
                  <a:cubicBezTo>
                    <a:pt x="144" y="105"/>
                    <a:pt x="144" y="105"/>
                    <a:pt x="144" y="105"/>
                  </a:cubicBezTo>
                  <a:cubicBezTo>
                    <a:pt x="143" y="104"/>
                    <a:pt x="142" y="104"/>
                    <a:pt x="141" y="104"/>
                  </a:cubicBezTo>
                  <a:close/>
                  <a:moveTo>
                    <a:pt x="156" y="109"/>
                  </a:moveTo>
                  <a:cubicBezTo>
                    <a:pt x="156" y="107"/>
                    <a:pt x="156" y="107"/>
                    <a:pt x="156" y="107"/>
                  </a:cubicBezTo>
                  <a:cubicBezTo>
                    <a:pt x="155" y="107"/>
                    <a:pt x="154" y="107"/>
                    <a:pt x="153" y="107"/>
                  </a:cubicBezTo>
                  <a:cubicBezTo>
                    <a:pt x="153" y="108"/>
                    <a:pt x="153" y="108"/>
                    <a:pt x="153" y="108"/>
                  </a:cubicBezTo>
                  <a:cubicBezTo>
                    <a:pt x="154" y="108"/>
                    <a:pt x="155" y="109"/>
                    <a:pt x="156" y="109"/>
                  </a:cubicBezTo>
                  <a:close/>
                  <a:moveTo>
                    <a:pt x="136" y="193"/>
                  </a:moveTo>
                  <a:cubicBezTo>
                    <a:pt x="135" y="194"/>
                    <a:pt x="135" y="194"/>
                    <a:pt x="135" y="194"/>
                  </a:cubicBezTo>
                  <a:cubicBezTo>
                    <a:pt x="136" y="195"/>
                    <a:pt x="137" y="195"/>
                    <a:pt x="138" y="195"/>
                  </a:cubicBezTo>
                  <a:cubicBezTo>
                    <a:pt x="139" y="194"/>
                    <a:pt x="139" y="194"/>
                    <a:pt x="139" y="194"/>
                  </a:cubicBezTo>
                  <a:cubicBezTo>
                    <a:pt x="138" y="194"/>
                    <a:pt x="137" y="193"/>
                    <a:pt x="136" y="193"/>
                  </a:cubicBezTo>
                  <a:close/>
                  <a:moveTo>
                    <a:pt x="105" y="173"/>
                  </a:moveTo>
                  <a:cubicBezTo>
                    <a:pt x="104" y="174"/>
                    <a:pt x="104" y="174"/>
                    <a:pt x="104" y="174"/>
                  </a:cubicBezTo>
                  <a:cubicBezTo>
                    <a:pt x="105" y="175"/>
                    <a:pt x="106" y="175"/>
                    <a:pt x="107" y="175"/>
                  </a:cubicBezTo>
                  <a:cubicBezTo>
                    <a:pt x="108" y="174"/>
                    <a:pt x="108" y="174"/>
                    <a:pt x="108" y="174"/>
                  </a:cubicBezTo>
                  <a:cubicBezTo>
                    <a:pt x="107" y="174"/>
                    <a:pt x="106" y="173"/>
                    <a:pt x="105" y="173"/>
                  </a:cubicBezTo>
                  <a:close/>
                  <a:moveTo>
                    <a:pt x="168" y="56"/>
                  </a:moveTo>
                  <a:cubicBezTo>
                    <a:pt x="168" y="57"/>
                    <a:pt x="168" y="57"/>
                    <a:pt x="168" y="58"/>
                  </a:cubicBezTo>
                  <a:cubicBezTo>
                    <a:pt x="168" y="58"/>
                    <a:pt x="167" y="58"/>
                    <a:pt x="167" y="59"/>
                  </a:cubicBezTo>
                  <a:cubicBezTo>
                    <a:pt x="168" y="60"/>
                    <a:pt x="168" y="60"/>
                    <a:pt x="168" y="60"/>
                  </a:cubicBezTo>
                  <a:cubicBezTo>
                    <a:pt x="169" y="59"/>
                    <a:pt x="169" y="59"/>
                    <a:pt x="169" y="58"/>
                  </a:cubicBezTo>
                  <a:cubicBezTo>
                    <a:pt x="170" y="58"/>
                    <a:pt x="170" y="57"/>
                    <a:pt x="170" y="57"/>
                  </a:cubicBezTo>
                  <a:lnTo>
                    <a:pt x="168" y="56"/>
                  </a:lnTo>
                  <a:close/>
                  <a:moveTo>
                    <a:pt x="110" y="177"/>
                  </a:moveTo>
                  <a:cubicBezTo>
                    <a:pt x="111" y="177"/>
                    <a:pt x="112" y="178"/>
                    <a:pt x="112" y="178"/>
                  </a:cubicBezTo>
                  <a:cubicBezTo>
                    <a:pt x="113" y="177"/>
                    <a:pt x="113" y="177"/>
                    <a:pt x="113" y="177"/>
                  </a:cubicBezTo>
                  <a:cubicBezTo>
                    <a:pt x="113" y="177"/>
                    <a:pt x="112" y="176"/>
                    <a:pt x="111" y="175"/>
                  </a:cubicBezTo>
                  <a:lnTo>
                    <a:pt x="110" y="177"/>
                  </a:lnTo>
                  <a:close/>
                  <a:moveTo>
                    <a:pt x="147" y="105"/>
                  </a:moveTo>
                  <a:cubicBezTo>
                    <a:pt x="147" y="107"/>
                    <a:pt x="147" y="107"/>
                    <a:pt x="147" y="107"/>
                  </a:cubicBezTo>
                  <a:cubicBezTo>
                    <a:pt x="148" y="107"/>
                    <a:pt x="149" y="107"/>
                    <a:pt x="150" y="108"/>
                  </a:cubicBezTo>
                  <a:cubicBezTo>
                    <a:pt x="150" y="106"/>
                    <a:pt x="150" y="106"/>
                    <a:pt x="150" y="106"/>
                  </a:cubicBezTo>
                  <a:cubicBezTo>
                    <a:pt x="149" y="106"/>
                    <a:pt x="148" y="106"/>
                    <a:pt x="147" y="105"/>
                  </a:cubicBezTo>
                  <a:close/>
                  <a:moveTo>
                    <a:pt x="124" y="188"/>
                  </a:moveTo>
                  <a:cubicBezTo>
                    <a:pt x="125" y="189"/>
                    <a:pt x="126" y="189"/>
                    <a:pt x="127" y="190"/>
                  </a:cubicBezTo>
                  <a:cubicBezTo>
                    <a:pt x="128" y="189"/>
                    <a:pt x="128" y="189"/>
                    <a:pt x="128" y="189"/>
                  </a:cubicBezTo>
                  <a:cubicBezTo>
                    <a:pt x="127" y="188"/>
                    <a:pt x="126" y="188"/>
                    <a:pt x="125" y="187"/>
                  </a:cubicBezTo>
                  <a:lnTo>
                    <a:pt x="124" y="188"/>
                  </a:lnTo>
                  <a:close/>
                  <a:moveTo>
                    <a:pt x="191" y="174"/>
                  </a:moveTo>
                  <a:cubicBezTo>
                    <a:pt x="192" y="175"/>
                    <a:pt x="192" y="175"/>
                    <a:pt x="192" y="175"/>
                  </a:cubicBezTo>
                  <a:cubicBezTo>
                    <a:pt x="193" y="174"/>
                    <a:pt x="194" y="173"/>
                    <a:pt x="194" y="173"/>
                  </a:cubicBezTo>
                  <a:cubicBezTo>
                    <a:pt x="193" y="171"/>
                    <a:pt x="193" y="171"/>
                    <a:pt x="193" y="171"/>
                  </a:cubicBezTo>
                  <a:cubicBezTo>
                    <a:pt x="193" y="172"/>
                    <a:pt x="192" y="173"/>
                    <a:pt x="191" y="174"/>
                  </a:cubicBezTo>
                  <a:close/>
                  <a:moveTo>
                    <a:pt x="196" y="169"/>
                  </a:moveTo>
                  <a:cubicBezTo>
                    <a:pt x="197" y="170"/>
                    <a:pt x="197" y="170"/>
                    <a:pt x="197" y="170"/>
                  </a:cubicBezTo>
                  <a:cubicBezTo>
                    <a:pt x="197" y="170"/>
                    <a:pt x="198" y="169"/>
                    <a:pt x="199" y="168"/>
                  </a:cubicBezTo>
                  <a:cubicBezTo>
                    <a:pt x="198" y="167"/>
                    <a:pt x="198" y="167"/>
                    <a:pt x="198" y="167"/>
                  </a:cubicBezTo>
                  <a:cubicBezTo>
                    <a:pt x="197" y="168"/>
                    <a:pt x="196" y="169"/>
                    <a:pt x="196" y="169"/>
                  </a:cubicBezTo>
                  <a:close/>
                  <a:moveTo>
                    <a:pt x="186" y="177"/>
                  </a:moveTo>
                  <a:cubicBezTo>
                    <a:pt x="187" y="179"/>
                    <a:pt x="187" y="179"/>
                    <a:pt x="187" y="179"/>
                  </a:cubicBezTo>
                  <a:cubicBezTo>
                    <a:pt x="188" y="178"/>
                    <a:pt x="189" y="177"/>
                    <a:pt x="190" y="177"/>
                  </a:cubicBezTo>
                  <a:cubicBezTo>
                    <a:pt x="189" y="175"/>
                    <a:pt x="189" y="175"/>
                    <a:pt x="189" y="175"/>
                  </a:cubicBezTo>
                  <a:cubicBezTo>
                    <a:pt x="188" y="176"/>
                    <a:pt x="187" y="177"/>
                    <a:pt x="186" y="177"/>
                  </a:cubicBezTo>
                  <a:close/>
                  <a:moveTo>
                    <a:pt x="200" y="165"/>
                  </a:moveTo>
                  <a:cubicBezTo>
                    <a:pt x="201" y="166"/>
                    <a:pt x="201" y="166"/>
                    <a:pt x="201" y="166"/>
                  </a:cubicBezTo>
                  <a:cubicBezTo>
                    <a:pt x="201" y="165"/>
                    <a:pt x="202" y="164"/>
                    <a:pt x="203" y="163"/>
                  </a:cubicBezTo>
                  <a:cubicBezTo>
                    <a:pt x="201" y="162"/>
                    <a:pt x="201" y="162"/>
                    <a:pt x="201" y="162"/>
                  </a:cubicBezTo>
                  <a:cubicBezTo>
                    <a:pt x="201" y="163"/>
                    <a:pt x="200" y="164"/>
                    <a:pt x="200" y="165"/>
                  </a:cubicBezTo>
                  <a:close/>
                  <a:moveTo>
                    <a:pt x="181" y="181"/>
                  </a:moveTo>
                  <a:cubicBezTo>
                    <a:pt x="182" y="182"/>
                    <a:pt x="182" y="182"/>
                    <a:pt x="182" y="182"/>
                  </a:cubicBezTo>
                  <a:cubicBezTo>
                    <a:pt x="183" y="182"/>
                    <a:pt x="184" y="181"/>
                    <a:pt x="185" y="181"/>
                  </a:cubicBezTo>
                  <a:cubicBezTo>
                    <a:pt x="184" y="179"/>
                    <a:pt x="184" y="179"/>
                    <a:pt x="184" y="179"/>
                  </a:cubicBezTo>
                  <a:cubicBezTo>
                    <a:pt x="183" y="180"/>
                    <a:pt x="182" y="180"/>
                    <a:pt x="181" y="181"/>
                  </a:cubicBezTo>
                  <a:close/>
                  <a:moveTo>
                    <a:pt x="205" y="157"/>
                  </a:moveTo>
                  <a:cubicBezTo>
                    <a:pt x="204" y="158"/>
                    <a:pt x="204" y="159"/>
                    <a:pt x="203" y="160"/>
                  </a:cubicBezTo>
                  <a:cubicBezTo>
                    <a:pt x="204" y="160"/>
                    <a:pt x="204" y="160"/>
                    <a:pt x="204" y="160"/>
                  </a:cubicBezTo>
                  <a:cubicBezTo>
                    <a:pt x="205" y="159"/>
                    <a:pt x="206" y="158"/>
                    <a:pt x="206" y="158"/>
                  </a:cubicBezTo>
                  <a:lnTo>
                    <a:pt x="205" y="157"/>
                  </a:lnTo>
                  <a:close/>
                  <a:moveTo>
                    <a:pt x="154" y="195"/>
                  </a:moveTo>
                  <a:cubicBezTo>
                    <a:pt x="154" y="196"/>
                    <a:pt x="154" y="196"/>
                    <a:pt x="154" y="196"/>
                  </a:cubicBezTo>
                  <a:cubicBezTo>
                    <a:pt x="155" y="196"/>
                    <a:pt x="156" y="196"/>
                    <a:pt x="157" y="196"/>
                  </a:cubicBezTo>
                  <a:cubicBezTo>
                    <a:pt x="157" y="194"/>
                    <a:pt x="157" y="194"/>
                    <a:pt x="157" y="194"/>
                  </a:cubicBezTo>
                  <a:cubicBezTo>
                    <a:pt x="156" y="194"/>
                    <a:pt x="155" y="195"/>
                    <a:pt x="154" y="195"/>
                  </a:cubicBezTo>
                  <a:close/>
                  <a:moveTo>
                    <a:pt x="142" y="194"/>
                  </a:moveTo>
                  <a:cubicBezTo>
                    <a:pt x="142" y="196"/>
                    <a:pt x="142" y="196"/>
                    <a:pt x="142" y="196"/>
                  </a:cubicBezTo>
                  <a:cubicBezTo>
                    <a:pt x="143" y="196"/>
                    <a:pt x="144" y="196"/>
                    <a:pt x="145" y="196"/>
                  </a:cubicBezTo>
                  <a:cubicBezTo>
                    <a:pt x="145" y="195"/>
                    <a:pt x="145" y="195"/>
                    <a:pt x="145" y="195"/>
                  </a:cubicBezTo>
                  <a:cubicBezTo>
                    <a:pt x="144" y="195"/>
                    <a:pt x="143" y="195"/>
                    <a:pt x="142" y="194"/>
                  </a:cubicBezTo>
                  <a:close/>
                  <a:moveTo>
                    <a:pt x="148" y="195"/>
                  </a:moveTo>
                  <a:cubicBezTo>
                    <a:pt x="148" y="197"/>
                    <a:pt x="148" y="197"/>
                    <a:pt x="148" y="197"/>
                  </a:cubicBezTo>
                  <a:cubicBezTo>
                    <a:pt x="149" y="197"/>
                    <a:pt x="150" y="197"/>
                    <a:pt x="151" y="197"/>
                  </a:cubicBezTo>
                  <a:cubicBezTo>
                    <a:pt x="151" y="195"/>
                    <a:pt x="151" y="195"/>
                    <a:pt x="151" y="195"/>
                  </a:cubicBezTo>
                  <a:cubicBezTo>
                    <a:pt x="150" y="195"/>
                    <a:pt x="149" y="195"/>
                    <a:pt x="148" y="195"/>
                  </a:cubicBezTo>
                  <a:close/>
                  <a:moveTo>
                    <a:pt x="176" y="185"/>
                  </a:moveTo>
                  <a:cubicBezTo>
                    <a:pt x="177" y="186"/>
                    <a:pt x="177" y="186"/>
                    <a:pt x="177" y="186"/>
                  </a:cubicBezTo>
                  <a:cubicBezTo>
                    <a:pt x="178" y="185"/>
                    <a:pt x="179" y="185"/>
                    <a:pt x="180" y="184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78" y="183"/>
                    <a:pt x="177" y="184"/>
                    <a:pt x="176" y="185"/>
                  </a:cubicBezTo>
                  <a:close/>
                  <a:moveTo>
                    <a:pt x="173" y="187"/>
                  </a:moveTo>
                  <a:cubicBezTo>
                    <a:pt x="172" y="187"/>
                    <a:pt x="172" y="188"/>
                    <a:pt x="171" y="188"/>
                  </a:cubicBezTo>
                  <a:cubicBezTo>
                    <a:pt x="172" y="189"/>
                    <a:pt x="172" y="189"/>
                    <a:pt x="172" y="189"/>
                  </a:cubicBezTo>
                  <a:cubicBezTo>
                    <a:pt x="172" y="189"/>
                    <a:pt x="173" y="188"/>
                    <a:pt x="174" y="188"/>
                  </a:cubicBezTo>
                  <a:cubicBezTo>
                    <a:pt x="174" y="188"/>
                    <a:pt x="174" y="188"/>
                    <a:pt x="174" y="188"/>
                  </a:cubicBezTo>
                  <a:cubicBezTo>
                    <a:pt x="174" y="186"/>
                    <a:pt x="174" y="186"/>
                    <a:pt x="174" y="186"/>
                  </a:cubicBezTo>
                  <a:lnTo>
                    <a:pt x="173" y="187"/>
                  </a:lnTo>
                  <a:close/>
                  <a:moveTo>
                    <a:pt x="166" y="191"/>
                  </a:moveTo>
                  <a:cubicBezTo>
                    <a:pt x="166" y="192"/>
                    <a:pt x="166" y="192"/>
                    <a:pt x="166" y="192"/>
                  </a:cubicBezTo>
                  <a:cubicBezTo>
                    <a:pt x="167" y="192"/>
                    <a:pt x="168" y="191"/>
                    <a:pt x="169" y="191"/>
                  </a:cubicBezTo>
                  <a:cubicBezTo>
                    <a:pt x="168" y="190"/>
                    <a:pt x="168" y="190"/>
                    <a:pt x="168" y="190"/>
                  </a:cubicBezTo>
                  <a:cubicBezTo>
                    <a:pt x="167" y="190"/>
                    <a:pt x="166" y="191"/>
                    <a:pt x="166" y="191"/>
                  </a:cubicBezTo>
                  <a:close/>
                  <a:moveTo>
                    <a:pt x="80" y="170"/>
                  </a:moveTo>
                  <a:cubicBezTo>
                    <a:pt x="80" y="172"/>
                    <a:pt x="80" y="172"/>
                    <a:pt x="80" y="172"/>
                  </a:cubicBezTo>
                  <a:cubicBezTo>
                    <a:pt x="81" y="172"/>
                    <a:pt x="82" y="172"/>
                    <a:pt x="83" y="172"/>
                  </a:cubicBezTo>
                  <a:cubicBezTo>
                    <a:pt x="83" y="170"/>
                    <a:pt x="83" y="170"/>
                    <a:pt x="83" y="170"/>
                  </a:cubicBezTo>
                  <a:cubicBezTo>
                    <a:pt x="82" y="170"/>
                    <a:pt x="81" y="170"/>
                    <a:pt x="80" y="170"/>
                  </a:cubicBezTo>
                  <a:close/>
                  <a:moveTo>
                    <a:pt x="139" y="66"/>
                  </a:moveTo>
                  <a:cubicBezTo>
                    <a:pt x="139" y="63"/>
                    <a:pt x="139" y="63"/>
                    <a:pt x="139" y="63"/>
                  </a:cubicBezTo>
                  <a:cubicBezTo>
                    <a:pt x="137" y="66"/>
                    <a:pt x="137" y="66"/>
                    <a:pt x="137" y="66"/>
                  </a:cubicBezTo>
                  <a:cubicBezTo>
                    <a:pt x="138" y="66"/>
                    <a:pt x="138" y="66"/>
                    <a:pt x="138" y="66"/>
                  </a:cubicBezTo>
                  <a:cubicBezTo>
                    <a:pt x="137" y="66"/>
                    <a:pt x="137" y="66"/>
                    <a:pt x="137" y="66"/>
                  </a:cubicBezTo>
                  <a:cubicBezTo>
                    <a:pt x="137" y="66"/>
                    <a:pt x="137" y="67"/>
                    <a:pt x="137" y="69"/>
                  </a:cubicBezTo>
                  <a:cubicBezTo>
                    <a:pt x="139" y="69"/>
                    <a:pt x="139" y="69"/>
                    <a:pt x="139" y="69"/>
                  </a:cubicBezTo>
                  <a:cubicBezTo>
                    <a:pt x="139" y="68"/>
                    <a:pt x="139" y="67"/>
                    <a:pt x="139" y="67"/>
                  </a:cubicBezTo>
                  <a:cubicBezTo>
                    <a:pt x="139" y="66"/>
                    <a:pt x="139" y="66"/>
                    <a:pt x="139" y="66"/>
                  </a:cubicBezTo>
                  <a:close/>
                  <a:moveTo>
                    <a:pt x="64" y="166"/>
                  </a:moveTo>
                  <a:cubicBezTo>
                    <a:pt x="63" y="166"/>
                    <a:pt x="63" y="166"/>
                    <a:pt x="63" y="165"/>
                  </a:cubicBezTo>
                  <a:cubicBezTo>
                    <a:pt x="62" y="167"/>
                    <a:pt x="62" y="167"/>
                    <a:pt x="62" y="167"/>
                  </a:cubicBezTo>
                  <a:cubicBezTo>
                    <a:pt x="62" y="167"/>
                    <a:pt x="63" y="167"/>
                    <a:pt x="63" y="167"/>
                  </a:cubicBezTo>
                  <a:cubicBezTo>
                    <a:pt x="64" y="168"/>
                    <a:pt x="64" y="168"/>
                    <a:pt x="65" y="168"/>
                  </a:cubicBezTo>
                  <a:cubicBezTo>
                    <a:pt x="65" y="167"/>
                    <a:pt x="65" y="167"/>
                    <a:pt x="65" y="167"/>
                  </a:cubicBezTo>
                  <a:cubicBezTo>
                    <a:pt x="65" y="167"/>
                    <a:pt x="64" y="166"/>
                    <a:pt x="64" y="166"/>
                  </a:cubicBezTo>
                  <a:close/>
                  <a:moveTo>
                    <a:pt x="116" y="93"/>
                  </a:moveTo>
                  <a:cubicBezTo>
                    <a:pt x="115" y="92"/>
                    <a:pt x="114" y="92"/>
                    <a:pt x="113" y="91"/>
                  </a:cubicBezTo>
                  <a:cubicBezTo>
                    <a:pt x="112" y="92"/>
                    <a:pt x="112" y="92"/>
                    <a:pt x="112" y="92"/>
                  </a:cubicBezTo>
                  <a:cubicBezTo>
                    <a:pt x="113" y="93"/>
                    <a:pt x="114" y="94"/>
                    <a:pt x="115" y="94"/>
                  </a:cubicBezTo>
                  <a:lnTo>
                    <a:pt x="116" y="93"/>
                  </a:lnTo>
                  <a:close/>
                  <a:moveTo>
                    <a:pt x="111" y="89"/>
                  </a:moveTo>
                  <a:cubicBezTo>
                    <a:pt x="110" y="89"/>
                    <a:pt x="109" y="88"/>
                    <a:pt x="109" y="87"/>
                  </a:cubicBezTo>
                  <a:cubicBezTo>
                    <a:pt x="108" y="89"/>
                    <a:pt x="108" y="89"/>
                    <a:pt x="108" y="89"/>
                  </a:cubicBezTo>
                  <a:cubicBezTo>
                    <a:pt x="108" y="89"/>
                    <a:pt x="109" y="90"/>
                    <a:pt x="110" y="91"/>
                  </a:cubicBezTo>
                  <a:lnTo>
                    <a:pt x="111" y="89"/>
                  </a:lnTo>
                  <a:close/>
                  <a:moveTo>
                    <a:pt x="74" y="169"/>
                  </a:moveTo>
                  <a:cubicBezTo>
                    <a:pt x="74" y="171"/>
                    <a:pt x="74" y="171"/>
                    <a:pt x="74" y="171"/>
                  </a:cubicBezTo>
                  <a:cubicBezTo>
                    <a:pt x="75" y="171"/>
                    <a:pt x="76" y="171"/>
                    <a:pt x="77" y="171"/>
                  </a:cubicBezTo>
                  <a:cubicBezTo>
                    <a:pt x="77" y="170"/>
                    <a:pt x="77" y="170"/>
                    <a:pt x="77" y="170"/>
                  </a:cubicBezTo>
                  <a:cubicBezTo>
                    <a:pt x="76" y="170"/>
                    <a:pt x="75" y="170"/>
                    <a:pt x="74" y="169"/>
                  </a:cubicBezTo>
                  <a:close/>
                  <a:moveTo>
                    <a:pt x="52" y="159"/>
                  </a:moveTo>
                  <a:cubicBezTo>
                    <a:pt x="53" y="160"/>
                    <a:pt x="53" y="161"/>
                    <a:pt x="54" y="161"/>
                  </a:cubicBezTo>
                  <a:cubicBezTo>
                    <a:pt x="55" y="160"/>
                    <a:pt x="55" y="160"/>
                    <a:pt x="55" y="160"/>
                  </a:cubicBezTo>
                  <a:cubicBezTo>
                    <a:pt x="54" y="159"/>
                    <a:pt x="54" y="159"/>
                    <a:pt x="53" y="158"/>
                  </a:cubicBezTo>
                  <a:lnTo>
                    <a:pt x="52" y="159"/>
                  </a:lnTo>
                  <a:close/>
                  <a:moveTo>
                    <a:pt x="147" y="85"/>
                  </a:moveTo>
                  <a:cubicBezTo>
                    <a:pt x="147" y="86"/>
                    <a:pt x="147" y="86"/>
                    <a:pt x="147" y="86"/>
                  </a:cubicBezTo>
                  <a:cubicBezTo>
                    <a:pt x="148" y="86"/>
                    <a:pt x="149" y="86"/>
                    <a:pt x="150" y="85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49" y="84"/>
                    <a:pt x="148" y="85"/>
                    <a:pt x="147" y="85"/>
                  </a:cubicBezTo>
                  <a:close/>
                  <a:moveTo>
                    <a:pt x="68" y="168"/>
                  </a:moveTo>
                  <a:cubicBezTo>
                    <a:pt x="68" y="169"/>
                    <a:pt x="68" y="169"/>
                    <a:pt x="68" y="169"/>
                  </a:cubicBezTo>
                  <a:cubicBezTo>
                    <a:pt x="69" y="170"/>
                    <a:pt x="70" y="170"/>
                    <a:pt x="71" y="170"/>
                  </a:cubicBezTo>
                  <a:cubicBezTo>
                    <a:pt x="71" y="169"/>
                    <a:pt x="71" y="169"/>
                    <a:pt x="71" y="169"/>
                  </a:cubicBezTo>
                  <a:cubicBezTo>
                    <a:pt x="70" y="169"/>
                    <a:pt x="69" y="168"/>
                    <a:pt x="68" y="168"/>
                  </a:cubicBezTo>
                  <a:close/>
                  <a:moveTo>
                    <a:pt x="57" y="163"/>
                  </a:moveTo>
                  <a:cubicBezTo>
                    <a:pt x="57" y="164"/>
                    <a:pt x="58" y="165"/>
                    <a:pt x="59" y="165"/>
                  </a:cubicBezTo>
                  <a:cubicBezTo>
                    <a:pt x="60" y="164"/>
                    <a:pt x="60" y="164"/>
                    <a:pt x="60" y="164"/>
                  </a:cubicBezTo>
                  <a:cubicBezTo>
                    <a:pt x="59" y="163"/>
                    <a:pt x="58" y="163"/>
                    <a:pt x="58" y="162"/>
                  </a:cubicBezTo>
                  <a:lnTo>
                    <a:pt x="57" y="163"/>
                  </a:lnTo>
                  <a:close/>
                  <a:moveTo>
                    <a:pt x="106" y="85"/>
                  </a:moveTo>
                  <a:cubicBezTo>
                    <a:pt x="106" y="85"/>
                    <a:pt x="105" y="84"/>
                    <a:pt x="104" y="83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4" y="85"/>
                    <a:pt x="105" y="86"/>
                    <a:pt x="105" y="86"/>
                  </a:cubicBezTo>
                  <a:lnTo>
                    <a:pt x="106" y="85"/>
                  </a:lnTo>
                  <a:close/>
                  <a:moveTo>
                    <a:pt x="120" y="43"/>
                  </a:moveTo>
                  <a:cubicBezTo>
                    <a:pt x="120" y="42"/>
                    <a:pt x="121" y="41"/>
                    <a:pt x="121" y="40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19" y="41"/>
                    <a:pt x="119" y="42"/>
                    <a:pt x="119" y="42"/>
                  </a:cubicBezTo>
                  <a:lnTo>
                    <a:pt x="120" y="43"/>
                  </a:lnTo>
                  <a:close/>
                  <a:moveTo>
                    <a:pt x="102" y="81"/>
                  </a:moveTo>
                  <a:cubicBezTo>
                    <a:pt x="101" y="80"/>
                    <a:pt x="101" y="79"/>
                    <a:pt x="100" y="79"/>
                  </a:cubicBezTo>
                  <a:cubicBezTo>
                    <a:pt x="99" y="80"/>
                    <a:pt x="99" y="80"/>
                    <a:pt x="99" y="80"/>
                  </a:cubicBezTo>
                  <a:cubicBezTo>
                    <a:pt x="100" y="80"/>
                    <a:pt x="100" y="81"/>
                    <a:pt x="101" y="82"/>
                  </a:cubicBezTo>
                  <a:lnTo>
                    <a:pt x="102" y="81"/>
                  </a:lnTo>
                  <a:close/>
                  <a:moveTo>
                    <a:pt x="126" y="32"/>
                  </a:moveTo>
                  <a:cubicBezTo>
                    <a:pt x="127" y="34"/>
                    <a:pt x="127" y="34"/>
                    <a:pt x="127" y="34"/>
                  </a:cubicBezTo>
                  <a:cubicBezTo>
                    <a:pt x="128" y="33"/>
                    <a:pt x="129" y="33"/>
                    <a:pt x="130" y="33"/>
                  </a:cubicBezTo>
                  <a:cubicBezTo>
                    <a:pt x="130" y="31"/>
                    <a:pt x="130" y="31"/>
                    <a:pt x="130" y="31"/>
                  </a:cubicBezTo>
                  <a:cubicBezTo>
                    <a:pt x="129" y="31"/>
                    <a:pt x="128" y="32"/>
                    <a:pt x="126" y="32"/>
                  </a:cubicBezTo>
                  <a:close/>
                  <a:moveTo>
                    <a:pt x="118" y="46"/>
                  </a:moveTo>
                  <a:cubicBezTo>
                    <a:pt x="118" y="47"/>
                    <a:pt x="119" y="48"/>
                    <a:pt x="119" y="49"/>
                  </a:cubicBezTo>
                  <a:cubicBezTo>
                    <a:pt x="121" y="48"/>
                    <a:pt x="121" y="48"/>
                    <a:pt x="121" y="48"/>
                  </a:cubicBezTo>
                  <a:cubicBezTo>
                    <a:pt x="120" y="47"/>
                    <a:pt x="120" y="47"/>
                    <a:pt x="120" y="46"/>
                  </a:cubicBezTo>
                  <a:lnTo>
                    <a:pt x="118" y="46"/>
                  </a:lnTo>
                  <a:close/>
                  <a:moveTo>
                    <a:pt x="121" y="96"/>
                  </a:moveTo>
                  <a:cubicBezTo>
                    <a:pt x="120" y="96"/>
                    <a:pt x="119" y="95"/>
                    <a:pt x="119" y="95"/>
                  </a:cubicBezTo>
                  <a:cubicBezTo>
                    <a:pt x="118" y="96"/>
                    <a:pt x="118" y="96"/>
                    <a:pt x="118" y="96"/>
                  </a:cubicBezTo>
                  <a:cubicBezTo>
                    <a:pt x="119" y="96"/>
                    <a:pt x="120" y="97"/>
                    <a:pt x="121" y="97"/>
                  </a:cubicBezTo>
                  <a:lnTo>
                    <a:pt x="121" y="96"/>
                  </a:lnTo>
                  <a:close/>
                  <a:moveTo>
                    <a:pt x="132" y="102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2" y="100"/>
                    <a:pt x="131" y="100"/>
                    <a:pt x="130" y="100"/>
                  </a:cubicBezTo>
                  <a:cubicBezTo>
                    <a:pt x="129" y="101"/>
                    <a:pt x="129" y="101"/>
                    <a:pt x="129" y="101"/>
                  </a:cubicBezTo>
                  <a:cubicBezTo>
                    <a:pt x="130" y="101"/>
                    <a:pt x="131" y="102"/>
                    <a:pt x="132" y="102"/>
                  </a:cubicBezTo>
                  <a:close/>
                  <a:moveTo>
                    <a:pt x="144" y="84"/>
                  </a:moveTo>
                  <a:cubicBezTo>
                    <a:pt x="144" y="84"/>
                    <a:pt x="143" y="84"/>
                    <a:pt x="143" y="84"/>
                  </a:cubicBezTo>
                  <a:cubicBezTo>
                    <a:pt x="143" y="84"/>
                    <a:pt x="143" y="84"/>
                    <a:pt x="143" y="84"/>
                  </a:cubicBezTo>
                  <a:cubicBezTo>
                    <a:pt x="142" y="84"/>
                    <a:pt x="142" y="84"/>
                    <a:pt x="142" y="83"/>
                  </a:cubicBezTo>
                  <a:cubicBezTo>
                    <a:pt x="141" y="84"/>
                    <a:pt x="141" y="84"/>
                    <a:pt x="141" y="84"/>
                  </a:cubicBezTo>
                  <a:cubicBezTo>
                    <a:pt x="141" y="85"/>
                    <a:pt x="142" y="85"/>
                    <a:pt x="142" y="85"/>
                  </a:cubicBezTo>
                  <a:cubicBezTo>
                    <a:pt x="142" y="85"/>
                    <a:pt x="142" y="85"/>
                    <a:pt x="142" y="85"/>
                  </a:cubicBezTo>
                  <a:cubicBezTo>
                    <a:pt x="143" y="86"/>
                    <a:pt x="143" y="86"/>
                    <a:pt x="144" y="86"/>
                  </a:cubicBezTo>
                  <a:lnTo>
                    <a:pt x="144" y="84"/>
                  </a:lnTo>
                  <a:close/>
                  <a:moveTo>
                    <a:pt x="135" y="102"/>
                  </a:moveTo>
                  <a:cubicBezTo>
                    <a:pt x="135" y="103"/>
                    <a:pt x="135" y="103"/>
                    <a:pt x="135" y="103"/>
                  </a:cubicBezTo>
                  <a:cubicBezTo>
                    <a:pt x="136" y="104"/>
                    <a:pt x="137" y="104"/>
                    <a:pt x="138" y="104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7" y="102"/>
                    <a:pt x="136" y="102"/>
                    <a:pt x="135" y="102"/>
                  </a:cubicBezTo>
                  <a:close/>
                  <a:moveTo>
                    <a:pt x="140" y="78"/>
                  </a:moveTo>
                  <a:cubicBezTo>
                    <a:pt x="138" y="78"/>
                    <a:pt x="138" y="78"/>
                    <a:pt x="138" y="78"/>
                  </a:cubicBezTo>
                  <a:cubicBezTo>
                    <a:pt x="138" y="80"/>
                    <a:pt x="139" y="81"/>
                    <a:pt x="139" y="82"/>
                  </a:cubicBezTo>
                  <a:cubicBezTo>
                    <a:pt x="140" y="81"/>
                    <a:pt x="140" y="81"/>
                    <a:pt x="140" y="81"/>
                  </a:cubicBezTo>
                  <a:cubicBezTo>
                    <a:pt x="140" y="80"/>
                    <a:pt x="140" y="79"/>
                    <a:pt x="140" y="78"/>
                  </a:cubicBezTo>
                  <a:close/>
                  <a:moveTo>
                    <a:pt x="92" y="171"/>
                  </a:moveTo>
                  <a:cubicBezTo>
                    <a:pt x="92" y="173"/>
                    <a:pt x="92" y="173"/>
                    <a:pt x="92" y="173"/>
                  </a:cubicBezTo>
                  <a:cubicBezTo>
                    <a:pt x="93" y="173"/>
                    <a:pt x="94" y="173"/>
                    <a:pt x="95" y="173"/>
                  </a:cubicBezTo>
                  <a:cubicBezTo>
                    <a:pt x="96" y="171"/>
                    <a:pt x="96" y="171"/>
                    <a:pt x="96" y="171"/>
                  </a:cubicBezTo>
                  <a:cubicBezTo>
                    <a:pt x="94" y="171"/>
                    <a:pt x="93" y="171"/>
                    <a:pt x="92" y="171"/>
                  </a:cubicBezTo>
                  <a:close/>
                  <a:moveTo>
                    <a:pt x="86" y="171"/>
                  </a:moveTo>
                  <a:cubicBezTo>
                    <a:pt x="86" y="172"/>
                    <a:pt x="86" y="172"/>
                    <a:pt x="86" y="172"/>
                  </a:cubicBezTo>
                  <a:cubicBezTo>
                    <a:pt x="87" y="172"/>
                    <a:pt x="88" y="172"/>
                    <a:pt x="89" y="172"/>
                  </a:cubicBezTo>
                  <a:cubicBezTo>
                    <a:pt x="89" y="171"/>
                    <a:pt x="89" y="171"/>
                    <a:pt x="89" y="171"/>
                  </a:cubicBezTo>
                  <a:cubicBezTo>
                    <a:pt x="88" y="171"/>
                    <a:pt x="87" y="171"/>
                    <a:pt x="86" y="171"/>
                  </a:cubicBezTo>
                  <a:close/>
                  <a:moveTo>
                    <a:pt x="127" y="99"/>
                  </a:moveTo>
                  <a:cubicBezTo>
                    <a:pt x="126" y="98"/>
                    <a:pt x="125" y="98"/>
                    <a:pt x="124" y="97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99"/>
                    <a:pt x="123" y="99"/>
                    <a:pt x="123" y="99"/>
                  </a:cubicBezTo>
                  <a:cubicBezTo>
                    <a:pt x="124" y="99"/>
                    <a:pt x="124" y="99"/>
                    <a:pt x="124" y="99"/>
                  </a:cubicBezTo>
                  <a:cubicBezTo>
                    <a:pt x="124" y="99"/>
                    <a:pt x="125" y="100"/>
                    <a:pt x="126" y="100"/>
                  </a:cubicBezTo>
                  <a:lnTo>
                    <a:pt x="127" y="99"/>
                  </a:lnTo>
                  <a:close/>
                  <a:moveTo>
                    <a:pt x="99" y="172"/>
                  </a:moveTo>
                  <a:cubicBezTo>
                    <a:pt x="98" y="173"/>
                    <a:pt x="98" y="173"/>
                    <a:pt x="98" y="173"/>
                  </a:cubicBezTo>
                  <a:cubicBezTo>
                    <a:pt x="98" y="173"/>
                    <a:pt x="98" y="173"/>
                    <a:pt x="98" y="173"/>
                  </a:cubicBezTo>
                  <a:cubicBezTo>
                    <a:pt x="99" y="173"/>
                    <a:pt x="100" y="174"/>
                    <a:pt x="101" y="174"/>
                  </a:cubicBezTo>
                  <a:cubicBezTo>
                    <a:pt x="102" y="172"/>
                    <a:pt x="102" y="172"/>
                    <a:pt x="102" y="172"/>
                  </a:cubicBezTo>
                  <a:cubicBezTo>
                    <a:pt x="101" y="172"/>
                    <a:pt x="100" y="172"/>
                    <a:pt x="99" y="172"/>
                  </a:cubicBezTo>
                  <a:close/>
                  <a:moveTo>
                    <a:pt x="185" y="19"/>
                  </a:moveTo>
                  <a:cubicBezTo>
                    <a:pt x="184" y="17"/>
                    <a:pt x="184" y="17"/>
                    <a:pt x="184" y="17"/>
                  </a:cubicBezTo>
                  <a:cubicBezTo>
                    <a:pt x="184" y="18"/>
                    <a:pt x="183" y="18"/>
                    <a:pt x="182" y="19"/>
                  </a:cubicBezTo>
                  <a:cubicBezTo>
                    <a:pt x="182" y="20"/>
                    <a:pt x="182" y="20"/>
                    <a:pt x="182" y="20"/>
                  </a:cubicBezTo>
                  <a:cubicBezTo>
                    <a:pt x="183" y="20"/>
                    <a:pt x="184" y="19"/>
                    <a:pt x="185" y="19"/>
                  </a:cubicBezTo>
                  <a:close/>
                  <a:moveTo>
                    <a:pt x="152" y="1"/>
                  </a:moveTo>
                  <a:cubicBezTo>
                    <a:pt x="152" y="1"/>
                    <a:pt x="152" y="1"/>
                    <a:pt x="152" y="1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0" y="1"/>
                    <a:pt x="150" y="2"/>
                  </a:cubicBezTo>
                  <a:cubicBezTo>
                    <a:pt x="151" y="3"/>
                    <a:pt x="151" y="3"/>
                    <a:pt x="151" y="3"/>
                  </a:cubicBezTo>
                  <a:cubicBezTo>
                    <a:pt x="151" y="2"/>
                    <a:pt x="152" y="2"/>
                    <a:pt x="152" y="1"/>
                  </a:cubicBezTo>
                  <a:close/>
                  <a:moveTo>
                    <a:pt x="150" y="15"/>
                  </a:moveTo>
                  <a:cubicBezTo>
                    <a:pt x="151" y="13"/>
                    <a:pt x="151" y="13"/>
                    <a:pt x="151" y="13"/>
                  </a:cubicBezTo>
                  <a:cubicBezTo>
                    <a:pt x="151" y="13"/>
                    <a:pt x="151" y="13"/>
                    <a:pt x="151" y="13"/>
                  </a:cubicBezTo>
                  <a:cubicBezTo>
                    <a:pt x="150" y="12"/>
                    <a:pt x="150" y="12"/>
                    <a:pt x="150" y="11"/>
                  </a:cubicBezTo>
                  <a:cubicBezTo>
                    <a:pt x="148" y="12"/>
                    <a:pt x="148" y="12"/>
                    <a:pt x="148" y="12"/>
                  </a:cubicBezTo>
                  <a:cubicBezTo>
                    <a:pt x="149" y="13"/>
                    <a:pt x="149" y="13"/>
                    <a:pt x="150" y="14"/>
                  </a:cubicBezTo>
                  <a:cubicBezTo>
                    <a:pt x="150" y="14"/>
                    <a:pt x="150" y="14"/>
                    <a:pt x="150" y="15"/>
                  </a:cubicBezTo>
                  <a:close/>
                  <a:moveTo>
                    <a:pt x="148" y="5"/>
                  </a:moveTo>
                  <a:cubicBezTo>
                    <a:pt x="148" y="6"/>
                    <a:pt x="148" y="7"/>
                    <a:pt x="148" y="9"/>
                  </a:cubicBezTo>
                  <a:cubicBezTo>
                    <a:pt x="149" y="9"/>
                    <a:pt x="149" y="9"/>
                    <a:pt x="149" y="9"/>
                  </a:cubicBezTo>
                  <a:cubicBezTo>
                    <a:pt x="149" y="8"/>
                    <a:pt x="149" y="7"/>
                    <a:pt x="150" y="6"/>
                  </a:cubicBezTo>
                  <a:lnTo>
                    <a:pt x="148" y="5"/>
                  </a:lnTo>
                  <a:close/>
                  <a:moveTo>
                    <a:pt x="167" y="24"/>
                  </a:moveTo>
                  <a:cubicBezTo>
                    <a:pt x="167" y="22"/>
                    <a:pt x="167" y="22"/>
                    <a:pt x="167" y="22"/>
                  </a:cubicBezTo>
                  <a:cubicBezTo>
                    <a:pt x="166" y="22"/>
                    <a:pt x="165" y="22"/>
                    <a:pt x="164" y="22"/>
                  </a:cubicBezTo>
                  <a:cubicBezTo>
                    <a:pt x="163" y="23"/>
                    <a:pt x="163" y="23"/>
                    <a:pt x="163" y="23"/>
                  </a:cubicBezTo>
                  <a:cubicBezTo>
                    <a:pt x="165" y="23"/>
                    <a:pt x="166" y="24"/>
                    <a:pt x="167" y="24"/>
                  </a:cubicBezTo>
                  <a:close/>
                  <a:moveTo>
                    <a:pt x="173" y="23"/>
                  </a:moveTo>
                  <a:cubicBezTo>
                    <a:pt x="173" y="21"/>
                    <a:pt x="173" y="21"/>
                    <a:pt x="173" y="21"/>
                  </a:cubicBezTo>
                  <a:cubicBezTo>
                    <a:pt x="172" y="22"/>
                    <a:pt x="171" y="22"/>
                    <a:pt x="170" y="22"/>
                  </a:cubicBezTo>
                  <a:cubicBezTo>
                    <a:pt x="170" y="24"/>
                    <a:pt x="170" y="24"/>
                    <a:pt x="170" y="24"/>
                  </a:cubicBezTo>
                  <a:cubicBezTo>
                    <a:pt x="171" y="23"/>
                    <a:pt x="172" y="23"/>
                    <a:pt x="173" y="23"/>
                  </a:cubicBezTo>
                  <a:close/>
                  <a:moveTo>
                    <a:pt x="160" y="22"/>
                  </a:moveTo>
                  <a:cubicBezTo>
                    <a:pt x="161" y="21"/>
                    <a:pt x="161" y="21"/>
                    <a:pt x="161" y="21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0" y="20"/>
                    <a:pt x="159" y="20"/>
                    <a:pt x="159" y="19"/>
                  </a:cubicBezTo>
                  <a:cubicBezTo>
                    <a:pt x="158" y="20"/>
                    <a:pt x="158" y="20"/>
                    <a:pt x="158" y="20"/>
                  </a:cubicBezTo>
                  <a:cubicBezTo>
                    <a:pt x="158" y="21"/>
                    <a:pt x="159" y="21"/>
                    <a:pt x="160" y="22"/>
                  </a:cubicBezTo>
                  <a:close/>
                  <a:moveTo>
                    <a:pt x="179" y="21"/>
                  </a:moveTo>
                  <a:cubicBezTo>
                    <a:pt x="179" y="20"/>
                    <a:pt x="179" y="20"/>
                    <a:pt x="179" y="20"/>
                  </a:cubicBezTo>
                  <a:cubicBezTo>
                    <a:pt x="178" y="20"/>
                    <a:pt x="177" y="20"/>
                    <a:pt x="176" y="21"/>
                  </a:cubicBezTo>
                  <a:cubicBezTo>
                    <a:pt x="176" y="22"/>
                    <a:pt x="176" y="22"/>
                    <a:pt x="176" y="22"/>
                  </a:cubicBezTo>
                  <a:cubicBezTo>
                    <a:pt x="177" y="22"/>
                    <a:pt x="178" y="21"/>
                    <a:pt x="179" y="21"/>
                  </a:cubicBezTo>
                  <a:close/>
                  <a:moveTo>
                    <a:pt x="156" y="17"/>
                  </a:moveTo>
                  <a:cubicBezTo>
                    <a:pt x="155" y="17"/>
                    <a:pt x="154" y="16"/>
                    <a:pt x="154" y="16"/>
                  </a:cubicBezTo>
                  <a:cubicBezTo>
                    <a:pt x="153" y="17"/>
                    <a:pt x="153" y="17"/>
                    <a:pt x="153" y="17"/>
                  </a:cubicBezTo>
                  <a:cubicBezTo>
                    <a:pt x="153" y="17"/>
                    <a:pt x="154" y="18"/>
                    <a:pt x="155" y="19"/>
                  </a:cubicBezTo>
                  <a:lnTo>
                    <a:pt x="156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5" name="Freeform 623"/>
            <p:cNvSpPr>
              <a:spLocks noEditPoints="1"/>
            </p:cNvSpPr>
            <p:nvPr/>
          </p:nvSpPr>
          <p:spPr bwMode="auto">
            <a:xfrm>
              <a:off x="5702114" y="1987181"/>
              <a:ext cx="207216" cy="155961"/>
            </a:xfrm>
            <a:custGeom>
              <a:avLst/>
              <a:gdLst/>
              <a:ahLst/>
              <a:cxnLst>
                <a:cxn ang="0">
                  <a:pos x="9" y="32"/>
                </a:cxn>
                <a:cxn ang="0">
                  <a:pos x="10" y="28"/>
                </a:cxn>
                <a:cxn ang="0">
                  <a:pos x="16" y="14"/>
                </a:cxn>
                <a:cxn ang="0">
                  <a:pos x="19" y="12"/>
                </a:cxn>
                <a:cxn ang="0">
                  <a:pos x="16" y="14"/>
                </a:cxn>
                <a:cxn ang="0">
                  <a:pos x="0" y="36"/>
                </a:cxn>
                <a:cxn ang="0">
                  <a:pos x="0" y="38"/>
                </a:cxn>
                <a:cxn ang="0">
                  <a:pos x="1" y="36"/>
                </a:cxn>
                <a:cxn ang="0">
                  <a:pos x="23" y="0"/>
                </a:cxn>
                <a:cxn ang="0">
                  <a:pos x="20" y="3"/>
                </a:cxn>
                <a:cxn ang="0">
                  <a:pos x="23" y="0"/>
                </a:cxn>
                <a:cxn ang="0">
                  <a:pos x="21" y="6"/>
                </a:cxn>
                <a:cxn ang="0">
                  <a:pos x="18" y="9"/>
                </a:cxn>
                <a:cxn ang="0">
                  <a:pos x="4" y="35"/>
                </a:cxn>
                <a:cxn ang="0">
                  <a:pos x="7" y="34"/>
                </a:cxn>
                <a:cxn ang="0">
                  <a:pos x="4" y="35"/>
                </a:cxn>
                <a:cxn ang="0">
                  <a:pos x="12" y="26"/>
                </a:cxn>
                <a:cxn ang="0">
                  <a:pos x="12" y="23"/>
                </a:cxn>
                <a:cxn ang="0">
                  <a:pos x="14" y="20"/>
                </a:cxn>
                <a:cxn ang="0">
                  <a:pos x="16" y="18"/>
                </a:cxn>
                <a:cxn ang="0">
                  <a:pos x="14" y="20"/>
                </a:cxn>
                <a:cxn ang="0">
                  <a:pos x="92" y="27"/>
                </a:cxn>
                <a:cxn ang="0">
                  <a:pos x="92" y="31"/>
                </a:cxn>
                <a:cxn ang="0">
                  <a:pos x="90" y="34"/>
                </a:cxn>
                <a:cxn ang="0">
                  <a:pos x="87" y="35"/>
                </a:cxn>
                <a:cxn ang="0">
                  <a:pos x="90" y="34"/>
                </a:cxn>
                <a:cxn ang="0">
                  <a:pos x="76" y="61"/>
                </a:cxn>
                <a:cxn ang="0">
                  <a:pos x="76" y="65"/>
                </a:cxn>
                <a:cxn ang="0">
                  <a:pos x="79" y="56"/>
                </a:cxn>
                <a:cxn ang="0">
                  <a:pos x="77" y="58"/>
                </a:cxn>
                <a:cxn ang="0">
                  <a:pos x="79" y="56"/>
                </a:cxn>
                <a:cxn ang="0">
                  <a:pos x="74" y="67"/>
                </a:cxn>
                <a:cxn ang="0">
                  <a:pos x="75" y="70"/>
                </a:cxn>
                <a:cxn ang="0">
                  <a:pos x="81" y="52"/>
                </a:cxn>
                <a:cxn ang="0">
                  <a:pos x="80" y="49"/>
                </a:cxn>
                <a:cxn ang="0">
                  <a:pos x="79" y="52"/>
                </a:cxn>
                <a:cxn ang="0">
                  <a:pos x="81" y="52"/>
                </a:cxn>
                <a:cxn ang="0">
                  <a:pos x="87" y="39"/>
                </a:cxn>
                <a:cxn ang="0">
                  <a:pos x="85" y="39"/>
                </a:cxn>
                <a:cxn ang="0">
                  <a:pos x="86" y="42"/>
                </a:cxn>
                <a:cxn ang="0">
                  <a:pos x="84" y="44"/>
                </a:cxn>
                <a:cxn ang="0">
                  <a:pos x="81" y="47"/>
                </a:cxn>
                <a:cxn ang="0">
                  <a:pos x="84" y="44"/>
                </a:cxn>
              </a:cxnLst>
              <a:rect l="0" t="0" r="r" b="b"/>
              <a:pathLst>
                <a:path w="93" h="70">
                  <a:moveTo>
                    <a:pt x="8" y="31"/>
                  </a:moveTo>
                  <a:cubicBezTo>
                    <a:pt x="9" y="32"/>
                    <a:pt x="9" y="32"/>
                    <a:pt x="9" y="32"/>
                  </a:cubicBezTo>
                  <a:cubicBezTo>
                    <a:pt x="10" y="31"/>
                    <a:pt x="10" y="30"/>
                    <a:pt x="11" y="2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9" y="29"/>
                    <a:pt x="9" y="30"/>
                    <a:pt x="8" y="31"/>
                  </a:cubicBezTo>
                  <a:close/>
                  <a:moveTo>
                    <a:pt x="16" y="14"/>
                  </a:moveTo>
                  <a:cubicBezTo>
                    <a:pt x="17" y="15"/>
                    <a:pt x="17" y="15"/>
                    <a:pt x="17" y="15"/>
                  </a:cubicBezTo>
                  <a:cubicBezTo>
                    <a:pt x="18" y="14"/>
                    <a:pt x="18" y="13"/>
                    <a:pt x="19" y="12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2"/>
                    <a:pt x="16" y="13"/>
                    <a:pt x="16" y="14"/>
                  </a:cubicBezTo>
                  <a:close/>
                  <a:moveTo>
                    <a:pt x="1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1" y="38"/>
                    <a:pt x="2" y="38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close/>
                  <a:moveTo>
                    <a:pt x="23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1"/>
                    <a:pt x="20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1"/>
                    <a:pt x="23" y="0"/>
                    <a:pt x="23" y="0"/>
                  </a:cubicBezTo>
                  <a:close/>
                  <a:moveTo>
                    <a:pt x="20" y="9"/>
                  </a:moveTo>
                  <a:cubicBezTo>
                    <a:pt x="20" y="8"/>
                    <a:pt x="20" y="7"/>
                    <a:pt x="21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7"/>
                    <a:pt x="19" y="8"/>
                    <a:pt x="18" y="9"/>
                  </a:cubicBezTo>
                  <a:lnTo>
                    <a:pt x="20" y="9"/>
                  </a:lnTo>
                  <a:close/>
                  <a:moveTo>
                    <a:pt x="4" y="35"/>
                  </a:moveTo>
                  <a:cubicBezTo>
                    <a:pt x="5" y="37"/>
                    <a:pt x="5" y="37"/>
                    <a:pt x="5" y="37"/>
                  </a:cubicBezTo>
                  <a:cubicBezTo>
                    <a:pt x="6" y="36"/>
                    <a:pt x="7" y="35"/>
                    <a:pt x="7" y="34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4"/>
                    <a:pt x="5" y="35"/>
                    <a:pt x="4" y="35"/>
                  </a:cubicBezTo>
                  <a:close/>
                  <a:moveTo>
                    <a:pt x="11" y="26"/>
                  </a:moveTo>
                  <a:cubicBezTo>
                    <a:pt x="12" y="26"/>
                    <a:pt x="12" y="26"/>
                    <a:pt x="12" y="26"/>
                  </a:cubicBezTo>
                  <a:cubicBezTo>
                    <a:pt x="13" y="25"/>
                    <a:pt x="13" y="24"/>
                    <a:pt x="14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4"/>
                    <a:pt x="11" y="25"/>
                    <a:pt x="11" y="26"/>
                  </a:cubicBezTo>
                  <a:close/>
                  <a:moveTo>
                    <a:pt x="14" y="20"/>
                  </a:moveTo>
                  <a:cubicBezTo>
                    <a:pt x="15" y="21"/>
                    <a:pt x="15" y="21"/>
                    <a:pt x="15" y="21"/>
                  </a:cubicBezTo>
                  <a:cubicBezTo>
                    <a:pt x="15" y="20"/>
                    <a:pt x="16" y="19"/>
                    <a:pt x="16" y="18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4" y="18"/>
                    <a:pt x="14" y="19"/>
                    <a:pt x="14" y="20"/>
                  </a:cubicBezTo>
                  <a:close/>
                  <a:moveTo>
                    <a:pt x="93" y="28"/>
                  </a:moveTo>
                  <a:cubicBezTo>
                    <a:pt x="92" y="27"/>
                    <a:pt x="92" y="27"/>
                    <a:pt x="92" y="27"/>
                  </a:cubicBezTo>
                  <a:cubicBezTo>
                    <a:pt x="92" y="27"/>
                    <a:pt x="91" y="28"/>
                    <a:pt x="90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3" y="29"/>
                    <a:pt x="93" y="28"/>
                    <a:pt x="93" y="28"/>
                  </a:cubicBezTo>
                  <a:close/>
                  <a:moveTo>
                    <a:pt x="90" y="34"/>
                  </a:moveTo>
                  <a:cubicBezTo>
                    <a:pt x="89" y="33"/>
                    <a:pt x="89" y="33"/>
                    <a:pt x="89" y="33"/>
                  </a:cubicBezTo>
                  <a:cubicBezTo>
                    <a:pt x="88" y="34"/>
                    <a:pt x="88" y="34"/>
                    <a:pt x="87" y="35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9" y="35"/>
                    <a:pt x="90" y="34"/>
                    <a:pt x="90" y="34"/>
                  </a:cubicBezTo>
                  <a:close/>
                  <a:moveTo>
                    <a:pt x="77" y="62"/>
                  </a:moveTo>
                  <a:cubicBezTo>
                    <a:pt x="76" y="61"/>
                    <a:pt x="76" y="61"/>
                    <a:pt x="76" y="61"/>
                  </a:cubicBezTo>
                  <a:cubicBezTo>
                    <a:pt x="75" y="62"/>
                    <a:pt x="75" y="63"/>
                    <a:pt x="75" y="64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7" y="64"/>
                    <a:pt x="77" y="63"/>
                    <a:pt x="77" y="62"/>
                  </a:cubicBezTo>
                  <a:close/>
                  <a:moveTo>
                    <a:pt x="79" y="56"/>
                  </a:moveTo>
                  <a:cubicBezTo>
                    <a:pt x="78" y="55"/>
                    <a:pt x="78" y="55"/>
                    <a:pt x="78" y="55"/>
                  </a:cubicBezTo>
                  <a:cubicBezTo>
                    <a:pt x="77" y="56"/>
                    <a:pt x="77" y="57"/>
                    <a:pt x="77" y="58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9" y="58"/>
                    <a:pt x="79" y="57"/>
                    <a:pt x="79" y="56"/>
                  </a:cubicBezTo>
                  <a:close/>
                  <a:moveTo>
                    <a:pt x="76" y="67"/>
                  </a:moveTo>
                  <a:cubicBezTo>
                    <a:pt x="74" y="67"/>
                    <a:pt x="74" y="67"/>
                    <a:pt x="74" y="67"/>
                  </a:cubicBezTo>
                  <a:cubicBezTo>
                    <a:pt x="74" y="68"/>
                    <a:pt x="73" y="69"/>
                    <a:pt x="73" y="70"/>
                  </a:cubicBezTo>
                  <a:cubicBezTo>
                    <a:pt x="75" y="70"/>
                    <a:pt x="75" y="70"/>
                    <a:pt x="75" y="70"/>
                  </a:cubicBezTo>
                  <a:cubicBezTo>
                    <a:pt x="75" y="70"/>
                    <a:pt x="75" y="69"/>
                    <a:pt x="76" y="67"/>
                  </a:cubicBezTo>
                  <a:close/>
                  <a:moveTo>
                    <a:pt x="81" y="52"/>
                  </a:moveTo>
                  <a:cubicBezTo>
                    <a:pt x="81" y="52"/>
                    <a:pt x="81" y="51"/>
                    <a:pt x="82" y="50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80" y="50"/>
                    <a:pt x="80" y="51"/>
                    <a:pt x="79" y="52"/>
                  </a:cubicBezTo>
                  <a:cubicBezTo>
                    <a:pt x="79" y="52"/>
                    <a:pt x="79" y="52"/>
                    <a:pt x="79" y="52"/>
                  </a:cubicBezTo>
                  <a:cubicBezTo>
                    <a:pt x="80" y="53"/>
                    <a:pt x="80" y="53"/>
                    <a:pt x="80" y="53"/>
                  </a:cubicBezTo>
                  <a:lnTo>
                    <a:pt x="81" y="52"/>
                  </a:lnTo>
                  <a:close/>
                  <a:moveTo>
                    <a:pt x="86" y="40"/>
                  </a:moveTo>
                  <a:cubicBezTo>
                    <a:pt x="87" y="40"/>
                    <a:pt x="87" y="39"/>
                    <a:pt x="87" y="39"/>
                  </a:cubicBezTo>
                  <a:cubicBezTo>
                    <a:pt x="86" y="38"/>
                    <a:pt x="86" y="38"/>
                    <a:pt x="86" y="38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5" y="40"/>
                    <a:pt x="84" y="40"/>
                    <a:pt x="84" y="41"/>
                  </a:cubicBezTo>
                  <a:cubicBezTo>
                    <a:pt x="86" y="42"/>
                    <a:pt x="86" y="42"/>
                    <a:pt x="86" y="42"/>
                  </a:cubicBezTo>
                  <a:cubicBezTo>
                    <a:pt x="86" y="41"/>
                    <a:pt x="86" y="40"/>
                    <a:pt x="86" y="40"/>
                  </a:cubicBezTo>
                  <a:close/>
                  <a:moveTo>
                    <a:pt x="84" y="44"/>
                  </a:moveTo>
                  <a:cubicBezTo>
                    <a:pt x="83" y="44"/>
                    <a:pt x="83" y="44"/>
                    <a:pt x="83" y="44"/>
                  </a:cubicBezTo>
                  <a:cubicBezTo>
                    <a:pt x="82" y="45"/>
                    <a:pt x="82" y="46"/>
                    <a:pt x="81" y="47"/>
                  </a:cubicBezTo>
                  <a:cubicBezTo>
                    <a:pt x="83" y="47"/>
                    <a:pt x="83" y="47"/>
                    <a:pt x="83" y="47"/>
                  </a:cubicBezTo>
                  <a:cubicBezTo>
                    <a:pt x="83" y="46"/>
                    <a:pt x="84" y="45"/>
                    <a:pt x="84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3321" name="Group 449"/>
          <p:cNvGrpSpPr>
            <a:grpSpLocks/>
          </p:cNvGrpSpPr>
          <p:nvPr/>
        </p:nvGrpSpPr>
        <p:grpSpPr bwMode="auto">
          <a:xfrm rot="-2350630">
            <a:off x="8216900" y="101600"/>
            <a:ext cx="569913" cy="622300"/>
            <a:chOff x="3316453" y="2036445"/>
            <a:chExt cx="1086963" cy="1185879"/>
          </a:xfrm>
        </p:grpSpPr>
        <p:sp>
          <p:nvSpPr>
            <p:cNvPr id="87" name="Freeform 624"/>
            <p:cNvSpPr>
              <a:spLocks/>
            </p:cNvSpPr>
            <p:nvPr/>
          </p:nvSpPr>
          <p:spPr bwMode="auto">
            <a:xfrm>
              <a:off x="3570506" y="2206109"/>
              <a:ext cx="139276" cy="145210"/>
            </a:xfrm>
            <a:custGeom>
              <a:avLst/>
              <a:gdLst/>
              <a:ahLst/>
              <a:cxnLst>
                <a:cxn ang="0">
                  <a:pos x="27" y="21"/>
                </a:cxn>
                <a:cxn ang="0">
                  <a:pos x="26" y="19"/>
                </a:cxn>
                <a:cxn ang="0">
                  <a:pos x="23" y="17"/>
                </a:cxn>
                <a:cxn ang="0">
                  <a:pos x="14" y="14"/>
                </a:cxn>
                <a:cxn ang="0">
                  <a:pos x="11" y="25"/>
                </a:cxn>
                <a:cxn ang="0">
                  <a:pos x="17" y="28"/>
                </a:cxn>
                <a:cxn ang="0">
                  <a:pos x="20" y="31"/>
                </a:cxn>
                <a:cxn ang="0">
                  <a:pos x="25" y="33"/>
                </a:cxn>
                <a:cxn ang="0">
                  <a:pos x="25" y="34"/>
                </a:cxn>
                <a:cxn ang="0">
                  <a:pos x="10" y="33"/>
                </a:cxn>
                <a:cxn ang="0">
                  <a:pos x="8" y="45"/>
                </a:cxn>
                <a:cxn ang="0">
                  <a:pos x="28" y="45"/>
                </a:cxn>
                <a:cxn ang="0">
                  <a:pos x="28" y="46"/>
                </a:cxn>
                <a:cxn ang="0">
                  <a:pos x="26" y="48"/>
                </a:cxn>
                <a:cxn ang="0">
                  <a:pos x="16" y="54"/>
                </a:cxn>
                <a:cxn ang="0">
                  <a:pos x="16" y="54"/>
                </a:cxn>
                <a:cxn ang="0">
                  <a:pos x="20" y="63"/>
                </a:cxn>
                <a:cxn ang="0">
                  <a:pos x="38" y="58"/>
                </a:cxn>
                <a:cxn ang="0">
                  <a:pos x="41" y="56"/>
                </a:cxn>
                <a:cxn ang="0">
                  <a:pos x="54" y="57"/>
                </a:cxn>
                <a:cxn ang="0">
                  <a:pos x="59" y="38"/>
                </a:cxn>
                <a:cxn ang="0">
                  <a:pos x="59" y="37"/>
                </a:cxn>
                <a:cxn ang="0">
                  <a:pos x="61" y="31"/>
                </a:cxn>
                <a:cxn ang="0">
                  <a:pos x="59" y="23"/>
                </a:cxn>
                <a:cxn ang="0">
                  <a:pos x="60" y="8"/>
                </a:cxn>
                <a:cxn ang="0">
                  <a:pos x="49" y="6"/>
                </a:cxn>
                <a:cxn ang="0">
                  <a:pos x="48" y="12"/>
                </a:cxn>
                <a:cxn ang="0">
                  <a:pos x="47" y="20"/>
                </a:cxn>
                <a:cxn ang="0">
                  <a:pos x="28" y="5"/>
                </a:cxn>
                <a:cxn ang="0">
                  <a:pos x="21" y="12"/>
                </a:cxn>
                <a:cxn ang="0">
                  <a:pos x="27" y="21"/>
                </a:cxn>
              </a:cxnLst>
              <a:rect l="0" t="0" r="r" b="b"/>
              <a:pathLst>
                <a:path w="62" h="66">
                  <a:moveTo>
                    <a:pt x="27" y="21"/>
                  </a:moveTo>
                  <a:cubicBezTo>
                    <a:pt x="27" y="20"/>
                    <a:pt x="26" y="20"/>
                    <a:pt x="26" y="19"/>
                  </a:cubicBezTo>
                  <a:cubicBezTo>
                    <a:pt x="25" y="18"/>
                    <a:pt x="24" y="18"/>
                    <a:pt x="23" y="17"/>
                  </a:cubicBezTo>
                  <a:cubicBezTo>
                    <a:pt x="21" y="15"/>
                    <a:pt x="18" y="14"/>
                    <a:pt x="14" y="14"/>
                  </a:cubicBezTo>
                  <a:cubicBezTo>
                    <a:pt x="9" y="14"/>
                    <a:pt x="6" y="22"/>
                    <a:pt x="11" y="25"/>
                  </a:cubicBezTo>
                  <a:cubicBezTo>
                    <a:pt x="12" y="25"/>
                    <a:pt x="14" y="26"/>
                    <a:pt x="17" y="28"/>
                  </a:cubicBezTo>
                  <a:cubicBezTo>
                    <a:pt x="18" y="29"/>
                    <a:pt x="20" y="31"/>
                    <a:pt x="20" y="31"/>
                  </a:cubicBezTo>
                  <a:cubicBezTo>
                    <a:pt x="21" y="32"/>
                    <a:pt x="23" y="33"/>
                    <a:pt x="25" y="33"/>
                  </a:cubicBezTo>
                  <a:cubicBezTo>
                    <a:pt x="25" y="33"/>
                    <a:pt x="25" y="34"/>
                    <a:pt x="25" y="34"/>
                  </a:cubicBezTo>
                  <a:cubicBezTo>
                    <a:pt x="20" y="34"/>
                    <a:pt x="15" y="34"/>
                    <a:pt x="10" y="33"/>
                  </a:cubicBezTo>
                  <a:cubicBezTo>
                    <a:pt x="2" y="32"/>
                    <a:pt x="0" y="44"/>
                    <a:pt x="8" y="45"/>
                  </a:cubicBezTo>
                  <a:cubicBezTo>
                    <a:pt x="14" y="45"/>
                    <a:pt x="22" y="45"/>
                    <a:pt x="28" y="45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8" y="47"/>
                    <a:pt x="27" y="48"/>
                    <a:pt x="26" y="48"/>
                  </a:cubicBezTo>
                  <a:cubicBezTo>
                    <a:pt x="22" y="49"/>
                    <a:pt x="19" y="51"/>
                    <a:pt x="16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1" y="58"/>
                    <a:pt x="15" y="66"/>
                    <a:pt x="20" y="63"/>
                  </a:cubicBezTo>
                  <a:cubicBezTo>
                    <a:pt x="27" y="61"/>
                    <a:pt x="31" y="58"/>
                    <a:pt x="38" y="58"/>
                  </a:cubicBezTo>
                  <a:cubicBezTo>
                    <a:pt x="39" y="58"/>
                    <a:pt x="40" y="57"/>
                    <a:pt x="41" y="56"/>
                  </a:cubicBezTo>
                  <a:cubicBezTo>
                    <a:pt x="46" y="58"/>
                    <a:pt x="50" y="60"/>
                    <a:pt x="54" y="57"/>
                  </a:cubicBezTo>
                  <a:cubicBezTo>
                    <a:pt x="58" y="54"/>
                    <a:pt x="59" y="42"/>
                    <a:pt x="59" y="38"/>
                  </a:cubicBezTo>
                  <a:cubicBezTo>
                    <a:pt x="60" y="37"/>
                    <a:pt x="59" y="37"/>
                    <a:pt x="59" y="37"/>
                  </a:cubicBezTo>
                  <a:cubicBezTo>
                    <a:pt x="61" y="36"/>
                    <a:pt x="62" y="34"/>
                    <a:pt x="61" y="31"/>
                  </a:cubicBezTo>
                  <a:cubicBezTo>
                    <a:pt x="60" y="29"/>
                    <a:pt x="59" y="26"/>
                    <a:pt x="59" y="23"/>
                  </a:cubicBezTo>
                  <a:cubicBezTo>
                    <a:pt x="59" y="18"/>
                    <a:pt x="58" y="13"/>
                    <a:pt x="60" y="8"/>
                  </a:cubicBezTo>
                  <a:cubicBezTo>
                    <a:pt x="61" y="1"/>
                    <a:pt x="51" y="0"/>
                    <a:pt x="49" y="6"/>
                  </a:cubicBezTo>
                  <a:cubicBezTo>
                    <a:pt x="49" y="8"/>
                    <a:pt x="48" y="10"/>
                    <a:pt x="48" y="12"/>
                  </a:cubicBezTo>
                  <a:cubicBezTo>
                    <a:pt x="48" y="15"/>
                    <a:pt x="47" y="17"/>
                    <a:pt x="47" y="20"/>
                  </a:cubicBezTo>
                  <a:cubicBezTo>
                    <a:pt x="41" y="14"/>
                    <a:pt x="36" y="8"/>
                    <a:pt x="28" y="5"/>
                  </a:cubicBezTo>
                  <a:cubicBezTo>
                    <a:pt x="24" y="4"/>
                    <a:pt x="19" y="7"/>
                    <a:pt x="21" y="12"/>
                  </a:cubicBezTo>
                  <a:cubicBezTo>
                    <a:pt x="23" y="15"/>
                    <a:pt x="25" y="18"/>
                    <a:pt x="27" y="21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8" name="Freeform 625"/>
            <p:cNvSpPr>
              <a:spLocks/>
            </p:cNvSpPr>
            <p:nvPr/>
          </p:nvSpPr>
          <p:spPr bwMode="auto">
            <a:xfrm>
              <a:off x="4053865" y="2819956"/>
              <a:ext cx="157443" cy="133109"/>
            </a:xfrm>
            <a:custGeom>
              <a:avLst/>
              <a:gdLst/>
              <a:ahLst/>
              <a:cxnLst>
                <a:cxn ang="0">
                  <a:pos x="47" y="36"/>
                </a:cxn>
                <a:cxn ang="0">
                  <a:pos x="48" y="38"/>
                </a:cxn>
                <a:cxn ang="0">
                  <a:pos x="50" y="41"/>
                </a:cxn>
                <a:cxn ang="0">
                  <a:pos x="52" y="50"/>
                </a:cxn>
                <a:cxn ang="0">
                  <a:pos x="41" y="52"/>
                </a:cxn>
                <a:cxn ang="0">
                  <a:pos x="39" y="46"/>
                </a:cxn>
                <a:cxn ang="0">
                  <a:pos x="36" y="42"/>
                </a:cxn>
                <a:cxn ang="0">
                  <a:pos x="34" y="37"/>
                </a:cxn>
                <a:cxn ang="0">
                  <a:pos x="34" y="37"/>
                </a:cxn>
                <a:cxn ang="0">
                  <a:pos x="33" y="52"/>
                </a:cxn>
                <a:cxn ang="0">
                  <a:pos x="21" y="53"/>
                </a:cxn>
                <a:cxn ang="0">
                  <a:pos x="22" y="32"/>
                </a:cxn>
                <a:cxn ang="0">
                  <a:pos x="22" y="32"/>
                </a:cxn>
                <a:cxn ang="0">
                  <a:pos x="19" y="3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4" y="38"/>
                </a:cxn>
                <a:cxn ang="0">
                  <a:pos x="11" y="21"/>
                </a:cxn>
                <a:cxn ang="0">
                  <a:pos x="13" y="18"/>
                </a:cxn>
                <a:cxn ang="0">
                  <a:pos x="14" y="6"/>
                </a:cxn>
                <a:cxn ang="0">
                  <a:pos x="33" y="2"/>
                </a:cxn>
                <a:cxn ang="0">
                  <a:pos x="35" y="2"/>
                </a:cxn>
                <a:cxn ang="0">
                  <a:pos x="40" y="1"/>
                </a:cxn>
                <a:cxn ang="0">
                  <a:pos x="48" y="4"/>
                </a:cxn>
                <a:cxn ang="0">
                  <a:pos x="64" y="5"/>
                </a:cxn>
                <a:cxn ang="0">
                  <a:pos x="64" y="16"/>
                </a:cxn>
                <a:cxn ang="0">
                  <a:pos x="58" y="16"/>
                </a:cxn>
                <a:cxn ang="0">
                  <a:pos x="50" y="17"/>
                </a:cxn>
                <a:cxn ang="0">
                  <a:pos x="63" y="37"/>
                </a:cxn>
                <a:cxn ang="0">
                  <a:pos x="55" y="43"/>
                </a:cxn>
                <a:cxn ang="0">
                  <a:pos x="47" y="36"/>
                </a:cxn>
              </a:cxnLst>
              <a:rect l="0" t="0" r="r" b="b"/>
              <a:pathLst>
                <a:path w="71" h="60">
                  <a:moveTo>
                    <a:pt x="47" y="36"/>
                  </a:moveTo>
                  <a:cubicBezTo>
                    <a:pt x="48" y="36"/>
                    <a:pt x="48" y="37"/>
                    <a:pt x="48" y="38"/>
                  </a:cubicBezTo>
                  <a:cubicBezTo>
                    <a:pt x="49" y="39"/>
                    <a:pt x="50" y="40"/>
                    <a:pt x="50" y="41"/>
                  </a:cubicBezTo>
                  <a:cubicBezTo>
                    <a:pt x="52" y="43"/>
                    <a:pt x="53" y="45"/>
                    <a:pt x="52" y="50"/>
                  </a:cubicBezTo>
                  <a:cubicBezTo>
                    <a:pt x="52" y="55"/>
                    <a:pt x="44" y="56"/>
                    <a:pt x="41" y="52"/>
                  </a:cubicBezTo>
                  <a:cubicBezTo>
                    <a:pt x="41" y="51"/>
                    <a:pt x="40" y="49"/>
                    <a:pt x="39" y="46"/>
                  </a:cubicBezTo>
                  <a:cubicBezTo>
                    <a:pt x="38" y="44"/>
                    <a:pt x="36" y="42"/>
                    <a:pt x="36" y="42"/>
                  </a:cubicBezTo>
                  <a:cubicBezTo>
                    <a:pt x="35" y="41"/>
                    <a:pt x="34" y="39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3" y="42"/>
                    <a:pt x="33" y="47"/>
                    <a:pt x="33" y="52"/>
                  </a:cubicBezTo>
                  <a:cubicBezTo>
                    <a:pt x="33" y="60"/>
                    <a:pt x="20" y="60"/>
                    <a:pt x="21" y="53"/>
                  </a:cubicBezTo>
                  <a:cubicBezTo>
                    <a:pt x="21" y="46"/>
                    <a:pt x="22" y="39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1" y="33"/>
                    <a:pt x="20" y="34"/>
                    <a:pt x="19" y="34"/>
                  </a:cubicBezTo>
                  <a:cubicBezTo>
                    <a:pt x="18" y="38"/>
                    <a:pt x="15" y="41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8" y="48"/>
                    <a:pt x="0" y="44"/>
                    <a:pt x="4" y="38"/>
                  </a:cubicBezTo>
                  <a:cubicBezTo>
                    <a:pt x="7" y="32"/>
                    <a:pt x="10" y="28"/>
                    <a:pt x="11" y="21"/>
                  </a:cubicBezTo>
                  <a:cubicBezTo>
                    <a:pt x="11" y="20"/>
                    <a:pt x="12" y="19"/>
                    <a:pt x="13" y="18"/>
                  </a:cubicBezTo>
                  <a:cubicBezTo>
                    <a:pt x="12" y="14"/>
                    <a:pt x="11" y="9"/>
                    <a:pt x="14" y="6"/>
                  </a:cubicBezTo>
                  <a:cubicBezTo>
                    <a:pt x="17" y="2"/>
                    <a:pt x="29" y="2"/>
                    <a:pt x="33" y="2"/>
                  </a:cubicBezTo>
                  <a:cubicBezTo>
                    <a:pt x="34" y="2"/>
                    <a:pt x="34" y="2"/>
                    <a:pt x="35" y="2"/>
                  </a:cubicBezTo>
                  <a:cubicBezTo>
                    <a:pt x="36" y="1"/>
                    <a:pt x="38" y="0"/>
                    <a:pt x="40" y="1"/>
                  </a:cubicBezTo>
                  <a:cubicBezTo>
                    <a:pt x="42" y="2"/>
                    <a:pt x="45" y="4"/>
                    <a:pt x="48" y="4"/>
                  </a:cubicBezTo>
                  <a:cubicBezTo>
                    <a:pt x="53" y="5"/>
                    <a:pt x="58" y="6"/>
                    <a:pt x="64" y="5"/>
                  </a:cubicBezTo>
                  <a:cubicBezTo>
                    <a:pt x="71" y="5"/>
                    <a:pt x="71" y="15"/>
                    <a:pt x="64" y="16"/>
                  </a:cubicBezTo>
                  <a:cubicBezTo>
                    <a:pt x="62" y="16"/>
                    <a:pt x="60" y="16"/>
                    <a:pt x="58" y="16"/>
                  </a:cubicBezTo>
                  <a:cubicBezTo>
                    <a:pt x="55" y="16"/>
                    <a:pt x="53" y="16"/>
                    <a:pt x="50" y="17"/>
                  </a:cubicBezTo>
                  <a:cubicBezTo>
                    <a:pt x="55" y="23"/>
                    <a:pt x="61" y="29"/>
                    <a:pt x="63" y="37"/>
                  </a:cubicBezTo>
                  <a:cubicBezTo>
                    <a:pt x="64" y="41"/>
                    <a:pt x="60" y="46"/>
                    <a:pt x="55" y="43"/>
                  </a:cubicBezTo>
                  <a:cubicBezTo>
                    <a:pt x="52" y="41"/>
                    <a:pt x="50" y="39"/>
                    <a:pt x="47" y="36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9" name="Freeform 626"/>
            <p:cNvSpPr>
              <a:spLocks/>
            </p:cNvSpPr>
            <p:nvPr/>
          </p:nvSpPr>
          <p:spPr bwMode="auto">
            <a:xfrm>
              <a:off x="3335474" y="2771040"/>
              <a:ext cx="275524" cy="214788"/>
            </a:xfrm>
            <a:custGeom>
              <a:avLst/>
              <a:gdLst/>
              <a:ahLst/>
              <a:cxnLst>
                <a:cxn ang="0">
                  <a:pos x="1" y="69"/>
                </a:cxn>
                <a:cxn ang="0">
                  <a:pos x="7" y="80"/>
                </a:cxn>
                <a:cxn ang="0">
                  <a:pos x="7" y="80"/>
                </a:cxn>
                <a:cxn ang="0">
                  <a:pos x="8" y="81"/>
                </a:cxn>
                <a:cxn ang="0">
                  <a:pos x="27" y="96"/>
                </a:cxn>
                <a:cxn ang="0">
                  <a:pos x="38" y="89"/>
                </a:cxn>
                <a:cxn ang="0">
                  <a:pos x="40" y="86"/>
                </a:cxn>
                <a:cxn ang="0">
                  <a:pos x="43" y="84"/>
                </a:cxn>
                <a:cxn ang="0">
                  <a:pos x="48" y="79"/>
                </a:cxn>
                <a:cxn ang="0">
                  <a:pos x="48" y="78"/>
                </a:cxn>
                <a:cxn ang="0">
                  <a:pos x="77" y="50"/>
                </a:cxn>
                <a:cxn ang="0">
                  <a:pos x="119" y="11"/>
                </a:cxn>
                <a:cxn ang="0">
                  <a:pos x="114" y="4"/>
                </a:cxn>
                <a:cxn ang="0">
                  <a:pos x="114" y="4"/>
                </a:cxn>
                <a:cxn ang="0">
                  <a:pos x="106" y="2"/>
                </a:cxn>
                <a:cxn ang="0">
                  <a:pos x="102" y="4"/>
                </a:cxn>
                <a:cxn ang="0">
                  <a:pos x="95" y="3"/>
                </a:cxn>
                <a:cxn ang="0">
                  <a:pos x="25" y="64"/>
                </a:cxn>
                <a:cxn ang="0">
                  <a:pos x="23" y="66"/>
                </a:cxn>
                <a:cxn ang="0">
                  <a:pos x="1" y="69"/>
                </a:cxn>
              </a:cxnLst>
              <a:rect l="0" t="0" r="r" b="b"/>
              <a:pathLst>
                <a:path w="124" h="97">
                  <a:moveTo>
                    <a:pt x="1" y="69"/>
                  </a:moveTo>
                  <a:cubicBezTo>
                    <a:pt x="0" y="74"/>
                    <a:pt x="3" y="78"/>
                    <a:pt x="7" y="80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7" y="81"/>
                    <a:pt x="8" y="81"/>
                    <a:pt x="8" y="81"/>
                  </a:cubicBezTo>
                  <a:cubicBezTo>
                    <a:pt x="14" y="84"/>
                    <a:pt x="17" y="97"/>
                    <a:pt x="27" y="96"/>
                  </a:cubicBezTo>
                  <a:cubicBezTo>
                    <a:pt x="30" y="96"/>
                    <a:pt x="34" y="93"/>
                    <a:pt x="38" y="89"/>
                  </a:cubicBezTo>
                  <a:cubicBezTo>
                    <a:pt x="39" y="88"/>
                    <a:pt x="40" y="87"/>
                    <a:pt x="40" y="86"/>
                  </a:cubicBezTo>
                  <a:cubicBezTo>
                    <a:pt x="41" y="86"/>
                    <a:pt x="42" y="85"/>
                    <a:pt x="43" y="84"/>
                  </a:cubicBezTo>
                  <a:cubicBezTo>
                    <a:pt x="45" y="82"/>
                    <a:pt x="46" y="81"/>
                    <a:pt x="48" y="79"/>
                  </a:cubicBezTo>
                  <a:cubicBezTo>
                    <a:pt x="48" y="79"/>
                    <a:pt x="48" y="79"/>
                    <a:pt x="48" y="78"/>
                  </a:cubicBezTo>
                  <a:cubicBezTo>
                    <a:pt x="58" y="69"/>
                    <a:pt x="68" y="59"/>
                    <a:pt x="77" y="50"/>
                  </a:cubicBezTo>
                  <a:cubicBezTo>
                    <a:pt x="90" y="36"/>
                    <a:pt x="105" y="24"/>
                    <a:pt x="119" y="11"/>
                  </a:cubicBezTo>
                  <a:cubicBezTo>
                    <a:pt x="124" y="7"/>
                    <a:pt x="119" y="0"/>
                    <a:pt x="114" y="4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2" y="2"/>
                    <a:pt x="109" y="1"/>
                    <a:pt x="106" y="2"/>
                  </a:cubicBezTo>
                  <a:cubicBezTo>
                    <a:pt x="105" y="2"/>
                    <a:pt x="103" y="3"/>
                    <a:pt x="102" y="4"/>
                  </a:cubicBezTo>
                  <a:cubicBezTo>
                    <a:pt x="100" y="3"/>
                    <a:pt x="98" y="2"/>
                    <a:pt x="95" y="3"/>
                  </a:cubicBezTo>
                  <a:cubicBezTo>
                    <a:pt x="66" y="16"/>
                    <a:pt x="46" y="41"/>
                    <a:pt x="25" y="64"/>
                  </a:cubicBezTo>
                  <a:cubicBezTo>
                    <a:pt x="24" y="65"/>
                    <a:pt x="24" y="65"/>
                    <a:pt x="23" y="66"/>
                  </a:cubicBezTo>
                  <a:cubicBezTo>
                    <a:pt x="16" y="64"/>
                    <a:pt x="3" y="57"/>
                    <a:pt x="1" y="69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0" name="Freeform 627"/>
            <p:cNvSpPr>
              <a:spLocks/>
            </p:cNvSpPr>
            <p:nvPr/>
          </p:nvSpPr>
          <p:spPr bwMode="auto">
            <a:xfrm>
              <a:off x="3311137" y="2881610"/>
              <a:ext cx="102943" cy="145210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1" y="11"/>
                </a:cxn>
                <a:cxn ang="0">
                  <a:pos x="2" y="19"/>
                </a:cxn>
                <a:cxn ang="0">
                  <a:pos x="46" y="41"/>
                </a:cxn>
                <a:cxn ang="0">
                  <a:pos x="46" y="40"/>
                </a:cxn>
                <a:cxn ang="0">
                  <a:pos x="46" y="36"/>
                </a:cxn>
                <a:cxn ang="0">
                  <a:pos x="45" y="35"/>
                </a:cxn>
                <a:cxn ang="0">
                  <a:pos x="45" y="35"/>
                </a:cxn>
                <a:cxn ang="0">
                  <a:pos x="36" y="28"/>
                </a:cxn>
                <a:cxn ang="0">
                  <a:pos x="31" y="22"/>
                </a:cxn>
                <a:cxn ang="0">
                  <a:pos x="31" y="19"/>
                </a:cxn>
                <a:cxn ang="0">
                  <a:pos x="21" y="6"/>
                </a:cxn>
                <a:cxn ang="0">
                  <a:pos x="11" y="1"/>
                </a:cxn>
                <a:cxn ang="0">
                  <a:pos x="2" y="8"/>
                </a:cxn>
              </a:cxnLst>
              <a:rect l="0" t="0" r="r" b="b"/>
              <a:pathLst>
                <a:path w="47" h="66">
                  <a:moveTo>
                    <a:pt x="2" y="8"/>
                  </a:moveTo>
                  <a:cubicBezTo>
                    <a:pt x="2" y="9"/>
                    <a:pt x="1" y="10"/>
                    <a:pt x="1" y="11"/>
                  </a:cubicBezTo>
                  <a:cubicBezTo>
                    <a:pt x="1" y="13"/>
                    <a:pt x="0" y="16"/>
                    <a:pt x="2" y="19"/>
                  </a:cubicBezTo>
                  <a:cubicBezTo>
                    <a:pt x="6" y="29"/>
                    <a:pt x="41" y="66"/>
                    <a:pt x="46" y="41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7" y="39"/>
                    <a:pt x="47" y="38"/>
                    <a:pt x="46" y="36"/>
                  </a:cubicBezTo>
                  <a:cubicBezTo>
                    <a:pt x="45" y="36"/>
                    <a:pt x="45" y="36"/>
                    <a:pt x="45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2" y="32"/>
                    <a:pt x="39" y="30"/>
                    <a:pt x="36" y="28"/>
                  </a:cubicBezTo>
                  <a:cubicBezTo>
                    <a:pt x="34" y="26"/>
                    <a:pt x="33" y="24"/>
                    <a:pt x="31" y="22"/>
                  </a:cubicBezTo>
                  <a:cubicBezTo>
                    <a:pt x="31" y="21"/>
                    <a:pt x="31" y="20"/>
                    <a:pt x="31" y="19"/>
                  </a:cubicBezTo>
                  <a:cubicBezTo>
                    <a:pt x="29" y="14"/>
                    <a:pt x="24" y="10"/>
                    <a:pt x="21" y="6"/>
                  </a:cubicBezTo>
                  <a:cubicBezTo>
                    <a:pt x="19" y="3"/>
                    <a:pt x="15" y="0"/>
                    <a:pt x="11" y="1"/>
                  </a:cubicBezTo>
                  <a:cubicBezTo>
                    <a:pt x="8" y="3"/>
                    <a:pt x="4" y="5"/>
                    <a:pt x="2" y="8"/>
                  </a:cubicBezTo>
                  <a:close/>
                </a:path>
              </a:pathLst>
            </a:custGeom>
            <a:solidFill>
              <a:srgbClr val="383838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1" name="Freeform 628"/>
            <p:cNvSpPr>
              <a:spLocks/>
            </p:cNvSpPr>
            <p:nvPr/>
          </p:nvSpPr>
          <p:spPr bwMode="auto">
            <a:xfrm>
              <a:off x="3634175" y="2885792"/>
              <a:ext cx="172583" cy="317645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4" y="124"/>
                </a:cxn>
                <a:cxn ang="0">
                  <a:pos x="9" y="134"/>
                </a:cxn>
                <a:cxn ang="0">
                  <a:pos x="21" y="141"/>
                </a:cxn>
                <a:cxn ang="0">
                  <a:pos x="34" y="136"/>
                </a:cxn>
                <a:cxn ang="0">
                  <a:pos x="32" y="123"/>
                </a:cxn>
                <a:cxn ang="0">
                  <a:pos x="31" y="122"/>
                </a:cxn>
                <a:cxn ang="0">
                  <a:pos x="30" y="122"/>
                </a:cxn>
                <a:cxn ang="0">
                  <a:pos x="26" y="116"/>
                </a:cxn>
                <a:cxn ang="0">
                  <a:pos x="48" y="84"/>
                </a:cxn>
                <a:cxn ang="0">
                  <a:pos x="51" y="76"/>
                </a:cxn>
                <a:cxn ang="0">
                  <a:pos x="64" y="43"/>
                </a:cxn>
                <a:cxn ang="0">
                  <a:pos x="71" y="7"/>
                </a:cxn>
                <a:cxn ang="0">
                  <a:pos x="65" y="4"/>
                </a:cxn>
                <a:cxn ang="0">
                  <a:pos x="57" y="2"/>
                </a:cxn>
                <a:cxn ang="0">
                  <a:pos x="48" y="3"/>
                </a:cxn>
                <a:cxn ang="0">
                  <a:pos x="33" y="40"/>
                </a:cxn>
                <a:cxn ang="0">
                  <a:pos x="12" y="89"/>
                </a:cxn>
                <a:cxn ang="0">
                  <a:pos x="8" y="98"/>
                </a:cxn>
                <a:cxn ang="0">
                  <a:pos x="6" y="101"/>
                </a:cxn>
                <a:cxn ang="0">
                  <a:pos x="0" y="113"/>
                </a:cxn>
              </a:cxnLst>
              <a:rect l="0" t="0" r="r" b="b"/>
              <a:pathLst>
                <a:path w="77" h="142">
                  <a:moveTo>
                    <a:pt x="0" y="113"/>
                  </a:moveTo>
                  <a:cubicBezTo>
                    <a:pt x="0" y="114"/>
                    <a:pt x="2" y="123"/>
                    <a:pt x="4" y="124"/>
                  </a:cubicBezTo>
                  <a:cubicBezTo>
                    <a:pt x="4" y="125"/>
                    <a:pt x="8" y="132"/>
                    <a:pt x="9" y="134"/>
                  </a:cubicBezTo>
                  <a:cubicBezTo>
                    <a:pt x="12" y="138"/>
                    <a:pt x="16" y="140"/>
                    <a:pt x="21" y="141"/>
                  </a:cubicBezTo>
                  <a:cubicBezTo>
                    <a:pt x="26" y="142"/>
                    <a:pt x="32" y="141"/>
                    <a:pt x="34" y="136"/>
                  </a:cubicBezTo>
                  <a:cubicBezTo>
                    <a:pt x="36" y="131"/>
                    <a:pt x="36" y="127"/>
                    <a:pt x="32" y="123"/>
                  </a:cubicBezTo>
                  <a:cubicBezTo>
                    <a:pt x="32" y="123"/>
                    <a:pt x="31" y="123"/>
                    <a:pt x="31" y="122"/>
                  </a:cubicBezTo>
                  <a:cubicBezTo>
                    <a:pt x="30" y="122"/>
                    <a:pt x="30" y="122"/>
                    <a:pt x="30" y="122"/>
                  </a:cubicBezTo>
                  <a:cubicBezTo>
                    <a:pt x="29" y="121"/>
                    <a:pt x="27" y="117"/>
                    <a:pt x="26" y="116"/>
                  </a:cubicBezTo>
                  <a:cubicBezTo>
                    <a:pt x="26" y="116"/>
                    <a:pt x="45" y="93"/>
                    <a:pt x="48" y="84"/>
                  </a:cubicBezTo>
                  <a:cubicBezTo>
                    <a:pt x="49" y="82"/>
                    <a:pt x="50" y="79"/>
                    <a:pt x="51" y="76"/>
                  </a:cubicBezTo>
                  <a:cubicBezTo>
                    <a:pt x="56" y="65"/>
                    <a:pt x="60" y="54"/>
                    <a:pt x="64" y="43"/>
                  </a:cubicBezTo>
                  <a:cubicBezTo>
                    <a:pt x="68" y="34"/>
                    <a:pt x="77" y="17"/>
                    <a:pt x="71" y="7"/>
                  </a:cubicBezTo>
                  <a:cubicBezTo>
                    <a:pt x="69" y="5"/>
                    <a:pt x="67" y="4"/>
                    <a:pt x="65" y="4"/>
                  </a:cubicBezTo>
                  <a:cubicBezTo>
                    <a:pt x="63" y="2"/>
                    <a:pt x="59" y="1"/>
                    <a:pt x="57" y="2"/>
                  </a:cubicBezTo>
                  <a:cubicBezTo>
                    <a:pt x="54" y="0"/>
                    <a:pt x="50" y="0"/>
                    <a:pt x="48" y="3"/>
                  </a:cubicBezTo>
                  <a:cubicBezTo>
                    <a:pt x="39" y="14"/>
                    <a:pt x="38" y="27"/>
                    <a:pt x="33" y="40"/>
                  </a:cubicBezTo>
                  <a:cubicBezTo>
                    <a:pt x="28" y="56"/>
                    <a:pt x="12" y="88"/>
                    <a:pt x="12" y="89"/>
                  </a:cubicBezTo>
                  <a:cubicBezTo>
                    <a:pt x="11" y="92"/>
                    <a:pt x="9" y="95"/>
                    <a:pt x="8" y="98"/>
                  </a:cubicBezTo>
                  <a:cubicBezTo>
                    <a:pt x="7" y="99"/>
                    <a:pt x="6" y="100"/>
                    <a:pt x="6" y="101"/>
                  </a:cubicBezTo>
                  <a:cubicBezTo>
                    <a:pt x="5" y="103"/>
                    <a:pt x="1" y="110"/>
                    <a:pt x="0" y="113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2" name="Freeform 629"/>
            <p:cNvSpPr>
              <a:spLocks/>
            </p:cNvSpPr>
            <p:nvPr/>
          </p:nvSpPr>
          <p:spPr bwMode="auto">
            <a:xfrm>
              <a:off x="3586034" y="3121251"/>
              <a:ext cx="148359" cy="99833"/>
            </a:xfrm>
            <a:custGeom>
              <a:avLst/>
              <a:gdLst/>
              <a:ahLst/>
              <a:cxnLst>
                <a:cxn ang="0">
                  <a:pos x="66" y="32"/>
                </a:cxn>
                <a:cxn ang="0">
                  <a:pos x="60" y="21"/>
                </a:cxn>
                <a:cxn ang="0">
                  <a:pos x="49" y="16"/>
                </a:cxn>
                <a:cxn ang="0">
                  <a:pos x="45" y="17"/>
                </a:cxn>
                <a:cxn ang="0">
                  <a:pos x="30" y="8"/>
                </a:cxn>
                <a:cxn ang="0">
                  <a:pos x="26" y="0"/>
                </a:cxn>
                <a:cxn ang="0">
                  <a:pos x="24" y="4"/>
                </a:cxn>
                <a:cxn ang="0">
                  <a:pos x="50" y="44"/>
                </a:cxn>
                <a:cxn ang="0">
                  <a:pos x="56" y="43"/>
                </a:cxn>
                <a:cxn ang="0">
                  <a:pos x="60" y="41"/>
                </a:cxn>
                <a:cxn ang="0">
                  <a:pos x="66" y="32"/>
                </a:cxn>
              </a:cxnLst>
              <a:rect l="0" t="0" r="r" b="b"/>
              <a:pathLst>
                <a:path w="67" h="45">
                  <a:moveTo>
                    <a:pt x="66" y="32"/>
                  </a:moveTo>
                  <a:cubicBezTo>
                    <a:pt x="67" y="28"/>
                    <a:pt x="63" y="23"/>
                    <a:pt x="60" y="21"/>
                  </a:cubicBezTo>
                  <a:cubicBezTo>
                    <a:pt x="56" y="19"/>
                    <a:pt x="54" y="17"/>
                    <a:pt x="49" y="16"/>
                  </a:cubicBezTo>
                  <a:cubicBezTo>
                    <a:pt x="48" y="15"/>
                    <a:pt x="46" y="16"/>
                    <a:pt x="45" y="17"/>
                  </a:cubicBezTo>
                  <a:cubicBezTo>
                    <a:pt x="41" y="17"/>
                    <a:pt x="30" y="8"/>
                    <a:pt x="30" y="8"/>
                  </a:cubicBezTo>
                  <a:cubicBezTo>
                    <a:pt x="30" y="7"/>
                    <a:pt x="27" y="0"/>
                    <a:pt x="26" y="0"/>
                  </a:cubicBezTo>
                  <a:cubicBezTo>
                    <a:pt x="24" y="2"/>
                    <a:pt x="24" y="4"/>
                    <a:pt x="24" y="4"/>
                  </a:cubicBezTo>
                  <a:cubicBezTo>
                    <a:pt x="0" y="13"/>
                    <a:pt x="39" y="41"/>
                    <a:pt x="50" y="44"/>
                  </a:cubicBezTo>
                  <a:cubicBezTo>
                    <a:pt x="52" y="44"/>
                    <a:pt x="55" y="45"/>
                    <a:pt x="56" y="43"/>
                  </a:cubicBezTo>
                  <a:cubicBezTo>
                    <a:pt x="58" y="43"/>
                    <a:pt x="59" y="42"/>
                    <a:pt x="60" y="41"/>
                  </a:cubicBezTo>
                  <a:cubicBezTo>
                    <a:pt x="63" y="39"/>
                    <a:pt x="65" y="36"/>
                    <a:pt x="66" y="32"/>
                  </a:cubicBezTo>
                  <a:close/>
                </a:path>
              </a:pathLst>
            </a:custGeom>
            <a:solidFill>
              <a:srgbClr val="383838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3" name="Freeform 630"/>
            <p:cNvSpPr>
              <a:spLocks/>
            </p:cNvSpPr>
            <p:nvPr/>
          </p:nvSpPr>
          <p:spPr bwMode="auto">
            <a:xfrm>
              <a:off x="3636997" y="2265142"/>
              <a:ext cx="493522" cy="583865"/>
            </a:xfrm>
            <a:custGeom>
              <a:avLst/>
              <a:gdLst/>
              <a:ahLst/>
              <a:cxnLst>
                <a:cxn ang="0">
                  <a:pos x="43" y="6"/>
                </a:cxn>
                <a:cxn ang="0">
                  <a:pos x="12" y="37"/>
                </a:cxn>
                <a:cxn ang="0">
                  <a:pos x="80" y="101"/>
                </a:cxn>
                <a:cxn ang="0">
                  <a:pos x="28" y="150"/>
                </a:cxn>
                <a:cxn ang="0">
                  <a:pos x="109" y="219"/>
                </a:cxn>
                <a:cxn ang="0">
                  <a:pos x="150" y="179"/>
                </a:cxn>
                <a:cxn ang="0">
                  <a:pos x="184" y="258"/>
                </a:cxn>
                <a:cxn ang="0">
                  <a:pos x="220" y="241"/>
                </a:cxn>
                <a:cxn ang="0">
                  <a:pos x="147" y="108"/>
                </a:cxn>
                <a:cxn ang="0">
                  <a:pos x="43" y="6"/>
                </a:cxn>
              </a:cxnLst>
              <a:rect l="0" t="0" r="r" b="b"/>
              <a:pathLst>
                <a:path w="220" h="262">
                  <a:moveTo>
                    <a:pt x="43" y="6"/>
                  </a:moveTo>
                  <a:cubicBezTo>
                    <a:pt x="38" y="0"/>
                    <a:pt x="0" y="27"/>
                    <a:pt x="12" y="37"/>
                  </a:cubicBezTo>
                  <a:cubicBezTo>
                    <a:pt x="14" y="39"/>
                    <a:pt x="80" y="101"/>
                    <a:pt x="80" y="101"/>
                  </a:cubicBezTo>
                  <a:cubicBezTo>
                    <a:pt x="67" y="110"/>
                    <a:pt x="27" y="144"/>
                    <a:pt x="28" y="150"/>
                  </a:cubicBezTo>
                  <a:cubicBezTo>
                    <a:pt x="30" y="170"/>
                    <a:pt x="97" y="228"/>
                    <a:pt x="109" y="219"/>
                  </a:cubicBezTo>
                  <a:cubicBezTo>
                    <a:pt x="129" y="206"/>
                    <a:pt x="147" y="170"/>
                    <a:pt x="150" y="179"/>
                  </a:cubicBezTo>
                  <a:cubicBezTo>
                    <a:pt x="171" y="237"/>
                    <a:pt x="184" y="258"/>
                    <a:pt x="184" y="258"/>
                  </a:cubicBezTo>
                  <a:cubicBezTo>
                    <a:pt x="209" y="262"/>
                    <a:pt x="220" y="241"/>
                    <a:pt x="220" y="241"/>
                  </a:cubicBezTo>
                  <a:cubicBezTo>
                    <a:pt x="176" y="199"/>
                    <a:pt x="172" y="131"/>
                    <a:pt x="147" y="108"/>
                  </a:cubicBezTo>
                  <a:cubicBezTo>
                    <a:pt x="113" y="76"/>
                    <a:pt x="96" y="71"/>
                    <a:pt x="43" y="6"/>
                  </a:cubicBezTo>
                  <a:close/>
                </a:path>
              </a:pathLst>
            </a:custGeom>
            <a:solidFill>
              <a:srgbClr val="FFFF00">
                <a:lumMod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4" name="Freeform 631"/>
            <p:cNvSpPr>
              <a:spLocks/>
            </p:cNvSpPr>
            <p:nvPr/>
          </p:nvSpPr>
          <p:spPr bwMode="auto">
            <a:xfrm>
              <a:off x="3507965" y="2429489"/>
              <a:ext cx="523802" cy="553611"/>
            </a:xfrm>
            <a:custGeom>
              <a:avLst/>
              <a:gdLst/>
              <a:ahLst/>
              <a:cxnLst>
                <a:cxn ang="0">
                  <a:pos x="89" y="72"/>
                </a:cxn>
                <a:cxn ang="0">
                  <a:pos x="120" y="42"/>
                </a:cxn>
                <a:cxn ang="0">
                  <a:pos x="129" y="61"/>
                </a:cxn>
                <a:cxn ang="0">
                  <a:pos x="160" y="26"/>
                </a:cxn>
                <a:cxn ang="0">
                  <a:pos x="182" y="12"/>
                </a:cxn>
                <a:cxn ang="0">
                  <a:pos x="167" y="37"/>
                </a:cxn>
                <a:cxn ang="0">
                  <a:pos x="163" y="41"/>
                </a:cxn>
                <a:cxn ang="0">
                  <a:pos x="199" y="75"/>
                </a:cxn>
                <a:cxn ang="0">
                  <a:pos x="200" y="75"/>
                </a:cxn>
                <a:cxn ang="0">
                  <a:pos x="224" y="57"/>
                </a:cxn>
                <a:cxn ang="0">
                  <a:pos x="230" y="68"/>
                </a:cxn>
                <a:cxn ang="0">
                  <a:pos x="204" y="91"/>
                </a:cxn>
                <a:cxn ang="0">
                  <a:pos x="184" y="110"/>
                </a:cxn>
                <a:cxn ang="0">
                  <a:pos x="194" y="121"/>
                </a:cxn>
                <a:cxn ang="0">
                  <a:pos x="173" y="146"/>
                </a:cxn>
                <a:cxn ang="0">
                  <a:pos x="143" y="236"/>
                </a:cxn>
                <a:cxn ang="0">
                  <a:pos x="82" y="221"/>
                </a:cxn>
                <a:cxn ang="0">
                  <a:pos x="101" y="157"/>
                </a:cxn>
                <a:cxn ang="0">
                  <a:pos x="85" y="147"/>
                </a:cxn>
                <a:cxn ang="0">
                  <a:pos x="30" y="180"/>
                </a:cxn>
                <a:cxn ang="0">
                  <a:pos x="5" y="144"/>
                </a:cxn>
                <a:cxn ang="0">
                  <a:pos x="6" y="128"/>
                </a:cxn>
                <a:cxn ang="0">
                  <a:pos x="89" y="72"/>
                </a:cxn>
              </a:cxnLst>
              <a:rect l="0" t="0" r="r" b="b"/>
              <a:pathLst>
                <a:path w="235" h="247">
                  <a:moveTo>
                    <a:pt x="89" y="72"/>
                  </a:moveTo>
                  <a:cubicBezTo>
                    <a:pt x="104" y="54"/>
                    <a:pt x="120" y="42"/>
                    <a:pt x="120" y="42"/>
                  </a:cubicBezTo>
                  <a:cubicBezTo>
                    <a:pt x="120" y="42"/>
                    <a:pt x="124" y="54"/>
                    <a:pt x="129" y="61"/>
                  </a:cubicBezTo>
                  <a:cubicBezTo>
                    <a:pt x="140" y="49"/>
                    <a:pt x="150" y="37"/>
                    <a:pt x="160" y="26"/>
                  </a:cubicBezTo>
                  <a:cubicBezTo>
                    <a:pt x="162" y="24"/>
                    <a:pt x="178" y="0"/>
                    <a:pt x="182" y="12"/>
                  </a:cubicBezTo>
                  <a:cubicBezTo>
                    <a:pt x="184" y="20"/>
                    <a:pt x="172" y="31"/>
                    <a:pt x="167" y="37"/>
                  </a:cubicBezTo>
                  <a:cubicBezTo>
                    <a:pt x="165" y="38"/>
                    <a:pt x="164" y="40"/>
                    <a:pt x="163" y="41"/>
                  </a:cubicBezTo>
                  <a:cubicBezTo>
                    <a:pt x="178" y="48"/>
                    <a:pt x="194" y="70"/>
                    <a:pt x="199" y="75"/>
                  </a:cubicBezTo>
                  <a:cubicBezTo>
                    <a:pt x="199" y="75"/>
                    <a:pt x="200" y="75"/>
                    <a:pt x="200" y="75"/>
                  </a:cubicBezTo>
                  <a:cubicBezTo>
                    <a:pt x="207" y="68"/>
                    <a:pt x="215" y="61"/>
                    <a:pt x="224" y="57"/>
                  </a:cubicBezTo>
                  <a:cubicBezTo>
                    <a:pt x="231" y="54"/>
                    <a:pt x="235" y="64"/>
                    <a:pt x="230" y="68"/>
                  </a:cubicBezTo>
                  <a:cubicBezTo>
                    <a:pt x="221" y="76"/>
                    <a:pt x="213" y="83"/>
                    <a:pt x="204" y="91"/>
                  </a:cubicBezTo>
                  <a:cubicBezTo>
                    <a:pt x="198" y="96"/>
                    <a:pt x="189" y="103"/>
                    <a:pt x="184" y="110"/>
                  </a:cubicBezTo>
                  <a:cubicBezTo>
                    <a:pt x="188" y="114"/>
                    <a:pt x="191" y="117"/>
                    <a:pt x="194" y="121"/>
                  </a:cubicBezTo>
                  <a:cubicBezTo>
                    <a:pt x="194" y="121"/>
                    <a:pt x="180" y="135"/>
                    <a:pt x="173" y="146"/>
                  </a:cubicBezTo>
                  <a:cubicBezTo>
                    <a:pt x="160" y="168"/>
                    <a:pt x="144" y="217"/>
                    <a:pt x="143" y="236"/>
                  </a:cubicBezTo>
                  <a:cubicBezTo>
                    <a:pt x="142" y="247"/>
                    <a:pt x="97" y="234"/>
                    <a:pt x="82" y="221"/>
                  </a:cubicBezTo>
                  <a:cubicBezTo>
                    <a:pt x="78" y="218"/>
                    <a:pt x="107" y="162"/>
                    <a:pt x="101" y="157"/>
                  </a:cubicBezTo>
                  <a:cubicBezTo>
                    <a:pt x="99" y="155"/>
                    <a:pt x="90" y="144"/>
                    <a:pt x="85" y="147"/>
                  </a:cubicBezTo>
                  <a:cubicBezTo>
                    <a:pt x="58" y="164"/>
                    <a:pt x="39" y="180"/>
                    <a:pt x="30" y="180"/>
                  </a:cubicBezTo>
                  <a:cubicBezTo>
                    <a:pt x="30" y="180"/>
                    <a:pt x="11" y="157"/>
                    <a:pt x="5" y="144"/>
                  </a:cubicBezTo>
                  <a:cubicBezTo>
                    <a:pt x="0" y="134"/>
                    <a:pt x="6" y="128"/>
                    <a:pt x="6" y="128"/>
                  </a:cubicBezTo>
                  <a:cubicBezTo>
                    <a:pt x="16" y="125"/>
                    <a:pt x="65" y="104"/>
                    <a:pt x="89" y="72"/>
                  </a:cubicBezTo>
                  <a:close/>
                </a:path>
              </a:pathLst>
            </a:custGeom>
            <a:gradFill>
              <a:gsLst>
                <a:gs pos="0">
                  <a:srgbClr val="FFFF00"/>
                </a:gs>
                <a:gs pos="100000">
                  <a:srgbClr val="FFFF00">
                    <a:lumMod val="50000"/>
                  </a:srgbClr>
                </a:gs>
              </a:gsLst>
              <a:lin ang="4200000" scaled="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5" name="Freeform 632"/>
            <p:cNvSpPr>
              <a:spLocks/>
            </p:cNvSpPr>
            <p:nvPr/>
          </p:nvSpPr>
          <p:spPr bwMode="auto">
            <a:xfrm>
              <a:off x="3851793" y="2065705"/>
              <a:ext cx="551050" cy="505208"/>
            </a:xfrm>
            <a:custGeom>
              <a:avLst/>
              <a:gdLst/>
              <a:ahLst/>
              <a:cxnLst>
                <a:cxn ang="0">
                  <a:pos x="206" y="184"/>
                </a:cxn>
                <a:cxn ang="0">
                  <a:pos x="169" y="210"/>
                </a:cxn>
                <a:cxn ang="0">
                  <a:pos x="165" y="225"/>
                </a:cxn>
                <a:cxn ang="0">
                  <a:pos x="151" y="216"/>
                </a:cxn>
                <a:cxn ang="0">
                  <a:pos x="61" y="199"/>
                </a:cxn>
                <a:cxn ang="0">
                  <a:pos x="34" y="206"/>
                </a:cxn>
                <a:cxn ang="0">
                  <a:pos x="40" y="179"/>
                </a:cxn>
                <a:cxn ang="0">
                  <a:pos x="7" y="93"/>
                </a:cxn>
                <a:cxn ang="0">
                  <a:pos x="56" y="46"/>
                </a:cxn>
                <a:cxn ang="0">
                  <a:pos x="113" y="10"/>
                </a:cxn>
                <a:cxn ang="0">
                  <a:pos x="207" y="36"/>
                </a:cxn>
                <a:cxn ang="0">
                  <a:pos x="206" y="184"/>
                </a:cxn>
              </a:cxnLst>
              <a:rect l="0" t="0" r="r" b="b"/>
              <a:pathLst>
                <a:path w="247" h="227">
                  <a:moveTo>
                    <a:pt x="206" y="184"/>
                  </a:moveTo>
                  <a:cubicBezTo>
                    <a:pt x="195" y="195"/>
                    <a:pt x="169" y="210"/>
                    <a:pt x="169" y="210"/>
                  </a:cubicBezTo>
                  <a:cubicBezTo>
                    <a:pt x="185" y="220"/>
                    <a:pt x="173" y="227"/>
                    <a:pt x="165" y="225"/>
                  </a:cubicBezTo>
                  <a:cubicBezTo>
                    <a:pt x="160" y="223"/>
                    <a:pt x="155" y="215"/>
                    <a:pt x="151" y="216"/>
                  </a:cubicBezTo>
                  <a:cubicBezTo>
                    <a:pt x="122" y="223"/>
                    <a:pt x="86" y="219"/>
                    <a:pt x="61" y="199"/>
                  </a:cubicBezTo>
                  <a:cubicBezTo>
                    <a:pt x="59" y="197"/>
                    <a:pt x="52" y="218"/>
                    <a:pt x="34" y="206"/>
                  </a:cubicBezTo>
                  <a:cubicBezTo>
                    <a:pt x="19" y="196"/>
                    <a:pt x="40" y="179"/>
                    <a:pt x="40" y="179"/>
                  </a:cubicBezTo>
                  <a:cubicBezTo>
                    <a:pt x="19" y="156"/>
                    <a:pt x="0" y="124"/>
                    <a:pt x="7" y="93"/>
                  </a:cubicBezTo>
                  <a:cubicBezTo>
                    <a:pt x="11" y="74"/>
                    <a:pt x="27" y="52"/>
                    <a:pt x="56" y="46"/>
                  </a:cubicBezTo>
                  <a:cubicBezTo>
                    <a:pt x="56" y="46"/>
                    <a:pt x="91" y="17"/>
                    <a:pt x="113" y="10"/>
                  </a:cubicBezTo>
                  <a:cubicBezTo>
                    <a:pt x="142" y="0"/>
                    <a:pt x="183" y="14"/>
                    <a:pt x="207" y="36"/>
                  </a:cubicBezTo>
                  <a:cubicBezTo>
                    <a:pt x="247" y="74"/>
                    <a:pt x="247" y="140"/>
                    <a:pt x="206" y="184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6" name="Freeform 633"/>
            <p:cNvSpPr>
              <a:spLocks/>
            </p:cNvSpPr>
            <p:nvPr/>
          </p:nvSpPr>
          <p:spPr bwMode="auto">
            <a:xfrm>
              <a:off x="4237958" y="2317517"/>
              <a:ext cx="24222" cy="453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0"/>
                </a:cxn>
                <a:cxn ang="0">
                  <a:pos x="0" y="0"/>
                </a:cxn>
              </a:cxnLst>
              <a:rect l="0" t="0" r="r" b="b"/>
              <a:pathLst>
                <a:path w="11" h="20">
                  <a:moveTo>
                    <a:pt x="0" y="0"/>
                  </a:moveTo>
                  <a:cubicBezTo>
                    <a:pt x="9" y="0"/>
                    <a:pt x="11" y="10"/>
                    <a:pt x="6" y="20"/>
                  </a:cubicBezTo>
                  <a:cubicBezTo>
                    <a:pt x="9" y="12"/>
                    <a:pt x="7" y="2"/>
                    <a:pt x="0" y="0"/>
                  </a:cubicBezTo>
                  <a:close/>
                </a:path>
              </a:pathLst>
            </a:custGeom>
            <a:solidFill>
              <a:srgbClr val="B375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7" name="Freeform 634"/>
            <p:cNvSpPr>
              <a:spLocks/>
            </p:cNvSpPr>
            <p:nvPr/>
          </p:nvSpPr>
          <p:spPr bwMode="auto">
            <a:xfrm>
              <a:off x="4028430" y="2142434"/>
              <a:ext cx="48444" cy="27228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20" y="12"/>
                </a:cxn>
                <a:cxn ang="0">
                  <a:pos x="0" y="7"/>
                </a:cxn>
              </a:cxnLst>
              <a:rect l="0" t="0" r="r" b="b"/>
              <a:pathLst>
                <a:path w="22" h="12">
                  <a:moveTo>
                    <a:pt x="0" y="7"/>
                  </a:moveTo>
                  <a:cubicBezTo>
                    <a:pt x="14" y="0"/>
                    <a:pt x="22" y="5"/>
                    <a:pt x="20" y="12"/>
                  </a:cubicBezTo>
                  <a:cubicBezTo>
                    <a:pt x="20" y="4"/>
                    <a:pt x="9" y="4"/>
                    <a:pt x="0" y="7"/>
                  </a:cubicBezTo>
                  <a:close/>
                </a:path>
              </a:pathLst>
            </a:custGeom>
            <a:solidFill>
              <a:srgbClr val="B375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8" name="Freeform 635"/>
            <p:cNvSpPr>
              <a:spLocks/>
            </p:cNvSpPr>
            <p:nvPr/>
          </p:nvSpPr>
          <p:spPr bwMode="auto">
            <a:xfrm>
              <a:off x="4031994" y="2274958"/>
              <a:ext cx="51471" cy="51429"/>
            </a:xfrm>
            <a:custGeom>
              <a:avLst/>
              <a:gdLst/>
              <a:ahLst/>
              <a:cxnLst>
                <a:cxn ang="0">
                  <a:pos x="15" y="23"/>
                </a:cxn>
                <a:cxn ang="0">
                  <a:pos x="0" y="14"/>
                </a:cxn>
                <a:cxn ang="0">
                  <a:pos x="15" y="23"/>
                </a:cxn>
              </a:cxnLst>
              <a:rect l="0" t="0" r="r" b="b"/>
              <a:pathLst>
                <a:path w="23" h="23">
                  <a:moveTo>
                    <a:pt x="15" y="23"/>
                  </a:moveTo>
                  <a:cubicBezTo>
                    <a:pt x="16" y="16"/>
                    <a:pt x="7" y="5"/>
                    <a:pt x="0" y="14"/>
                  </a:cubicBezTo>
                  <a:cubicBezTo>
                    <a:pt x="0" y="0"/>
                    <a:pt x="23" y="13"/>
                    <a:pt x="15" y="23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9" name="Freeform 636"/>
            <p:cNvSpPr>
              <a:spLocks/>
            </p:cNvSpPr>
            <p:nvPr/>
          </p:nvSpPr>
          <p:spPr bwMode="auto">
            <a:xfrm>
              <a:off x="3962097" y="2355674"/>
              <a:ext cx="124139" cy="96806"/>
            </a:xfrm>
            <a:custGeom>
              <a:avLst/>
              <a:gdLst/>
              <a:ahLst/>
              <a:cxnLst>
                <a:cxn ang="0">
                  <a:pos x="27" y="42"/>
                </a:cxn>
                <a:cxn ang="0">
                  <a:pos x="19" y="29"/>
                </a:cxn>
                <a:cxn ang="0">
                  <a:pos x="13" y="0"/>
                </a:cxn>
                <a:cxn ang="0">
                  <a:pos x="57" y="18"/>
                </a:cxn>
                <a:cxn ang="0">
                  <a:pos x="27" y="42"/>
                </a:cxn>
              </a:cxnLst>
              <a:rect l="0" t="0" r="r" b="b"/>
              <a:pathLst>
                <a:path w="57" h="42">
                  <a:moveTo>
                    <a:pt x="27" y="42"/>
                  </a:moveTo>
                  <a:cubicBezTo>
                    <a:pt x="16" y="42"/>
                    <a:pt x="23" y="31"/>
                    <a:pt x="19" y="29"/>
                  </a:cubicBezTo>
                  <a:cubicBezTo>
                    <a:pt x="10" y="23"/>
                    <a:pt x="4" y="11"/>
                    <a:pt x="13" y="0"/>
                  </a:cubicBezTo>
                  <a:cubicBezTo>
                    <a:pt x="0" y="18"/>
                    <a:pt x="38" y="40"/>
                    <a:pt x="57" y="18"/>
                  </a:cubicBezTo>
                  <a:cubicBezTo>
                    <a:pt x="53" y="26"/>
                    <a:pt x="34" y="42"/>
                    <a:pt x="27" y="42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0" name="Freeform 637"/>
            <p:cNvSpPr>
              <a:spLocks/>
            </p:cNvSpPr>
            <p:nvPr/>
          </p:nvSpPr>
          <p:spPr bwMode="auto">
            <a:xfrm>
              <a:off x="4136342" y="2415108"/>
              <a:ext cx="66610" cy="66554"/>
            </a:xfrm>
            <a:custGeom>
              <a:avLst/>
              <a:gdLst/>
              <a:ahLst/>
              <a:cxnLst>
                <a:cxn ang="0">
                  <a:pos x="13" y="30"/>
                </a:cxn>
                <a:cxn ang="0">
                  <a:pos x="3" y="5"/>
                </a:cxn>
                <a:cxn ang="0">
                  <a:pos x="26" y="10"/>
                </a:cxn>
                <a:cxn ang="0">
                  <a:pos x="13" y="30"/>
                </a:cxn>
              </a:cxnLst>
              <a:rect l="0" t="0" r="r" b="b"/>
              <a:pathLst>
                <a:path w="30" h="30">
                  <a:moveTo>
                    <a:pt x="13" y="30"/>
                  </a:moveTo>
                  <a:cubicBezTo>
                    <a:pt x="6" y="22"/>
                    <a:pt x="0" y="14"/>
                    <a:pt x="3" y="5"/>
                  </a:cubicBezTo>
                  <a:cubicBezTo>
                    <a:pt x="11" y="0"/>
                    <a:pt x="18" y="1"/>
                    <a:pt x="26" y="10"/>
                  </a:cubicBezTo>
                  <a:cubicBezTo>
                    <a:pt x="30" y="19"/>
                    <a:pt x="24" y="27"/>
                    <a:pt x="13" y="30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1" name="Freeform 638"/>
            <p:cNvSpPr>
              <a:spLocks/>
            </p:cNvSpPr>
            <p:nvPr/>
          </p:nvSpPr>
          <p:spPr bwMode="auto">
            <a:xfrm>
              <a:off x="3891199" y="2227214"/>
              <a:ext cx="66610" cy="66554"/>
            </a:xfrm>
            <a:custGeom>
              <a:avLst/>
              <a:gdLst/>
              <a:ahLst/>
              <a:cxnLst>
                <a:cxn ang="0">
                  <a:pos x="29" y="10"/>
                </a:cxn>
                <a:cxn ang="0">
                  <a:pos x="18" y="1"/>
                </a:cxn>
                <a:cxn ang="0">
                  <a:pos x="29" y="10"/>
                </a:cxn>
              </a:cxnLst>
              <a:rect l="0" t="0" r="r" b="b"/>
              <a:pathLst>
                <a:path w="29" h="30">
                  <a:moveTo>
                    <a:pt x="29" y="10"/>
                  </a:moveTo>
                  <a:cubicBezTo>
                    <a:pt x="24" y="30"/>
                    <a:pt x="0" y="4"/>
                    <a:pt x="18" y="1"/>
                  </a:cubicBezTo>
                  <a:cubicBezTo>
                    <a:pt x="23" y="0"/>
                    <a:pt x="27" y="5"/>
                    <a:pt x="29" y="10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2" name="Freeform 639"/>
            <p:cNvSpPr>
              <a:spLocks/>
            </p:cNvSpPr>
            <p:nvPr/>
          </p:nvSpPr>
          <p:spPr bwMode="auto">
            <a:xfrm>
              <a:off x="3986446" y="2184113"/>
              <a:ext cx="51471" cy="57480"/>
            </a:xfrm>
            <a:custGeom>
              <a:avLst/>
              <a:gdLst/>
              <a:ahLst/>
              <a:cxnLst>
                <a:cxn ang="0">
                  <a:pos x="14" y="22"/>
                </a:cxn>
                <a:cxn ang="0">
                  <a:pos x="1" y="7"/>
                </a:cxn>
                <a:cxn ang="0">
                  <a:pos x="16" y="4"/>
                </a:cxn>
                <a:cxn ang="0">
                  <a:pos x="14" y="22"/>
                </a:cxn>
              </a:cxnLst>
              <a:rect l="0" t="0" r="r" b="b"/>
              <a:pathLst>
                <a:path w="22" h="26">
                  <a:moveTo>
                    <a:pt x="14" y="22"/>
                  </a:moveTo>
                  <a:cubicBezTo>
                    <a:pt x="10" y="26"/>
                    <a:pt x="0" y="13"/>
                    <a:pt x="1" y="7"/>
                  </a:cubicBezTo>
                  <a:cubicBezTo>
                    <a:pt x="3" y="1"/>
                    <a:pt x="12" y="0"/>
                    <a:pt x="16" y="4"/>
                  </a:cubicBezTo>
                  <a:cubicBezTo>
                    <a:pt x="22" y="9"/>
                    <a:pt x="18" y="18"/>
                    <a:pt x="14" y="2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3" name="Freeform 640"/>
            <p:cNvSpPr>
              <a:spLocks/>
            </p:cNvSpPr>
            <p:nvPr/>
          </p:nvSpPr>
          <p:spPr bwMode="auto">
            <a:xfrm>
              <a:off x="3988406" y="2209012"/>
              <a:ext cx="36333" cy="4537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4" y="7"/>
                </a:cxn>
                <a:cxn ang="0">
                  <a:pos x="13" y="13"/>
                </a:cxn>
                <a:cxn ang="0">
                  <a:pos x="0" y="7"/>
                </a:cxn>
              </a:cxnLst>
              <a:rect l="0" t="0" r="r" b="b"/>
              <a:pathLst>
                <a:path w="16" h="20">
                  <a:moveTo>
                    <a:pt x="0" y="7"/>
                  </a:moveTo>
                  <a:cubicBezTo>
                    <a:pt x="5" y="0"/>
                    <a:pt x="11" y="1"/>
                    <a:pt x="14" y="7"/>
                  </a:cubicBezTo>
                  <a:cubicBezTo>
                    <a:pt x="16" y="9"/>
                    <a:pt x="13" y="13"/>
                    <a:pt x="13" y="13"/>
                  </a:cubicBezTo>
                  <a:cubicBezTo>
                    <a:pt x="10" y="20"/>
                    <a:pt x="1" y="12"/>
                    <a:pt x="0" y="7"/>
                  </a:cubicBezTo>
                  <a:close/>
                </a:path>
              </a:pathLst>
            </a:custGeom>
            <a:solidFill>
              <a:srgbClr val="6CCF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4" name="Freeform 641"/>
            <p:cNvSpPr>
              <a:spLocks/>
            </p:cNvSpPr>
            <p:nvPr/>
          </p:nvSpPr>
          <p:spPr bwMode="auto">
            <a:xfrm>
              <a:off x="4001749" y="2217653"/>
              <a:ext cx="18166" cy="2722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8" y="4"/>
                </a:cxn>
                <a:cxn ang="0">
                  <a:pos x="8" y="7"/>
                </a:cxn>
                <a:cxn ang="0">
                  <a:pos x="0" y="4"/>
                </a:cxn>
              </a:cxnLst>
              <a:rect l="0" t="0" r="r" b="b"/>
              <a:pathLst>
                <a:path w="9" h="12">
                  <a:moveTo>
                    <a:pt x="0" y="4"/>
                  </a:moveTo>
                  <a:cubicBezTo>
                    <a:pt x="3" y="0"/>
                    <a:pt x="7" y="0"/>
                    <a:pt x="8" y="4"/>
                  </a:cubicBezTo>
                  <a:cubicBezTo>
                    <a:pt x="9" y="5"/>
                    <a:pt x="8" y="7"/>
                    <a:pt x="8" y="7"/>
                  </a:cubicBezTo>
                  <a:cubicBezTo>
                    <a:pt x="6" y="12"/>
                    <a:pt x="1" y="7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5" name="Freeform 642"/>
            <p:cNvSpPr>
              <a:spLocks/>
            </p:cNvSpPr>
            <p:nvPr/>
          </p:nvSpPr>
          <p:spPr bwMode="auto">
            <a:xfrm>
              <a:off x="4005734" y="2224045"/>
              <a:ext cx="12111" cy="12101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5" y="1"/>
                </a:cxn>
                <a:cxn ang="0">
                  <a:pos x="4" y="4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3" y="5"/>
                    <a:pt x="2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5" y="1"/>
                    <a:pt x="5" y="3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6" name="Freeform 643"/>
            <p:cNvSpPr>
              <a:spLocks/>
            </p:cNvSpPr>
            <p:nvPr/>
          </p:nvSpPr>
          <p:spPr bwMode="auto">
            <a:xfrm>
              <a:off x="4156770" y="2342898"/>
              <a:ext cx="63582" cy="54454"/>
            </a:xfrm>
            <a:custGeom>
              <a:avLst/>
              <a:gdLst/>
              <a:ahLst/>
              <a:cxnLst>
                <a:cxn ang="0">
                  <a:pos x="14" y="22"/>
                </a:cxn>
                <a:cxn ang="0">
                  <a:pos x="1" y="7"/>
                </a:cxn>
                <a:cxn ang="0">
                  <a:pos x="17" y="4"/>
                </a:cxn>
                <a:cxn ang="0">
                  <a:pos x="14" y="22"/>
                </a:cxn>
              </a:cxnLst>
              <a:rect l="0" t="0" r="r" b="b"/>
              <a:pathLst>
                <a:path w="29" h="24">
                  <a:moveTo>
                    <a:pt x="14" y="22"/>
                  </a:moveTo>
                  <a:cubicBezTo>
                    <a:pt x="9" y="24"/>
                    <a:pt x="0" y="13"/>
                    <a:pt x="1" y="7"/>
                  </a:cubicBezTo>
                  <a:cubicBezTo>
                    <a:pt x="3" y="1"/>
                    <a:pt x="12" y="0"/>
                    <a:pt x="17" y="4"/>
                  </a:cubicBezTo>
                  <a:cubicBezTo>
                    <a:pt x="29" y="13"/>
                    <a:pt x="19" y="20"/>
                    <a:pt x="14" y="2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7" name="Freeform 644"/>
            <p:cNvSpPr>
              <a:spLocks/>
            </p:cNvSpPr>
            <p:nvPr/>
          </p:nvSpPr>
          <p:spPr bwMode="auto">
            <a:xfrm>
              <a:off x="4152463" y="2365365"/>
              <a:ext cx="45417" cy="42353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18" y="6"/>
                </a:cxn>
                <a:cxn ang="0">
                  <a:pos x="16" y="13"/>
                </a:cxn>
                <a:cxn ang="0">
                  <a:pos x="7" y="3"/>
                </a:cxn>
              </a:cxnLst>
              <a:rect l="0" t="0" r="r" b="b"/>
              <a:pathLst>
                <a:path w="20" h="19">
                  <a:moveTo>
                    <a:pt x="7" y="3"/>
                  </a:moveTo>
                  <a:cubicBezTo>
                    <a:pt x="10" y="0"/>
                    <a:pt x="16" y="1"/>
                    <a:pt x="18" y="6"/>
                  </a:cubicBezTo>
                  <a:cubicBezTo>
                    <a:pt x="19" y="7"/>
                    <a:pt x="20" y="9"/>
                    <a:pt x="16" y="13"/>
                  </a:cubicBezTo>
                  <a:cubicBezTo>
                    <a:pt x="12" y="19"/>
                    <a:pt x="0" y="8"/>
                    <a:pt x="7" y="3"/>
                  </a:cubicBezTo>
                  <a:close/>
                </a:path>
              </a:pathLst>
            </a:custGeom>
            <a:solidFill>
              <a:srgbClr val="6CCF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8" name="Freeform 645"/>
            <p:cNvSpPr>
              <a:spLocks/>
            </p:cNvSpPr>
            <p:nvPr/>
          </p:nvSpPr>
          <p:spPr bwMode="auto">
            <a:xfrm>
              <a:off x="4171093" y="2387115"/>
              <a:ext cx="21195" cy="21177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9" y="3"/>
                </a:cxn>
                <a:cxn ang="0">
                  <a:pos x="8" y="7"/>
                </a:cxn>
                <a:cxn ang="0">
                  <a:pos x="3" y="2"/>
                </a:cxn>
              </a:cxnLst>
              <a:rect l="0" t="0" r="r" b="b"/>
              <a:pathLst>
                <a:path w="10" h="10">
                  <a:moveTo>
                    <a:pt x="3" y="2"/>
                  </a:moveTo>
                  <a:cubicBezTo>
                    <a:pt x="5" y="0"/>
                    <a:pt x="8" y="1"/>
                    <a:pt x="9" y="3"/>
                  </a:cubicBezTo>
                  <a:cubicBezTo>
                    <a:pt x="9" y="4"/>
                    <a:pt x="10" y="5"/>
                    <a:pt x="8" y="7"/>
                  </a:cubicBezTo>
                  <a:cubicBezTo>
                    <a:pt x="6" y="10"/>
                    <a:pt x="0" y="4"/>
                    <a:pt x="3" y="2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9" name="Freeform 646"/>
            <p:cNvSpPr>
              <a:spLocks/>
            </p:cNvSpPr>
            <p:nvPr/>
          </p:nvSpPr>
          <p:spPr bwMode="auto">
            <a:xfrm>
              <a:off x="4182982" y="2391342"/>
              <a:ext cx="12111" cy="9077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2" y="4"/>
                </a:cxn>
                <a:cxn ang="0">
                  <a:pos x="1" y="1"/>
                </a:cxn>
                <a:cxn ang="0">
                  <a:pos x="4" y="1"/>
                </a:cxn>
                <a:cxn ang="0">
                  <a:pos x="5" y="5"/>
                </a:cxn>
              </a:cxnLst>
              <a:rect l="0" t="0" r="r" b="b"/>
              <a:pathLst>
                <a:path w="6" h="5">
                  <a:moveTo>
                    <a:pt x="5" y="5"/>
                  </a:moveTo>
                  <a:cubicBezTo>
                    <a:pt x="4" y="5"/>
                    <a:pt x="3" y="5"/>
                    <a:pt x="2" y="4"/>
                  </a:cubicBezTo>
                  <a:cubicBezTo>
                    <a:pt x="1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5" y="2"/>
                    <a:pt x="6" y="4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0" name="Freeform 647"/>
            <p:cNvSpPr>
              <a:spLocks noEditPoints="1"/>
            </p:cNvSpPr>
            <p:nvPr/>
          </p:nvSpPr>
          <p:spPr bwMode="auto">
            <a:xfrm>
              <a:off x="4071298" y="2026286"/>
              <a:ext cx="336079" cy="438655"/>
            </a:xfrm>
            <a:custGeom>
              <a:avLst/>
              <a:gdLst/>
              <a:ahLst/>
              <a:cxnLst>
                <a:cxn ang="0">
                  <a:pos x="86" y="23"/>
                </a:cxn>
                <a:cxn ang="0">
                  <a:pos x="93" y="44"/>
                </a:cxn>
                <a:cxn ang="0">
                  <a:pos x="96" y="26"/>
                </a:cxn>
                <a:cxn ang="0">
                  <a:pos x="97" y="49"/>
                </a:cxn>
                <a:cxn ang="0">
                  <a:pos x="102" y="46"/>
                </a:cxn>
                <a:cxn ang="0">
                  <a:pos x="115" y="47"/>
                </a:cxn>
                <a:cxn ang="0">
                  <a:pos x="127" y="54"/>
                </a:cxn>
                <a:cxn ang="0">
                  <a:pos x="150" y="89"/>
                </a:cxn>
                <a:cxn ang="0">
                  <a:pos x="151" y="110"/>
                </a:cxn>
                <a:cxn ang="0">
                  <a:pos x="146" y="126"/>
                </a:cxn>
                <a:cxn ang="0">
                  <a:pos x="148" y="149"/>
                </a:cxn>
                <a:cxn ang="0">
                  <a:pos x="146" y="164"/>
                </a:cxn>
                <a:cxn ang="0">
                  <a:pos x="143" y="179"/>
                </a:cxn>
                <a:cxn ang="0">
                  <a:pos x="138" y="176"/>
                </a:cxn>
                <a:cxn ang="0">
                  <a:pos x="134" y="179"/>
                </a:cxn>
                <a:cxn ang="0">
                  <a:pos x="131" y="188"/>
                </a:cxn>
                <a:cxn ang="0">
                  <a:pos x="125" y="189"/>
                </a:cxn>
                <a:cxn ang="0">
                  <a:pos x="122" y="197"/>
                </a:cxn>
                <a:cxn ang="0">
                  <a:pos x="120" y="188"/>
                </a:cxn>
                <a:cxn ang="0">
                  <a:pos x="116" y="194"/>
                </a:cxn>
                <a:cxn ang="0">
                  <a:pos x="119" y="177"/>
                </a:cxn>
                <a:cxn ang="0">
                  <a:pos x="113" y="186"/>
                </a:cxn>
                <a:cxn ang="0">
                  <a:pos x="111" y="126"/>
                </a:cxn>
                <a:cxn ang="0">
                  <a:pos x="112" y="158"/>
                </a:cxn>
                <a:cxn ang="0">
                  <a:pos x="108" y="134"/>
                </a:cxn>
                <a:cxn ang="0">
                  <a:pos x="101" y="109"/>
                </a:cxn>
                <a:cxn ang="0">
                  <a:pos x="103" y="100"/>
                </a:cxn>
                <a:cxn ang="0">
                  <a:pos x="100" y="79"/>
                </a:cxn>
                <a:cxn ang="0">
                  <a:pos x="96" y="73"/>
                </a:cxn>
                <a:cxn ang="0">
                  <a:pos x="89" y="57"/>
                </a:cxn>
                <a:cxn ang="0">
                  <a:pos x="21" y="39"/>
                </a:cxn>
                <a:cxn ang="0">
                  <a:pos x="12" y="29"/>
                </a:cxn>
                <a:cxn ang="0">
                  <a:pos x="0" y="27"/>
                </a:cxn>
                <a:cxn ang="0">
                  <a:pos x="16" y="25"/>
                </a:cxn>
                <a:cxn ang="0">
                  <a:pos x="10" y="22"/>
                </a:cxn>
                <a:cxn ang="0">
                  <a:pos x="0" y="23"/>
                </a:cxn>
                <a:cxn ang="0">
                  <a:pos x="46" y="15"/>
                </a:cxn>
                <a:cxn ang="0">
                  <a:pos x="51" y="8"/>
                </a:cxn>
                <a:cxn ang="0">
                  <a:pos x="69" y="24"/>
                </a:cxn>
                <a:cxn ang="0">
                  <a:pos x="69" y="7"/>
                </a:cxn>
                <a:cxn ang="0">
                  <a:pos x="76" y="6"/>
                </a:cxn>
                <a:cxn ang="0">
                  <a:pos x="76" y="1"/>
                </a:cxn>
                <a:cxn ang="0">
                  <a:pos x="86" y="23"/>
                </a:cxn>
                <a:cxn ang="0">
                  <a:pos x="27" y="22"/>
                </a:cxn>
                <a:cxn ang="0">
                  <a:pos x="21" y="22"/>
                </a:cxn>
                <a:cxn ang="0">
                  <a:pos x="27" y="22"/>
                </a:cxn>
                <a:cxn ang="0">
                  <a:pos x="123" y="135"/>
                </a:cxn>
                <a:cxn ang="0">
                  <a:pos x="123" y="139"/>
                </a:cxn>
                <a:cxn ang="0">
                  <a:pos x="123" y="135"/>
                </a:cxn>
              </a:cxnLst>
              <a:rect l="0" t="0" r="r" b="b"/>
              <a:pathLst>
                <a:path w="152" h="197">
                  <a:moveTo>
                    <a:pt x="86" y="23"/>
                  </a:moveTo>
                  <a:cubicBezTo>
                    <a:pt x="89" y="31"/>
                    <a:pt x="90" y="38"/>
                    <a:pt x="93" y="44"/>
                  </a:cubicBezTo>
                  <a:cubicBezTo>
                    <a:pt x="94" y="38"/>
                    <a:pt x="93" y="32"/>
                    <a:pt x="96" y="26"/>
                  </a:cubicBezTo>
                  <a:cubicBezTo>
                    <a:pt x="99" y="34"/>
                    <a:pt x="97" y="41"/>
                    <a:pt x="97" y="49"/>
                  </a:cubicBezTo>
                  <a:cubicBezTo>
                    <a:pt x="98" y="47"/>
                    <a:pt x="100" y="46"/>
                    <a:pt x="102" y="46"/>
                  </a:cubicBezTo>
                  <a:cubicBezTo>
                    <a:pt x="104" y="51"/>
                    <a:pt x="111" y="47"/>
                    <a:pt x="115" y="47"/>
                  </a:cubicBezTo>
                  <a:cubicBezTo>
                    <a:pt x="118" y="51"/>
                    <a:pt x="123" y="51"/>
                    <a:pt x="127" y="54"/>
                  </a:cubicBezTo>
                  <a:cubicBezTo>
                    <a:pt x="140" y="63"/>
                    <a:pt x="144" y="78"/>
                    <a:pt x="150" y="89"/>
                  </a:cubicBezTo>
                  <a:cubicBezTo>
                    <a:pt x="149" y="96"/>
                    <a:pt x="152" y="103"/>
                    <a:pt x="151" y="110"/>
                  </a:cubicBezTo>
                  <a:cubicBezTo>
                    <a:pt x="150" y="116"/>
                    <a:pt x="147" y="121"/>
                    <a:pt x="146" y="126"/>
                  </a:cubicBezTo>
                  <a:cubicBezTo>
                    <a:pt x="145" y="133"/>
                    <a:pt x="148" y="141"/>
                    <a:pt x="148" y="149"/>
                  </a:cubicBezTo>
                  <a:cubicBezTo>
                    <a:pt x="148" y="154"/>
                    <a:pt x="147" y="159"/>
                    <a:pt x="146" y="164"/>
                  </a:cubicBezTo>
                  <a:cubicBezTo>
                    <a:pt x="146" y="169"/>
                    <a:pt x="147" y="175"/>
                    <a:pt x="143" y="179"/>
                  </a:cubicBezTo>
                  <a:cubicBezTo>
                    <a:pt x="141" y="180"/>
                    <a:pt x="140" y="175"/>
                    <a:pt x="138" y="176"/>
                  </a:cubicBezTo>
                  <a:cubicBezTo>
                    <a:pt x="139" y="179"/>
                    <a:pt x="136" y="177"/>
                    <a:pt x="134" y="179"/>
                  </a:cubicBezTo>
                  <a:cubicBezTo>
                    <a:pt x="133" y="182"/>
                    <a:pt x="134" y="185"/>
                    <a:pt x="131" y="188"/>
                  </a:cubicBezTo>
                  <a:cubicBezTo>
                    <a:pt x="129" y="189"/>
                    <a:pt x="127" y="187"/>
                    <a:pt x="125" y="189"/>
                  </a:cubicBezTo>
                  <a:cubicBezTo>
                    <a:pt x="125" y="192"/>
                    <a:pt x="125" y="196"/>
                    <a:pt x="122" y="197"/>
                  </a:cubicBezTo>
                  <a:cubicBezTo>
                    <a:pt x="117" y="194"/>
                    <a:pt x="123" y="191"/>
                    <a:pt x="120" y="188"/>
                  </a:cubicBezTo>
                  <a:cubicBezTo>
                    <a:pt x="117" y="190"/>
                    <a:pt x="119" y="192"/>
                    <a:pt x="116" y="194"/>
                  </a:cubicBezTo>
                  <a:cubicBezTo>
                    <a:pt x="115" y="189"/>
                    <a:pt x="119" y="183"/>
                    <a:pt x="119" y="177"/>
                  </a:cubicBezTo>
                  <a:cubicBezTo>
                    <a:pt x="116" y="180"/>
                    <a:pt x="116" y="186"/>
                    <a:pt x="113" y="186"/>
                  </a:cubicBezTo>
                  <a:cubicBezTo>
                    <a:pt x="122" y="165"/>
                    <a:pt x="121" y="145"/>
                    <a:pt x="111" y="126"/>
                  </a:cubicBezTo>
                  <a:cubicBezTo>
                    <a:pt x="109" y="137"/>
                    <a:pt x="113" y="147"/>
                    <a:pt x="112" y="158"/>
                  </a:cubicBezTo>
                  <a:cubicBezTo>
                    <a:pt x="109" y="150"/>
                    <a:pt x="110" y="142"/>
                    <a:pt x="108" y="134"/>
                  </a:cubicBezTo>
                  <a:cubicBezTo>
                    <a:pt x="106" y="126"/>
                    <a:pt x="102" y="117"/>
                    <a:pt x="101" y="109"/>
                  </a:cubicBezTo>
                  <a:cubicBezTo>
                    <a:pt x="101" y="106"/>
                    <a:pt x="103" y="103"/>
                    <a:pt x="103" y="100"/>
                  </a:cubicBezTo>
                  <a:cubicBezTo>
                    <a:pt x="104" y="95"/>
                    <a:pt x="102" y="84"/>
                    <a:pt x="100" y="79"/>
                  </a:cubicBezTo>
                  <a:cubicBezTo>
                    <a:pt x="99" y="77"/>
                    <a:pt x="97" y="76"/>
                    <a:pt x="96" y="73"/>
                  </a:cubicBezTo>
                  <a:cubicBezTo>
                    <a:pt x="94" y="67"/>
                    <a:pt x="96" y="61"/>
                    <a:pt x="89" y="57"/>
                  </a:cubicBezTo>
                  <a:cubicBezTo>
                    <a:pt x="78" y="30"/>
                    <a:pt x="41" y="24"/>
                    <a:pt x="21" y="39"/>
                  </a:cubicBezTo>
                  <a:cubicBezTo>
                    <a:pt x="18" y="36"/>
                    <a:pt x="12" y="34"/>
                    <a:pt x="12" y="29"/>
                  </a:cubicBezTo>
                  <a:cubicBezTo>
                    <a:pt x="8" y="29"/>
                    <a:pt x="4" y="31"/>
                    <a:pt x="0" y="27"/>
                  </a:cubicBezTo>
                  <a:cubicBezTo>
                    <a:pt x="5" y="25"/>
                    <a:pt x="13" y="28"/>
                    <a:pt x="16" y="25"/>
                  </a:cubicBezTo>
                  <a:cubicBezTo>
                    <a:pt x="13" y="26"/>
                    <a:pt x="12" y="24"/>
                    <a:pt x="10" y="22"/>
                  </a:cubicBezTo>
                  <a:cubicBezTo>
                    <a:pt x="7" y="22"/>
                    <a:pt x="4" y="26"/>
                    <a:pt x="0" y="23"/>
                  </a:cubicBezTo>
                  <a:cubicBezTo>
                    <a:pt x="15" y="14"/>
                    <a:pt x="30" y="13"/>
                    <a:pt x="46" y="15"/>
                  </a:cubicBezTo>
                  <a:cubicBezTo>
                    <a:pt x="47" y="12"/>
                    <a:pt x="49" y="10"/>
                    <a:pt x="51" y="8"/>
                  </a:cubicBezTo>
                  <a:cubicBezTo>
                    <a:pt x="59" y="11"/>
                    <a:pt x="59" y="24"/>
                    <a:pt x="69" y="24"/>
                  </a:cubicBezTo>
                  <a:cubicBezTo>
                    <a:pt x="69" y="19"/>
                    <a:pt x="66" y="13"/>
                    <a:pt x="69" y="7"/>
                  </a:cubicBezTo>
                  <a:cubicBezTo>
                    <a:pt x="71" y="7"/>
                    <a:pt x="74" y="5"/>
                    <a:pt x="76" y="6"/>
                  </a:cubicBezTo>
                  <a:cubicBezTo>
                    <a:pt x="77" y="5"/>
                    <a:pt x="73" y="0"/>
                    <a:pt x="76" y="1"/>
                  </a:cubicBezTo>
                  <a:cubicBezTo>
                    <a:pt x="79" y="8"/>
                    <a:pt x="84" y="15"/>
                    <a:pt x="86" y="23"/>
                  </a:cubicBezTo>
                  <a:close/>
                  <a:moveTo>
                    <a:pt x="27" y="22"/>
                  </a:moveTo>
                  <a:cubicBezTo>
                    <a:pt x="28" y="21"/>
                    <a:pt x="23" y="20"/>
                    <a:pt x="21" y="22"/>
                  </a:cubicBezTo>
                  <a:cubicBezTo>
                    <a:pt x="23" y="23"/>
                    <a:pt x="25" y="21"/>
                    <a:pt x="27" y="22"/>
                  </a:cubicBezTo>
                  <a:close/>
                  <a:moveTo>
                    <a:pt x="123" y="135"/>
                  </a:moveTo>
                  <a:cubicBezTo>
                    <a:pt x="123" y="133"/>
                    <a:pt x="123" y="139"/>
                    <a:pt x="123" y="139"/>
                  </a:cubicBezTo>
                  <a:cubicBezTo>
                    <a:pt x="124" y="140"/>
                    <a:pt x="124" y="138"/>
                    <a:pt x="123" y="135"/>
                  </a:cubicBezTo>
                  <a:close/>
                </a:path>
              </a:pathLst>
            </a:custGeom>
            <a:solidFill>
              <a:srgbClr val="3838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11" name="TextBox 110"/>
          <p:cNvSpPr txBox="1"/>
          <p:nvPr/>
        </p:nvSpPr>
        <p:spPr>
          <a:xfrm>
            <a:off x="6215063" y="6357938"/>
            <a:ext cx="2786062" cy="3238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150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新魏" charset="0"/>
                <a:ea typeface="华文新魏" charset="0"/>
                <a:cs typeface="华文新魏" charset="0"/>
              </a:rPr>
              <a:t>幼儿园游戏探究活动 中班上册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雷奥与狗0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0" b="3249"/>
          <a:stretch>
            <a:fillRect/>
          </a:stretch>
        </p:blipFill>
        <p:spPr bwMode="auto">
          <a:xfrm>
            <a:off x="2478088" y="244475"/>
            <a:ext cx="5308600" cy="618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15063" y="6357938"/>
            <a:ext cx="2786062" cy="3238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1500">
                <a:effectLst>
                  <a:outerShdw blurRad="38100" dist="38100" dir="2700000" algn="tl">
                    <a:srgbClr val="DDDDDD"/>
                  </a:outerShdw>
                </a:effectLst>
                <a:latin typeface="华文新魏" charset="0"/>
                <a:ea typeface="华文新魏" charset="0"/>
                <a:cs typeface="华文新魏" charset="0"/>
              </a:rPr>
              <a:t>幼儿园游戏探究活动 大班上册</a:t>
            </a:r>
          </a:p>
        </p:txBody>
      </p:sp>
      <p:grpSp>
        <p:nvGrpSpPr>
          <p:cNvPr id="22532" name="组合 66"/>
          <p:cNvGrpSpPr>
            <a:grpSpLocks/>
          </p:cNvGrpSpPr>
          <p:nvPr/>
        </p:nvGrpSpPr>
        <p:grpSpPr bwMode="auto">
          <a:xfrm>
            <a:off x="-15875" y="0"/>
            <a:ext cx="1516063" cy="6858000"/>
            <a:chOff x="-15875" y="0"/>
            <a:chExt cx="1516063" cy="6858000"/>
          </a:xfrm>
        </p:grpSpPr>
        <p:sp>
          <p:nvSpPr>
            <p:cNvPr id="5" name="矩形 4"/>
            <p:cNvSpPr/>
            <p:nvPr/>
          </p:nvSpPr>
          <p:spPr>
            <a:xfrm flipV="1">
              <a:off x="-15875" y="0"/>
              <a:ext cx="1516063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22534" name="矩形 6"/>
            <p:cNvSpPr>
              <a:spLocks noChangeArrowheads="1"/>
            </p:cNvSpPr>
            <p:nvPr/>
          </p:nvSpPr>
          <p:spPr bwMode="auto">
            <a:xfrm>
              <a:off x="357188" y="428625"/>
              <a:ext cx="714375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4800" b="1">
                  <a:solidFill>
                    <a:schemeClr val="bg1"/>
                  </a:solidFill>
                  <a:latin typeface="方正正粗黑简体" charset="0"/>
                  <a:ea typeface="方正正粗黑简体" charset="0"/>
                  <a:cs typeface="方正正粗黑简体" charset="0"/>
                </a:rPr>
                <a:t>生气汤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1454150" y="0"/>
              <a:ext cx="46038" cy="6858000"/>
            </a:xfrm>
            <a:prstGeom prst="rect">
              <a:avLst/>
            </a:prstGeom>
            <a:solidFill>
              <a:srgbClr val="2D7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grpSp>
          <p:nvGrpSpPr>
            <p:cNvPr id="22536" name="Group 280"/>
            <p:cNvGrpSpPr>
              <a:grpSpLocks/>
            </p:cNvGrpSpPr>
            <p:nvPr/>
          </p:nvGrpSpPr>
          <p:grpSpPr bwMode="auto">
            <a:xfrm rot="900000">
              <a:off x="276077" y="5037620"/>
              <a:ext cx="920762" cy="1408690"/>
              <a:chOff x="3524440" y="2612395"/>
              <a:chExt cx="855725" cy="1308656"/>
            </a:xfrm>
          </p:grpSpPr>
          <p:sp>
            <p:nvSpPr>
              <p:cNvPr id="9" name="Freeform 671"/>
              <p:cNvSpPr>
                <a:spLocks/>
              </p:cNvSpPr>
              <p:nvPr/>
            </p:nvSpPr>
            <p:spPr bwMode="auto">
              <a:xfrm>
                <a:off x="4229419" y="2971364"/>
                <a:ext cx="134258" cy="166649"/>
              </a:xfrm>
              <a:custGeom>
                <a:avLst/>
                <a:gdLst/>
                <a:ahLst/>
                <a:cxnLst>
                  <a:cxn ang="0">
                    <a:pos x="49" y="23"/>
                  </a:cxn>
                  <a:cxn ang="0">
                    <a:pos x="45" y="14"/>
                  </a:cxn>
                  <a:cxn ang="0">
                    <a:pos x="22" y="22"/>
                  </a:cxn>
                  <a:cxn ang="0">
                    <a:pos x="24" y="14"/>
                  </a:cxn>
                  <a:cxn ang="0">
                    <a:pos x="25" y="8"/>
                  </a:cxn>
                  <a:cxn ang="0">
                    <a:pos x="15" y="6"/>
                  </a:cxn>
                  <a:cxn ang="0">
                    <a:pos x="10" y="21"/>
                  </a:cxn>
                  <a:cxn ang="0">
                    <a:pos x="5" y="28"/>
                  </a:cxn>
                  <a:cxn ang="0">
                    <a:pos x="5" y="33"/>
                  </a:cxn>
                  <a:cxn ang="0">
                    <a:pos x="4" y="34"/>
                  </a:cxn>
                  <a:cxn ang="0">
                    <a:pos x="3" y="54"/>
                  </a:cxn>
                  <a:cxn ang="0">
                    <a:pos x="15" y="58"/>
                  </a:cxn>
                  <a:cxn ang="0">
                    <a:pos x="18" y="60"/>
                  </a:cxn>
                  <a:cxn ang="0">
                    <a:pos x="32" y="71"/>
                  </a:cxn>
                  <a:cxn ang="0">
                    <a:pos x="40" y="64"/>
                  </a:cxn>
                  <a:cxn ang="0">
                    <a:pos x="40" y="64"/>
                  </a:cxn>
                  <a:cxn ang="0">
                    <a:pos x="32" y="55"/>
                  </a:cxn>
                  <a:cxn ang="0">
                    <a:pos x="31" y="52"/>
                  </a:cxn>
                  <a:cxn ang="0">
                    <a:pos x="31" y="52"/>
                  </a:cxn>
                  <a:cxn ang="0">
                    <a:pos x="50" y="58"/>
                  </a:cxn>
                  <a:cxn ang="0">
                    <a:pos x="53" y="46"/>
                  </a:cxn>
                  <a:cxn ang="0">
                    <a:pos x="38" y="42"/>
                  </a:cxn>
                  <a:cxn ang="0">
                    <a:pos x="39" y="42"/>
                  </a:cxn>
                  <a:cxn ang="0">
                    <a:pos x="43" y="41"/>
                  </a:cxn>
                  <a:cxn ang="0">
                    <a:pos x="48" y="39"/>
                  </a:cxn>
                  <a:cxn ang="0">
                    <a:pos x="54" y="38"/>
                  </a:cxn>
                  <a:cxn ang="0">
                    <a:pos x="55" y="27"/>
                  </a:cxn>
                  <a:cxn ang="0">
                    <a:pos x="46" y="27"/>
                  </a:cxn>
                  <a:cxn ang="0">
                    <a:pos x="43" y="28"/>
                  </a:cxn>
                  <a:cxn ang="0">
                    <a:pos x="40" y="29"/>
                  </a:cxn>
                  <a:cxn ang="0">
                    <a:pos x="49" y="23"/>
                  </a:cxn>
                </a:cxnLst>
                <a:rect l="0" t="0" r="r" b="b"/>
                <a:pathLst>
                  <a:path w="60" h="75">
                    <a:moveTo>
                      <a:pt x="49" y="23"/>
                    </a:moveTo>
                    <a:cubicBezTo>
                      <a:pt x="53" y="19"/>
                      <a:pt x="49" y="14"/>
                      <a:pt x="45" y="14"/>
                    </a:cubicBezTo>
                    <a:cubicBezTo>
                      <a:pt x="37" y="14"/>
                      <a:pt x="30" y="18"/>
                      <a:pt x="22" y="22"/>
                    </a:cubicBezTo>
                    <a:cubicBezTo>
                      <a:pt x="23" y="19"/>
                      <a:pt x="24" y="17"/>
                      <a:pt x="24" y="14"/>
                    </a:cubicBezTo>
                    <a:cubicBezTo>
                      <a:pt x="25" y="12"/>
                      <a:pt x="25" y="10"/>
                      <a:pt x="25" y="8"/>
                    </a:cubicBezTo>
                    <a:cubicBezTo>
                      <a:pt x="26" y="2"/>
                      <a:pt x="16" y="0"/>
                      <a:pt x="15" y="6"/>
                    </a:cubicBezTo>
                    <a:cubicBezTo>
                      <a:pt x="14" y="12"/>
                      <a:pt x="12" y="16"/>
                      <a:pt x="10" y="21"/>
                    </a:cubicBezTo>
                    <a:cubicBezTo>
                      <a:pt x="9" y="24"/>
                      <a:pt x="7" y="26"/>
                      <a:pt x="5" y="28"/>
                    </a:cubicBezTo>
                    <a:cubicBezTo>
                      <a:pt x="3" y="30"/>
                      <a:pt x="4" y="32"/>
                      <a:pt x="5" y="33"/>
                    </a:cubicBezTo>
                    <a:cubicBezTo>
                      <a:pt x="5" y="34"/>
                      <a:pt x="5" y="34"/>
                      <a:pt x="4" y="34"/>
                    </a:cubicBezTo>
                    <a:cubicBezTo>
                      <a:pt x="3" y="39"/>
                      <a:pt x="0" y="50"/>
                      <a:pt x="3" y="54"/>
                    </a:cubicBezTo>
                    <a:cubicBezTo>
                      <a:pt x="5" y="58"/>
                      <a:pt x="10" y="58"/>
                      <a:pt x="15" y="58"/>
                    </a:cubicBezTo>
                    <a:cubicBezTo>
                      <a:pt x="16" y="59"/>
                      <a:pt x="16" y="60"/>
                      <a:pt x="18" y="60"/>
                    </a:cubicBezTo>
                    <a:cubicBezTo>
                      <a:pt x="24" y="62"/>
                      <a:pt x="27" y="67"/>
                      <a:pt x="32" y="71"/>
                    </a:cubicBezTo>
                    <a:cubicBezTo>
                      <a:pt x="36" y="75"/>
                      <a:pt x="42" y="69"/>
                      <a:pt x="40" y="64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7" y="60"/>
                      <a:pt x="35" y="57"/>
                      <a:pt x="32" y="55"/>
                    </a:cubicBezTo>
                    <a:cubicBezTo>
                      <a:pt x="32" y="54"/>
                      <a:pt x="31" y="53"/>
                      <a:pt x="31" y="52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37" y="53"/>
                      <a:pt x="44" y="56"/>
                      <a:pt x="50" y="58"/>
                    </a:cubicBezTo>
                    <a:cubicBezTo>
                      <a:pt x="58" y="60"/>
                      <a:pt x="60" y="48"/>
                      <a:pt x="53" y="46"/>
                    </a:cubicBezTo>
                    <a:cubicBezTo>
                      <a:pt x="48" y="45"/>
                      <a:pt x="43" y="43"/>
                      <a:pt x="38" y="42"/>
                    </a:cubicBezTo>
                    <a:cubicBezTo>
                      <a:pt x="38" y="42"/>
                      <a:pt x="39" y="42"/>
                      <a:pt x="39" y="42"/>
                    </a:cubicBezTo>
                    <a:cubicBezTo>
                      <a:pt x="40" y="42"/>
                      <a:pt x="42" y="42"/>
                      <a:pt x="43" y="41"/>
                    </a:cubicBezTo>
                    <a:cubicBezTo>
                      <a:pt x="44" y="41"/>
                      <a:pt x="46" y="40"/>
                      <a:pt x="48" y="39"/>
                    </a:cubicBezTo>
                    <a:cubicBezTo>
                      <a:pt x="51" y="39"/>
                      <a:pt x="53" y="38"/>
                      <a:pt x="54" y="38"/>
                    </a:cubicBezTo>
                    <a:cubicBezTo>
                      <a:pt x="60" y="37"/>
                      <a:pt x="60" y="29"/>
                      <a:pt x="55" y="27"/>
                    </a:cubicBezTo>
                    <a:cubicBezTo>
                      <a:pt x="51" y="25"/>
                      <a:pt x="49" y="26"/>
                      <a:pt x="46" y="27"/>
                    </a:cubicBezTo>
                    <a:cubicBezTo>
                      <a:pt x="45" y="27"/>
                      <a:pt x="44" y="28"/>
                      <a:pt x="43" y="28"/>
                    </a:cubicBezTo>
                    <a:cubicBezTo>
                      <a:pt x="42" y="28"/>
                      <a:pt x="41" y="29"/>
                      <a:pt x="40" y="29"/>
                    </a:cubicBezTo>
                    <a:cubicBezTo>
                      <a:pt x="44" y="27"/>
                      <a:pt x="47" y="25"/>
                      <a:pt x="49" y="2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" name="Freeform 672"/>
              <p:cNvSpPr>
                <a:spLocks/>
              </p:cNvSpPr>
              <p:nvPr/>
            </p:nvSpPr>
            <p:spPr bwMode="auto">
              <a:xfrm>
                <a:off x="3559656" y="3385250"/>
                <a:ext cx="137209" cy="153376"/>
              </a:xfrm>
              <a:custGeom>
                <a:avLst/>
                <a:gdLst/>
                <a:ahLst/>
                <a:cxnLst>
                  <a:cxn ang="0">
                    <a:pos x="7" y="41"/>
                  </a:cxn>
                  <a:cxn ang="0">
                    <a:pos x="2" y="32"/>
                  </a:cxn>
                  <a:cxn ang="0">
                    <a:pos x="22" y="17"/>
                  </a:cxn>
                  <a:cxn ang="0">
                    <a:pos x="14" y="15"/>
                  </a:cxn>
                  <a:cxn ang="0">
                    <a:pos x="9" y="12"/>
                  </a:cxn>
                  <a:cxn ang="0">
                    <a:pos x="13" y="2"/>
                  </a:cxn>
                  <a:cxn ang="0">
                    <a:pos x="28" y="7"/>
                  </a:cxn>
                  <a:cxn ang="0">
                    <a:pos x="36" y="6"/>
                  </a:cxn>
                  <a:cxn ang="0">
                    <a:pos x="41" y="9"/>
                  </a:cxn>
                  <a:cxn ang="0">
                    <a:pos x="42" y="9"/>
                  </a:cxn>
                  <a:cxn ang="0">
                    <a:pos x="59" y="19"/>
                  </a:cxn>
                  <a:cxn ang="0">
                    <a:pos x="55" y="31"/>
                  </a:cxn>
                  <a:cxn ang="0">
                    <a:pos x="56" y="35"/>
                  </a:cxn>
                  <a:cxn ang="0">
                    <a:pos x="57" y="53"/>
                  </a:cxn>
                  <a:cxn ang="0">
                    <a:pos x="47" y="56"/>
                  </a:cxn>
                  <a:cxn ang="0">
                    <a:pos x="47" y="56"/>
                  </a:cxn>
                  <a:cxn ang="0">
                    <a:pos x="44" y="44"/>
                  </a:cxn>
                  <a:cxn ang="0">
                    <a:pos x="42" y="41"/>
                  </a:cxn>
                  <a:cxn ang="0">
                    <a:pos x="42" y="41"/>
                  </a:cxn>
                  <a:cxn ang="0">
                    <a:pos x="36" y="61"/>
                  </a:cxn>
                  <a:cxn ang="0">
                    <a:pos x="25" y="56"/>
                  </a:cxn>
                  <a:cxn ang="0">
                    <a:pos x="30" y="42"/>
                  </a:cxn>
                  <a:cxn ang="0">
                    <a:pos x="29" y="42"/>
                  </a:cxn>
                  <a:cxn ang="0">
                    <a:pos x="26" y="46"/>
                  </a:cxn>
                  <a:cxn ang="0">
                    <a:pos x="22" y="48"/>
                  </a:cxn>
                  <a:cxn ang="0">
                    <a:pos x="17" y="53"/>
                  </a:cxn>
                  <a:cxn ang="0">
                    <a:pos x="8" y="48"/>
                  </a:cxn>
                  <a:cxn ang="0">
                    <a:pos x="13" y="40"/>
                  </a:cxn>
                  <a:cxn ang="0">
                    <a:pos x="16" y="38"/>
                  </a:cxn>
                  <a:cxn ang="0">
                    <a:pos x="17" y="36"/>
                  </a:cxn>
                  <a:cxn ang="0">
                    <a:pos x="7" y="41"/>
                  </a:cxn>
                </a:cxnLst>
                <a:rect l="0" t="0" r="r" b="b"/>
                <a:pathLst>
                  <a:path w="61" h="68">
                    <a:moveTo>
                      <a:pt x="7" y="41"/>
                    </a:moveTo>
                    <a:cubicBezTo>
                      <a:pt x="2" y="42"/>
                      <a:pt x="0" y="36"/>
                      <a:pt x="2" y="32"/>
                    </a:cubicBezTo>
                    <a:cubicBezTo>
                      <a:pt x="7" y="25"/>
                      <a:pt x="14" y="22"/>
                      <a:pt x="22" y="17"/>
                    </a:cubicBezTo>
                    <a:cubicBezTo>
                      <a:pt x="19" y="17"/>
                      <a:pt x="17" y="16"/>
                      <a:pt x="14" y="15"/>
                    </a:cubicBezTo>
                    <a:cubicBezTo>
                      <a:pt x="12" y="14"/>
                      <a:pt x="11" y="13"/>
                      <a:pt x="9" y="12"/>
                    </a:cubicBezTo>
                    <a:cubicBezTo>
                      <a:pt x="3" y="9"/>
                      <a:pt x="7" y="0"/>
                      <a:pt x="13" y="2"/>
                    </a:cubicBezTo>
                    <a:cubicBezTo>
                      <a:pt x="18" y="5"/>
                      <a:pt x="23" y="6"/>
                      <a:pt x="28" y="7"/>
                    </a:cubicBezTo>
                    <a:cubicBezTo>
                      <a:pt x="31" y="7"/>
                      <a:pt x="34" y="7"/>
                      <a:pt x="36" y="6"/>
                    </a:cubicBezTo>
                    <a:cubicBezTo>
                      <a:pt x="39" y="6"/>
                      <a:pt x="40" y="7"/>
                      <a:pt x="41" y="9"/>
                    </a:cubicBezTo>
                    <a:cubicBezTo>
                      <a:pt x="41" y="9"/>
                      <a:pt x="42" y="9"/>
                      <a:pt x="42" y="9"/>
                    </a:cubicBezTo>
                    <a:cubicBezTo>
                      <a:pt x="46" y="11"/>
                      <a:pt x="57" y="15"/>
                      <a:pt x="59" y="19"/>
                    </a:cubicBezTo>
                    <a:cubicBezTo>
                      <a:pt x="61" y="23"/>
                      <a:pt x="58" y="28"/>
                      <a:pt x="55" y="31"/>
                    </a:cubicBezTo>
                    <a:cubicBezTo>
                      <a:pt x="56" y="32"/>
                      <a:pt x="56" y="34"/>
                      <a:pt x="56" y="35"/>
                    </a:cubicBezTo>
                    <a:cubicBezTo>
                      <a:pt x="54" y="41"/>
                      <a:pt x="56" y="46"/>
                      <a:pt x="57" y="53"/>
                    </a:cubicBezTo>
                    <a:cubicBezTo>
                      <a:pt x="58" y="59"/>
                      <a:pt x="50" y="61"/>
                      <a:pt x="47" y="56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5" y="51"/>
                      <a:pt x="44" y="48"/>
                      <a:pt x="44" y="44"/>
                    </a:cubicBezTo>
                    <a:cubicBezTo>
                      <a:pt x="43" y="43"/>
                      <a:pt x="43" y="42"/>
                      <a:pt x="42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39" y="47"/>
                      <a:pt x="38" y="55"/>
                      <a:pt x="36" y="61"/>
                    </a:cubicBezTo>
                    <a:cubicBezTo>
                      <a:pt x="34" y="68"/>
                      <a:pt x="22" y="64"/>
                      <a:pt x="25" y="56"/>
                    </a:cubicBezTo>
                    <a:cubicBezTo>
                      <a:pt x="27" y="52"/>
                      <a:pt x="28" y="47"/>
                      <a:pt x="30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8" y="44"/>
                      <a:pt x="27" y="45"/>
                      <a:pt x="26" y="46"/>
                    </a:cubicBezTo>
                    <a:cubicBezTo>
                      <a:pt x="26" y="46"/>
                      <a:pt x="23" y="48"/>
                      <a:pt x="22" y="48"/>
                    </a:cubicBezTo>
                    <a:cubicBezTo>
                      <a:pt x="20" y="51"/>
                      <a:pt x="18" y="52"/>
                      <a:pt x="17" y="53"/>
                    </a:cubicBezTo>
                    <a:cubicBezTo>
                      <a:pt x="14" y="57"/>
                      <a:pt x="7" y="53"/>
                      <a:pt x="8" y="48"/>
                    </a:cubicBezTo>
                    <a:cubicBezTo>
                      <a:pt x="9" y="43"/>
                      <a:pt x="11" y="42"/>
                      <a:pt x="13" y="40"/>
                    </a:cubicBezTo>
                    <a:cubicBezTo>
                      <a:pt x="14" y="39"/>
                      <a:pt x="15" y="39"/>
                      <a:pt x="16" y="38"/>
                    </a:cubicBezTo>
                    <a:cubicBezTo>
                      <a:pt x="16" y="37"/>
                      <a:pt x="17" y="37"/>
                      <a:pt x="17" y="36"/>
                    </a:cubicBezTo>
                    <a:cubicBezTo>
                      <a:pt x="14" y="38"/>
                      <a:pt x="11" y="40"/>
                      <a:pt x="7" y="4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" name="Freeform 673"/>
              <p:cNvSpPr>
                <a:spLocks/>
              </p:cNvSpPr>
              <p:nvPr/>
            </p:nvSpPr>
            <p:spPr bwMode="auto">
              <a:xfrm>
                <a:off x="4153411" y="3540627"/>
                <a:ext cx="210977" cy="274307"/>
              </a:xfrm>
              <a:custGeom>
                <a:avLst/>
                <a:gdLst/>
                <a:ahLst/>
                <a:cxnLst>
                  <a:cxn ang="0">
                    <a:pos x="73" y="93"/>
                  </a:cxn>
                  <a:cxn ang="0">
                    <a:pos x="72" y="91"/>
                  </a:cxn>
                  <a:cxn ang="0">
                    <a:pos x="28" y="10"/>
                  </a:cxn>
                  <a:cxn ang="0">
                    <a:pos x="22" y="9"/>
                  </a:cxn>
                  <a:cxn ang="0">
                    <a:pos x="18" y="6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2" y="10"/>
                  </a:cxn>
                  <a:cxn ang="0">
                    <a:pos x="29" y="60"/>
                  </a:cxn>
                  <a:cxn ang="0">
                    <a:pos x="46" y="97"/>
                  </a:cxn>
                  <a:cxn ang="0">
                    <a:pos x="46" y="97"/>
                  </a:cxn>
                  <a:cxn ang="0">
                    <a:pos x="48" y="103"/>
                  </a:cxn>
                  <a:cxn ang="0">
                    <a:pos x="50" y="106"/>
                  </a:cxn>
                  <a:cxn ang="0">
                    <a:pos x="52" y="110"/>
                  </a:cxn>
                  <a:cxn ang="0">
                    <a:pos x="59" y="120"/>
                  </a:cxn>
                  <a:cxn ang="0">
                    <a:pos x="82" y="112"/>
                  </a:cxn>
                  <a:cxn ang="0">
                    <a:pos x="83" y="112"/>
                  </a:cxn>
                  <a:cxn ang="0">
                    <a:pos x="84" y="112"/>
                  </a:cxn>
                  <a:cxn ang="0">
                    <a:pos x="93" y="104"/>
                  </a:cxn>
                  <a:cxn ang="0">
                    <a:pos x="73" y="93"/>
                  </a:cxn>
                </a:cxnLst>
                <a:rect l="0" t="0" r="r" b="b"/>
                <a:pathLst>
                  <a:path w="96" h="124">
                    <a:moveTo>
                      <a:pt x="73" y="93"/>
                    </a:moveTo>
                    <a:cubicBezTo>
                      <a:pt x="73" y="92"/>
                      <a:pt x="73" y="91"/>
                      <a:pt x="72" y="91"/>
                    </a:cubicBezTo>
                    <a:cubicBezTo>
                      <a:pt x="61" y="62"/>
                      <a:pt x="50" y="32"/>
                      <a:pt x="28" y="10"/>
                    </a:cubicBezTo>
                    <a:cubicBezTo>
                      <a:pt x="26" y="9"/>
                      <a:pt x="24" y="8"/>
                      <a:pt x="22" y="9"/>
                    </a:cubicBezTo>
                    <a:cubicBezTo>
                      <a:pt x="20" y="8"/>
                      <a:pt x="19" y="7"/>
                      <a:pt x="18" y="6"/>
                    </a:cubicBezTo>
                    <a:cubicBezTo>
                      <a:pt x="16" y="4"/>
                      <a:pt x="13" y="4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7" y="0"/>
                      <a:pt x="0" y="5"/>
                      <a:pt x="2" y="10"/>
                    </a:cubicBezTo>
                    <a:cubicBezTo>
                      <a:pt x="11" y="27"/>
                      <a:pt x="21" y="43"/>
                      <a:pt x="29" y="60"/>
                    </a:cubicBezTo>
                    <a:cubicBezTo>
                      <a:pt x="34" y="72"/>
                      <a:pt x="39" y="85"/>
                      <a:pt x="46" y="97"/>
                    </a:cubicBezTo>
                    <a:cubicBezTo>
                      <a:pt x="46" y="97"/>
                      <a:pt x="46" y="97"/>
                      <a:pt x="46" y="97"/>
                    </a:cubicBezTo>
                    <a:cubicBezTo>
                      <a:pt x="47" y="99"/>
                      <a:pt x="48" y="101"/>
                      <a:pt x="48" y="103"/>
                    </a:cubicBezTo>
                    <a:cubicBezTo>
                      <a:pt x="49" y="105"/>
                      <a:pt x="50" y="105"/>
                      <a:pt x="50" y="106"/>
                    </a:cubicBezTo>
                    <a:cubicBezTo>
                      <a:pt x="51" y="107"/>
                      <a:pt x="51" y="109"/>
                      <a:pt x="52" y="110"/>
                    </a:cubicBezTo>
                    <a:cubicBezTo>
                      <a:pt x="53" y="115"/>
                      <a:pt x="56" y="118"/>
                      <a:pt x="59" y="120"/>
                    </a:cubicBezTo>
                    <a:cubicBezTo>
                      <a:pt x="68" y="124"/>
                      <a:pt x="75" y="113"/>
                      <a:pt x="82" y="112"/>
                    </a:cubicBezTo>
                    <a:cubicBezTo>
                      <a:pt x="83" y="112"/>
                      <a:pt x="83" y="112"/>
                      <a:pt x="83" y="112"/>
                    </a:cubicBezTo>
                    <a:cubicBezTo>
                      <a:pt x="83" y="112"/>
                      <a:pt x="84" y="112"/>
                      <a:pt x="84" y="112"/>
                    </a:cubicBezTo>
                    <a:cubicBezTo>
                      <a:pt x="88" y="111"/>
                      <a:pt x="92" y="108"/>
                      <a:pt x="93" y="104"/>
                    </a:cubicBezTo>
                    <a:cubicBezTo>
                      <a:pt x="96" y="91"/>
                      <a:pt x="80" y="94"/>
                      <a:pt x="73" y="9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Freeform 674"/>
              <p:cNvSpPr>
                <a:spLocks/>
              </p:cNvSpPr>
              <p:nvPr/>
            </p:nvSpPr>
            <p:spPr bwMode="auto">
              <a:xfrm>
                <a:off x="4254801" y="3728513"/>
                <a:ext cx="123931" cy="119457"/>
              </a:xfrm>
              <a:custGeom>
                <a:avLst/>
                <a:gdLst/>
                <a:ahLst/>
                <a:cxnLst>
                  <a:cxn ang="0">
                    <a:pos x="50" y="3"/>
                  </a:cxn>
                  <a:cxn ang="0">
                    <a:pos x="39" y="4"/>
                  </a:cxn>
                  <a:cxn ang="0">
                    <a:pos x="25" y="12"/>
                  </a:cxn>
                  <a:cxn ang="0">
                    <a:pos x="24" y="15"/>
                  </a:cxn>
                  <a:cxn ang="0">
                    <a:pos x="17" y="20"/>
                  </a:cxn>
                  <a:cxn ang="0">
                    <a:pos x="7" y="23"/>
                  </a:cxn>
                  <a:cxn ang="0">
                    <a:pos x="6" y="23"/>
                  </a:cxn>
                  <a:cxn ang="0">
                    <a:pos x="5" y="24"/>
                  </a:cxn>
                  <a:cxn ang="0">
                    <a:pos x="3" y="27"/>
                  </a:cxn>
                  <a:cxn ang="0">
                    <a:pos x="3" y="28"/>
                  </a:cxn>
                  <a:cxn ang="0">
                    <a:pos x="53" y="22"/>
                  </a:cxn>
                  <a:cxn ang="0">
                    <a:pos x="55" y="15"/>
                  </a:cxn>
                  <a:cxn ang="0">
                    <a:pos x="56" y="12"/>
                  </a:cxn>
                  <a:cxn ang="0">
                    <a:pos x="50" y="3"/>
                  </a:cxn>
                </a:cxnLst>
                <a:rect l="0" t="0" r="r" b="b"/>
                <a:pathLst>
                  <a:path w="56" h="54">
                    <a:moveTo>
                      <a:pt x="50" y="3"/>
                    </a:moveTo>
                    <a:cubicBezTo>
                      <a:pt x="46" y="0"/>
                      <a:pt x="42" y="2"/>
                      <a:pt x="39" y="4"/>
                    </a:cubicBezTo>
                    <a:cubicBezTo>
                      <a:pt x="34" y="6"/>
                      <a:pt x="29" y="8"/>
                      <a:pt x="25" y="12"/>
                    </a:cubicBezTo>
                    <a:cubicBezTo>
                      <a:pt x="25" y="13"/>
                      <a:pt x="24" y="14"/>
                      <a:pt x="24" y="15"/>
                    </a:cubicBezTo>
                    <a:cubicBezTo>
                      <a:pt x="22" y="17"/>
                      <a:pt x="19" y="18"/>
                      <a:pt x="17" y="20"/>
                    </a:cubicBezTo>
                    <a:cubicBezTo>
                      <a:pt x="13" y="20"/>
                      <a:pt x="10" y="21"/>
                      <a:pt x="7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4"/>
                      <a:pt x="5" y="24"/>
                    </a:cubicBezTo>
                    <a:cubicBezTo>
                      <a:pt x="4" y="25"/>
                      <a:pt x="3" y="26"/>
                      <a:pt x="3" y="27"/>
                    </a:cubicBezTo>
                    <a:cubicBezTo>
                      <a:pt x="3" y="27"/>
                      <a:pt x="3" y="28"/>
                      <a:pt x="3" y="28"/>
                    </a:cubicBezTo>
                    <a:cubicBezTo>
                      <a:pt x="0" y="54"/>
                      <a:pt x="45" y="31"/>
                      <a:pt x="53" y="22"/>
                    </a:cubicBezTo>
                    <a:cubicBezTo>
                      <a:pt x="55" y="20"/>
                      <a:pt x="55" y="17"/>
                      <a:pt x="55" y="15"/>
                    </a:cubicBezTo>
                    <a:cubicBezTo>
                      <a:pt x="56" y="14"/>
                      <a:pt x="56" y="13"/>
                      <a:pt x="56" y="12"/>
                    </a:cubicBezTo>
                    <a:cubicBezTo>
                      <a:pt x="55" y="8"/>
                      <a:pt x="53" y="5"/>
                      <a:pt x="50" y="3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Freeform 675"/>
              <p:cNvSpPr>
                <a:spLocks/>
              </p:cNvSpPr>
              <p:nvPr/>
            </p:nvSpPr>
            <p:spPr bwMode="auto">
              <a:xfrm>
                <a:off x="3923497" y="3595826"/>
                <a:ext cx="82621" cy="322974"/>
              </a:xfrm>
              <a:custGeom>
                <a:avLst/>
                <a:gdLst/>
                <a:ahLst/>
                <a:cxnLst>
                  <a:cxn ang="0">
                    <a:pos x="39" y="112"/>
                  </a:cxn>
                  <a:cxn ang="0">
                    <a:pos x="38" y="108"/>
                  </a:cxn>
                  <a:cxn ang="0">
                    <a:pos x="37" y="98"/>
                  </a:cxn>
                  <a:cxn ang="0">
                    <a:pos x="34" y="45"/>
                  </a:cxn>
                  <a:cxn ang="0">
                    <a:pos x="34" y="6"/>
                  </a:cxn>
                  <a:cxn ang="0">
                    <a:pos x="26" y="2"/>
                  </a:cxn>
                  <a:cxn ang="0">
                    <a:pos x="17" y="1"/>
                  </a:cxn>
                  <a:cxn ang="0">
                    <a:pos x="11" y="2"/>
                  </a:cxn>
                  <a:cxn ang="0">
                    <a:pos x="4" y="38"/>
                  </a:cxn>
                  <a:cxn ang="0">
                    <a:pos x="5" y="73"/>
                  </a:cxn>
                  <a:cxn ang="0">
                    <a:pos x="5" y="82"/>
                  </a:cxn>
                  <a:cxn ang="0">
                    <a:pos x="14" y="119"/>
                  </a:cxn>
                  <a:cxn ang="0">
                    <a:pos x="8" y="123"/>
                  </a:cxn>
                  <a:cxn ang="0">
                    <a:pos x="8" y="123"/>
                  </a:cxn>
                  <a:cxn ang="0">
                    <a:pos x="6" y="124"/>
                  </a:cxn>
                  <a:cxn ang="0">
                    <a:pos x="0" y="135"/>
                  </a:cxn>
                  <a:cxn ang="0">
                    <a:pos x="10" y="144"/>
                  </a:cxn>
                  <a:cxn ang="0">
                    <a:pos x="24" y="141"/>
                  </a:cxn>
                  <a:cxn ang="0">
                    <a:pos x="32" y="134"/>
                  </a:cxn>
                  <a:cxn ang="0">
                    <a:pos x="40" y="124"/>
                  </a:cxn>
                  <a:cxn ang="0">
                    <a:pos x="39" y="112"/>
                  </a:cxn>
                </a:cxnLst>
                <a:rect l="0" t="0" r="r" b="b"/>
                <a:pathLst>
                  <a:path w="40" h="145">
                    <a:moveTo>
                      <a:pt x="39" y="112"/>
                    </a:moveTo>
                    <a:cubicBezTo>
                      <a:pt x="38" y="110"/>
                      <a:pt x="38" y="109"/>
                      <a:pt x="38" y="108"/>
                    </a:cubicBezTo>
                    <a:cubicBezTo>
                      <a:pt x="38" y="104"/>
                      <a:pt x="37" y="101"/>
                      <a:pt x="37" y="98"/>
                    </a:cubicBezTo>
                    <a:cubicBezTo>
                      <a:pt x="37" y="97"/>
                      <a:pt x="34" y="62"/>
                      <a:pt x="34" y="45"/>
                    </a:cubicBezTo>
                    <a:cubicBezTo>
                      <a:pt x="35" y="32"/>
                      <a:pt x="38" y="19"/>
                      <a:pt x="34" y="6"/>
                    </a:cubicBezTo>
                    <a:cubicBezTo>
                      <a:pt x="33" y="2"/>
                      <a:pt x="29" y="1"/>
                      <a:pt x="26" y="2"/>
                    </a:cubicBezTo>
                    <a:cubicBezTo>
                      <a:pt x="24" y="0"/>
                      <a:pt x="20" y="0"/>
                      <a:pt x="17" y="1"/>
                    </a:cubicBezTo>
                    <a:cubicBezTo>
                      <a:pt x="15" y="0"/>
                      <a:pt x="13" y="1"/>
                      <a:pt x="11" y="2"/>
                    </a:cubicBezTo>
                    <a:cubicBezTo>
                      <a:pt x="1" y="9"/>
                      <a:pt x="4" y="28"/>
                      <a:pt x="4" y="38"/>
                    </a:cubicBezTo>
                    <a:cubicBezTo>
                      <a:pt x="5" y="50"/>
                      <a:pt x="4" y="61"/>
                      <a:pt x="5" y="73"/>
                    </a:cubicBezTo>
                    <a:cubicBezTo>
                      <a:pt x="5" y="76"/>
                      <a:pt x="5" y="80"/>
                      <a:pt x="5" y="82"/>
                    </a:cubicBezTo>
                    <a:cubicBezTo>
                      <a:pt x="4" y="91"/>
                      <a:pt x="14" y="119"/>
                      <a:pt x="14" y="119"/>
                    </a:cubicBezTo>
                    <a:cubicBezTo>
                      <a:pt x="14" y="119"/>
                      <a:pt x="10" y="122"/>
                      <a:pt x="8" y="123"/>
                    </a:cubicBezTo>
                    <a:cubicBezTo>
                      <a:pt x="8" y="123"/>
                      <a:pt x="8" y="123"/>
                      <a:pt x="8" y="123"/>
                    </a:cubicBezTo>
                    <a:cubicBezTo>
                      <a:pt x="7" y="123"/>
                      <a:pt x="7" y="123"/>
                      <a:pt x="6" y="124"/>
                    </a:cubicBezTo>
                    <a:cubicBezTo>
                      <a:pt x="2" y="126"/>
                      <a:pt x="0" y="130"/>
                      <a:pt x="0" y="135"/>
                    </a:cubicBezTo>
                    <a:cubicBezTo>
                      <a:pt x="1" y="141"/>
                      <a:pt x="6" y="143"/>
                      <a:pt x="10" y="144"/>
                    </a:cubicBezTo>
                    <a:cubicBezTo>
                      <a:pt x="15" y="145"/>
                      <a:pt x="20" y="144"/>
                      <a:pt x="24" y="141"/>
                    </a:cubicBezTo>
                    <a:cubicBezTo>
                      <a:pt x="26" y="140"/>
                      <a:pt x="32" y="134"/>
                      <a:pt x="32" y="134"/>
                    </a:cubicBezTo>
                    <a:cubicBezTo>
                      <a:pt x="35" y="133"/>
                      <a:pt x="39" y="125"/>
                      <a:pt x="40" y="124"/>
                    </a:cubicBezTo>
                    <a:cubicBezTo>
                      <a:pt x="40" y="121"/>
                      <a:pt x="39" y="113"/>
                      <a:pt x="39" y="112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Freeform 676"/>
              <p:cNvSpPr>
                <a:spLocks/>
              </p:cNvSpPr>
              <p:nvPr/>
            </p:nvSpPr>
            <p:spPr bwMode="auto">
              <a:xfrm>
                <a:off x="3895938" y="3845855"/>
                <a:ext cx="153438" cy="75213"/>
              </a:xfrm>
              <a:custGeom>
                <a:avLst/>
                <a:gdLst/>
                <a:ahLst/>
                <a:cxnLst>
                  <a:cxn ang="0">
                    <a:pos x="3" y="28"/>
                  </a:cxn>
                  <a:cxn ang="0">
                    <a:pos x="5" y="31"/>
                  </a:cxn>
                  <a:cxn ang="0">
                    <a:pos x="12" y="33"/>
                  </a:cxn>
                  <a:cxn ang="0">
                    <a:pos x="50" y="4"/>
                  </a:cxn>
                  <a:cxn ang="0">
                    <a:pos x="49" y="0"/>
                  </a:cxn>
                  <a:cxn ang="0">
                    <a:pos x="42" y="6"/>
                  </a:cxn>
                  <a:cxn ang="0">
                    <a:pos x="25" y="9"/>
                  </a:cxn>
                  <a:cxn ang="0">
                    <a:pos x="22" y="7"/>
                  </a:cxn>
                  <a:cxn ang="0">
                    <a:pos x="10" y="9"/>
                  </a:cxn>
                  <a:cxn ang="0">
                    <a:pos x="1" y="17"/>
                  </a:cxn>
                  <a:cxn ang="0">
                    <a:pos x="3" y="28"/>
                  </a:cxn>
                </a:cxnLst>
                <a:rect l="0" t="0" r="r" b="b"/>
                <a:pathLst>
                  <a:path w="69" h="34">
                    <a:moveTo>
                      <a:pt x="3" y="28"/>
                    </a:moveTo>
                    <a:cubicBezTo>
                      <a:pt x="3" y="29"/>
                      <a:pt x="4" y="30"/>
                      <a:pt x="5" y="31"/>
                    </a:cubicBezTo>
                    <a:cubicBezTo>
                      <a:pt x="7" y="32"/>
                      <a:pt x="9" y="33"/>
                      <a:pt x="12" y="33"/>
                    </a:cubicBezTo>
                    <a:cubicBezTo>
                      <a:pt x="22" y="34"/>
                      <a:pt x="69" y="21"/>
                      <a:pt x="50" y="4"/>
                    </a:cubicBezTo>
                    <a:cubicBezTo>
                      <a:pt x="49" y="4"/>
                      <a:pt x="50" y="2"/>
                      <a:pt x="49" y="0"/>
                    </a:cubicBezTo>
                    <a:cubicBezTo>
                      <a:pt x="48" y="0"/>
                      <a:pt x="43" y="6"/>
                      <a:pt x="42" y="6"/>
                    </a:cubicBezTo>
                    <a:cubicBezTo>
                      <a:pt x="42" y="6"/>
                      <a:pt x="29" y="11"/>
                      <a:pt x="25" y="9"/>
                    </a:cubicBezTo>
                    <a:cubicBezTo>
                      <a:pt x="25" y="8"/>
                      <a:pt x="23" y="7"/>
                      <a:pt x="22" y="7"/>
                    </a:cubicBezTo>
                    <a:cubicBezTo>
                      <a:pt x="17" y="7"/>
                      <a:pt x="14" y="8"/>
                      <a:pt x="10" y="9"/>
                    </a:cubicBezTo>
                    <a:cubicBezTo>
                      <a:pt x="6" y="10"/>
                      <a:pt x="1" y="12"/>
                      <a:pt x="1" y="17"/>
                    </a:cubicBezTo>
                    <a:cubicBezTo>
                      <a:pt x="0" y="20"/>
                      <a:pt x="1" y="25"/>
                      <a:pt x="3" y="2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Freeform 677"/>
              <p:cNvSpPr>
                <a:spLocks/>
              </p:cNvSpPr>
              <p:nvPr/>
            </p:nvSpPr>
            <p:spPr bwMode="auto">
              <a:xfrm>
                <a:off x="3667878" y="3025711"/>
                <a:ext cx="624080" cy="430632"/>
              </a:xfrm>
              <a:custGeom>
                <a:avLst/>
                <a:gdLst/>
                <a:ahLst/>
                <a:cxnLst>
                  <a:cxn ang="0">
                    <a:pos x="246" y="4"/>
                  </a:cxn>
                  <a:cxn ang="0">
                    <a:pos x="264" y="43"/>
                  </a:cxn>
                  <a:cxn ang="0">
                    <a:pos x="166" y="88"/>
                  </a:cxn>
                  <a:cxn ang="0">
                    <a:pos x="210" y="144"/>
                  </a:cxn>
                  <a:cxn ang="0">
                    <a:pos x="110" y="182"/>
                  </a:cxn>
                  <a:cxn ang="0">
                    <a:pos x="96" y="130"/>
                  </a:cxn>
                  <a:cxn ang="0">
                    <a:pos x="26" y="194"/>
                  </a:cxn>
                  <a:cxn ang="0">
                    <a:pos x="0" y="166"/>
                  </a:cxn>
                  <a:cxn ang="0">
                    <a:pos x="113" y="66"/>
                  </a:cxn>
                  <a:cxn ang="0">
                    <a:pos x="246" y="4"/>
                  </a:cxn>
                </a:cxnLst>
                <a:rect l="0" t="0" r="r" b="b"/>
                <a:pathLst>
                  <a:path w="280" h="194">
                    <a:moveTo>
                      <a:pt x="246" y="4"/>
                    </a:moveTo>
                    <a:cubicBezTo>
                      <a:pt x="253" y="0"/>
                      <a:pt x="280" y="38"/>
                      <a:pt x="264" y="43"/>
                    </a:cubicBezTo>
                    <a:cubicBezTo>
                      <a:pt x="262" y="44"/>
                      <a:pt x="166" y="88"/>
                      <a:pt x="166" y="88"/>
                    </a:cubicBezTo>
                    <a:cubicBezTo>
                      <a:pt x="175" y="101"/>
                      <a:pt x="213" y="138"/>
                      <a:pt x="210" y="144"/>
                    </a:cubicBezTo>
                    <a:cubicBezTo>
                      <a:pt x="201" y="162"/>
                      <a:pt x="118" y="194"/>
                      <a:pt x="110" y="182"/>
                    </a:cubicBezTo>
                    <a:cubicBezTo>
                      <a:pt x="96" y="163"/>
                      <a:pt x="102" y="123"/>
                      <a:pt x="96" y="130"/>
                    </a:cubicBezTo>
                    <a:cubicBezTo>
                      <a:pt x="56" y="178"/>
                      <a:pt x="26" y="194"/>
                      <a:pt x="26" y="194"/>
                    </a:cubicBezTo>
                    <a:cubicBezTo>
                      <a:pt x="2" y="189"/>
                      <a:pt x="0" y="166"/>
                      <a:pt x="0" y="166"/>
                    </a:cubicBezTo>
                    <a:cubicBezTo>
                      <a:pt x="55" y="141"/>
                      <a:pt x="82" y="79"/>
                      <a:pt x="113" y="66"/>
                    </a:cubicBezTo>
                    <a:cubicBezTo>
                      <a:pt x="156" y="47"/>
                      <a:pt x="174" y="47"/>
                      <a:pt x="246" y="4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Freeform 678"/>
              <p:cNvSpPr>
                <a:spLocks/>
              </p:cNvSpPr>
              <p:nvPr/>
            </p:nvSpPr>
            <p:spPr bwMode="auto">
              <a:xfrm>
                <a:off x="3875687" y="3197267"/>
                <a:ext cx="414579" cy="468976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8" y="198"/>
                  </a:cxn>
                  <a:cxn ang="0">
                    <a:pos x="82" y="203"/>
                  </a:cxn>
                  <a:cxn ang="0">
                    <a:pos x="173" y="152"/>
                  </a:cxn>
                  <a:cxn ang="0">
                    <a:pos x="185" y="110"/>
                  </a:cxn>
                  <a:cxn ang="0">
                    <a:pos x="76" y="18"/>
                  </a:cxn>
                  <a:cxn ang="0">
                    <a:pos x="0" y="52"/>
                  </a:cxn>
                </a:cxnLst>
                <a:rect l="0" t="0" r="r" b="b"/>
                <a:pathLst>
                  <a:path w="188" h="210">
                    <a:moveTo>
                      <a:pt x="0" y="52"/>
                    </a:moveTo>
                    <a:cubicBezTo>
                      <a:pt x="0" y="52"/>
                      <a:pt x="18" y="163"/>
                      <a:pt x="8" y="198"/>
                    </a:cubicBezTo>
                    <a:cubicBezTo>
                      <a:pt x="5" y="209"/>
                      <a:pt x="63" y="210"/>
                      <a:pt x="82" y="203"/>
                    </a:cubicBezTo>
                    <a:cubicBezTo>
                      <a:pt x="101" y="196"/>
                      <a:pt x="155" y="179"/>
                      <a:pt x="173" y="152"/>
                    </a:cubicBezTo>
                    <a:cubicBezTo>
                      <a:pt x="188" y="129"/>
                      <a:pt x="185" y="110"/>
                      <a:pt x="185" y="110"/>
                    </a:cubicBezTo>
                    <a:cubicBezTo>
                      <a:pt x="161" y="115"/>
                      <a:pt x="76" y="18"/>
                      <a:pt x="76" y="18"/>
                    </a:cubicBezTo>
                    <a:cubicBezTo>
                      <a:pt x="76" y="18"/>
                      <a:pt x="26" y="0"/>
                      <a:pt x="0" y="5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/>
                  </a:gs>
                  <a:gs pos="100000">
                    <a:srgbClr val="00B0F0">
                      <a:lumMod val="60000"/>
                      <a:lumOff val="40000"/>
                    </a:srgbClr>
                  </a:gs>
                </a:gsLst>
                <a:lin ang="27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Freeform 679"/>
              <p:cNvSpPr>
                <a:spLocks noEditPoints="1"/>
              </p:cNvSpPr>
              <p:nvPr/>
            </p:nvSpPr>
            <p:spPr bwMode="auto">
              <a:xfrm>
                <a:off x="3837206" y="3121760"/>
                <a:ext cx="473594" cy="553038"/>
              </a:xfrm>
              <a:custGeom>
                <a:avLst/>
                <a:gdLst/>
                <a:ahLst/>
                <a:cxnLst>
                  <a:cxn ang="0">
                    <a:pos x="90" y="79"/>
                  </a:cxn>
                  <a:cxn ang="0">
                    <a:pos x="101" y="75"/>
                  </a:cxn>
                  <a:cxn ang="0">
                    <a:pos x="83" y="29"/>
                  </a:cxn>
                  <a:cxn ang="0">
                    <a:pos x="68" y="9"/>
                  </a:cxn>
                  <a:cxn ang="0">
                    <a:pos x="73" y="37"/>
                  </a:cxn>
                  <a:cxn ang="0">
                    <a:pos x="90" y="79"/>
                  </a:cxn>
                  <a:cxn ang="0">
                    <a:pos x="33" y="104"/>
                  </a:cxn>
                  <a:cxn ang="0">
                    <a:pos x="45" y="99"/>
                  </a:cxn>
                  <a:cxn ang="0">
                    <a:pos x="33" y="72"/>
                  </a:cxn>
                  <a:cxn ang="0">
                    <a:pos x="13" y="38"/>
                  </a:cxn>
                  <a:cxn ang="0">
                    <a:pos x="3" y="46"/>
                  </a:cxn>
                  <a:cxn ang="0">
                    <a:pos x="20" y="76"/>
                  </a:cxn>
                  <a:cxn ang="0">
                    <a:pos x="33" y="104"/>
                  </a:cxn>
                  <a:cxn ang="0">
                    <a:pos x="200" y="148"/>
                  </a:cxn>
                  <a:cxn ang="0">
                    <a:pos x="120" y="223"/>
                  </a:cxn>
                  <a:cxn ang="0">
                    <a:pos x="61" y="237"/>
                  </a:cxn>
                  <a:cxn ang="0">
                    <a:pos x="28" y="229"/>
                  </a:cxn>
                  <a:cxn ang="0">
                    <a:pos x="23" y="230"/>
                  </a:cxn>
                  <a:cxn ang="0">
                    <a:pos x="27" y="238"/>
                  </a:cxn>
                  <a:cxn ang="0">
                    <a:pos x="37" y="244"/>
                  </a:cxn>
                  <a:cxn ang="0">
                    <a:pos x="72" y="247"/>
                  </a:cxn>
                  <a:cxn ang="0">
                    <a:pos x="138" y="227"/>
                  </a:cxn>
                  <a:cxn ang="0">
                    <a:pos x="211" y="147"/>
                  </a:cxn>
                  <a:cxn ang="0">
                    <a:pos x="200" y="148"/>
                  </a:cxn>
                </a:cxnLst>
                <a:rect l="0" t="0" r="r" b="b"/>
                <a:pathLst>
                  <a:path w="214" h="248">
                    <a:moveTo>
                      <a:pt x="90" y="79"/>
                    </a:moveTo>
                    <a:cubicBezTo>
                      <a:pt x="93" y="85"/>
                      <a:pt x="104" y="82"/>
                      <a:pt x="101" y="75"/>
                    </a:cubicBezTo>
                    <a:cubicBezTo>
                      <a:pt x="95" y="60"/>
                      <a:pt x="89" y="44"/>
                      <a:pt x="83" y="29"/>
                    </a:cubicBezTo>
                    <a:cubicBezTo>
                      <a:pt x="82" y="27"/>
                      <a:pt x="75" y="0"/>
                      <a:pt x="68" y="9"/>
                    </a:cubicBezTo>
                    <a:cubicBezTo>
                      <a:pt x="63" y="16"/>
                      <a:pt x="71" y="31"/>
                      <a:pt x="73" y="37"/>
                    </a:cubicBezTo>
                    <a:cubicBezTo>
                      <a:pt x="79" y="51"/>
                      <a:pt x="84" y="65"/>
                      <a:pt x="90" y="79"/>
                    </a:cubicBezTo>
                    <a:close/>
                    <a:moveTo>
                      <a:pt x="33" y="104"/>
                    </a:moveTo>
                    <a:cubicBezTo>
                      <a:pt x="36" y="113"/>
                      <a:pt x="50" y="107"/>
                      <a:pt x="45" y="99"/>
                    </a:cubicBezTo>
                    <a:cubicBezTo>
                      <a:pt x="40" y="91"/>
                      <a:pt x="38" y="80"/>
                      <a:pt x="33" y="72"/>
                    </a:cubicBezTo>
                    <a:cubicBezTo>
                      <a:pt x="28" y="61"/>
                      <a:pt x="22" y="46"/>
                      <a:pt x="13" y="38"/>
                    </a:cubicBezTo>
                    <a:cubicBezTo>
                      <a:pt x="7" y="33"/>
                      <a:pt x="0" y="40"/>
                      <a:pt x="3" y="46"/>
                    </a:cubicBezTo>
                    <a:cubicBezTo>
                      <a:pt x="9" y="56"/>
                      <a:pt x="14" y="66"/>
                      <a:pt x="20" y="76"/>
                    </a:cubicBezTo>
                    <a:cubicBezTo>
                      <a:pt x="24" y="84"/>
                      <a:pt x="31" y="95"/>
                      <a:pt x="33" y="104"/>
                    </a:cubicBezTo>
                    <a:close/>
                    <a:moveTo>
                      <a:pt x="200" y="148"/>
                    </a:moveTo>
                    <a:cubicBezTo>
                      <a:pt x="201" y="188"/>
                      <a:pt x="151" y="209"/>
                      <a:pt x="120" y="223"/>
                    </a:cubicBezTo>
                    <a:cubicBezTo>
                      <a:pt x="101" y="231"/>
                      <a:pt x="82" y="235"/>
                      <a:pt x="61" y="237"/>
                    </a:cubicBezTo>
                    <a:cubicBezTo>
                      <a:pt x="51" y="237"/>
                      <a:pt x="37" y="233"/>
                      <a:pt x="28" y="229"/>
                    </a:cubicBezTo>
                    <a:cubicBezTo>
                      <a:pt x="27" y="229"/>
                      <a:pt x="25" y="229"/>
                      <a:pt x="23" y="230"/>
                    </a:cubicBezTo>
                    <a:cubicBezTo>
                      <a:pt x="19" y="233"/>
                      <a:pt x="23" y="239"/>
                      <a:pt x="27" y="238"/>
                    </a:cubicBezTo>
                    <a:cubicBezTo>
                      <a:pt x="19" y="240"/>
                      <a:pt x="35" y="243"/>
                      <a:pt x="37" y="244"/>
                    </a:cubicBezTo>
                    <a:cubicBezTo>
                      <a:pt x="49" y="247"/>
                      <a:pt x="60" y="248"/>
                      <a:pt x="72" y="247"/>
                    </a:cubicBezTo>
                    <a:cubicBezTo>
                      <a:pt x="96" y="244"/>
                      <a:pt x="116" y="237"/>
                      <a:pt x="138" y="227"/>
                    </a:cubicBezTo>
                    <a:cubicBezTo>
                      <a:pt x="171" y="212"/>
                      <a:pt x="214" y="189"/>
                      <a:pt x="211" y="147"/>
                    </a:cubicBezTo>
                    <a:cubicBezTo>
                      <a:pt x="210" y="140"/>
                      <a:pt x="200" y="141"/>
                      <a:pt x="200" y="14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Freeform 680"/>
              <p:cNvSpPr>
                <a:spLocks/>
              </p:cNvSpPr>
              <p:nvPr/>
            </p:nvSpPr>
            <p:spPr bwMode="auto">
              <a:xfrm>
                <a:off x="3561738" y="2699598"/>
                <a:ext cx="535559" cy="519118"/>
              </a:xfrm>
              <a:custGeom>
                <a:avLst/>
                <a:gdLst/>
                <a:ahLst/>
                <a:cxnLst>
                  <a:cxn ang="0">
                    <a:pos x="23" y="151"/>
                  </a:cxn>
                  <a:cxn ang="0">
                    <a:pos x="152" y="213"/>
                  </a:cxn>
                  <a:cxn ang="0">
                    <a:pos x="174" y="229"/>
                  </a:cxn>
                  <a:cxn ang="0">
                    <a:pos x="178" y="202"/>
                  </a:cxn>
                  <a:cxn ang="0">
                    <a:pos x="240" y="132"/>
                  </a:cxn>
                  <a:cxn ang="0">
                    <a:pos x="210" y="72"/>
                  </a:cxn>
                  <a:cxn ang="0">
                    <a:pos x="170" y="19"/>
                  </a:cxn>
                  <a:cxn ang="0">
                    <a:pos x="73" y="13"/>
                  </a:cxn>
                  <a:cxn ang="0">
                    <a:pos x="23" y="151"/>
                  </a:cxn>
                </a:cxnLst>
                <a:rect l="0" t="0" r="r" b="b"/>
                <a:pathLst>
                  <a:path w="242" h="234">
                    <a:moveTo>
                      <a:pt x="23" y="151"/>
                    </a:moveTo>
                    <a:cubicBezTo>
                      <a:pt x="45" y="204"/>
                      <a:pt x="103" y="231"/>
                      <a:pt x="152" y="213"/>
                    </a:cubicBezTo>
                    <a:cubicBezTo>
                      <a:pt x="154" y="212"/>
                      <a:pt x="154" y="234"/>
                      <a:pt x="174" y="229"/>
                    </a:cubicBezTo>
                    <a:cubicBezTo>
                      <a:pt x="193" y="224"/>
                      <a:pt x="178" y="202"/>
                      <a:pt x="178" y="202"/>
                    </a:cubicBezTo>
                    <a:cubicBezTo>
                      <a:pt x="207" y="187"/>
                      <a:pt x="235" y="163"/>
                      <a:pt x="240" y="132"/>
                    </a:cubicBezTo>
                    <a:cubicBezTo>
                      <a:pt x="242" y="113"/>
                      <a:pt x="235" y="86"/>
                      <a:pt x="210" y="72"/>
                    </a:cubicBezTo>
                    <a:cubicBezTo>
                      <a:pt x="210" y="72"/>
                      <a:pt x="187" y="33"/>
                      <a:pt x="170" y="19"/>
                    </a:cubicBezTo>
                    <a:cubicBezTo>
                      <a:pt x="146" y="0"/>
                      <a:pt x="103" y="1"/>
                      <a:pt x="73" y="13"/>
                    </a:cubicBezTo>
                    <a:cubicBezTo>
                      <a:pt x="22" y="36"/>
                      <a:pt x="0" y="97"/>
                      <a:pt x="23" y="15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Freeform 681"/>
              <p:cNvSpPr>
                <a:spLocks/>
              </p:cNvSpPr>
              <p:nvPr/>
            </p:nvSpPr>
            <p:spPr bwMode="auto">
              <a:xfrm>
                <a:off x="3707991" y="2902562"/>
                <a:ext cx="32458" cy="39819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2" y="19"/>
                  </a:cxn>
                  <a:cxn ang="0">
                    <a:pos x="15" y="3"/>
                  </a:cxn>
                </a:cxnLst>
                <a:rect l="0" t="0" r="r" b="b"/>
                <a:pathLst>
                  <a:path w="15" h="19">
                    <a:moveTo>
                      <a:pt x="15" y="3"/>
                    </a:moveTo>
                    <a:cubicBezTo>
                      <a:pt x="7" y="0"/>
                      <a:pt x="0" y="9"/>
                      <a:pt x="2" y="19"/>
                    </a:cubicBezTo>
                    <a:cubicBezTo>
                      <a:pt x="2" y="11"/>
                      <a:pt x="8" y="3"/>
                      <a:pt x="15" y="3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Freeform 682"/>
              <p:cNvSpPr>
                <a:spLocks/>
              </p:cNvSpPr>
              <p:nvPr/>
            </p:nvSpPr>
            <p:spPr bwMode="auto">
              <a:xfrm>
                <a:off x="3936334" y="2792429"/>
                <a:ext cx="42786" cy="25071"/>
              </a:xfrm>
              <a:custGeom>
                <a:avLst/>
                <a:gdLst/>
                <a:ahLst/>
                <a:cxnLst>
                  <a:cxn ang="0">
                    <a:pos x="20" y="11"/>
                  </a:cxn>
                  <a:cxn ang="0">
                    <a:pos x="0" y="10"/>
                  </a:cxn>
                  <a:cxn ang="0">
                    <a:pos x="20" y="11"/>
                  </a:cxn>
                </a:cxnLst>
                <a:rect l="0" t="0" r="r" b="b"/>
                <a:pathLst>
                  <a:path w="20" h="11">
                    <a:moveTo>
                      <a:pt x="20" y="11"/>
                    </a:moveTo>
                    <a:cubicBezTo>
                      <a:pt x="10" y="0"/>
                      <a:pt x="1" y="2"/>
                      <a:pt x="0" y="10"/>
                    </a:cubicBezTo>
                    <a:cubicBezTo>
                      <a:pt x="3" y="3"/>
                      <a:pt x="14" y="6"/>
                      <a:pt x="20" y="11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683"/>
              <p:cNvSpPr>
                <a:spLocks/>
              </p:cNvSpPr>
              <p:nvPr/>
            </p:nvSpPr>
            <p:spPr bwMode="auto">
              <a:xfrm>
                <a:off x="3884231" y="2933262"/>
                <a:ext cx="54589" cy="36869"/>
              </a:xfrm>
              <a:custGeom>
                <a:avLst/>
                <a:gdLst/>
                <a:ahLst/>
                <a:cxnLst>
                  <a:cxn ang="0">
                    <a:pos x="3" y="17"/>
                  </a:cxn>
                  <a:cxn ang="0">
                    <a:pos x="21" y="13"/>
                  </a:cxn>
                  <a:cxn ang="0">
                    <a:pos x="3" y="17"/>
                  </a:cxn>
                </a:cxnLst>
                <a:rect l="0" t="0" r="r" b="b"/>
                <a:pathLst>
                  <a:path w="26" h="17">
                    <a:moveTo>
                      <a:pt x="3" y="17"/>
                    </a:moveTo>
                    <a:cubicBezTo>
                      <a:pt x="6" y="10"/>
                      <a:pt x="17" y="3"/>
                      <a:pt x="21" y="13"/>
                    </a:cubicBezTo>
                    <a:cubicBezTo>
                      <a:pt x="26" y="0"/>
                      <a:pt x="0" y="5"/>
                      <a:pt x="3" y="17"/>
                    </a:cubicBezTo>
                    <a:close/>
                  </a:path>
                </a:pathLst>
              </a:custGeom>
              <a:solidFill>
                <a:srgbClr val="FDC5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Freeform 684"/>
              <p:cNvSpPr>
                <a:spLocks/>
              </p:cNvSpPr>
              <p:nvPr/>
            </p:nvSpPr>
            <p:spPr bwMode="auto">
              <a:xfrm>
                <a:off x="3852063" y="3029125"/>
                <a:ext cx="116554" cy="87011"/>
              </a:xfrm>
              <a:custGeom>
                <a:avLst/>
                <a:gdLst/>
                <a:ahLst/>
                <a:cxnLst>
                  <a:cxn ang="0">
                    <a:pos x="19" y="35"/>
                  </a:cxn>
                  <a:cxn ang="0">
                    <a:pos x="31" y="25"/>
                  </a:cxn>
                  <a:cxn ang="0">
                    <a:pos x="47" y="0"/>
                  </a:cxn>
                  <a:cxn ang="0">
                    <a:pos x="0" y="2"/>
                  </a:cxn>
                  <a:cxn ang="0">
                    <a:pos x="19" y="35"/>
                  </a:cxn>
                </a:cxnLst>
                <a:rect l="0" t="0" r="r" b="b"/>
                <a:pathLst>
                  <a:path w="53" h="38">
                    <a:moveTo>
                      <a:pt x="19" y="35"/>
                    </a:moveTo>
                    <a:cubicBezTo>
                      <a:pt x="29" y="38"/>
                      <a:pt x="27" y="26"/>
                      <a:pt x="31" y="25"/>
                    </a:cubicBezTo>
                    <a:cubicBezTo>
                      <a:pt x="42" y="22"/>
                      <a:pt x="51" y="13"/>
                      <a:pt x="47" y="0"/>
                    </a:cubicBezTo>
                    <a:cubicBezTo>
                      <a:pt x="53" y="21"/>
                      <a:pt x="10" y="29"/>
                      <a:pt x="0" y="2"/>
                    </a:cubicBezTo>
                    <a:cubicBezTo>
                      <a:pt x="1" y="11"/>
                      <a:pt x="13" y="33"/>
                      <a:pt x="19" y="35"/>
                    </a:cubicBezTo>
                    <a:close/>
                  </a:path>
                </a:pathLst>
              </a:custGeom>
              <a:solidFill>
                <a:srgbClr val="FA8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Freeform 685"/>
              <p:cNvSpPr>
                <a:spLocks/>
              </p:cNvSpPr>
              <p:nvPr/>
            </p:nvSpPr>
            <p:spPr bwMode="auto">
              <a:xfrm>
                <a:off x="3722985" y="3012204"/>
                <a:ext cx="64916" cy="64890"/>
              </a:xfrm>
              <a:custGeom>
                <a:avLst/>
                <a:gdLst/>
                <a:ahLst/>
                <a:cxnLst>
                  <a:cxn ang="0">
                    <a:pos x="11" y="29"/>
                  </a:cxn>
                  <a:cxn ang="0">
                    <a:pos x="29" y="9"/>
                  </a:cxn>
                  <a:cxn ang="0">
                    <a:pos x="7" y="6"/>
                  </a:cxn>
                  <a:cxn ang="0">
                    <a:pos x="11" y="29"/>
                  </a:cxn>
                </a:cxnLst>
                <a:rect l="0" t="0" r="r" b="b"/>
                <a:pathLst>
                  <a:path w="29" h="29">
                    <a:moveTo>
                      <a:pt x="11" y="29"/>
                    </a:moveTo>
                    <a:cubicBezTo>
                      <a:pt x="21" y="24"/>
                      <a:pt x="29" y="18"/>
                      <a:pt x="29" y="9"/>
                    </a:cubicBezTo>
                    <a:cubicBezTo>
                      <a:pt x="24" y="1"/>
                      <a:pt x="17" y="0"/>
                      <a:pt x="7" y="6"/>
                    </a:cubicBezTo>
                    <a:cubicBezTo>
                      <a:pt x="0" y="13"/>
                      <a:pt x="2" y="23"/>
                      <a:pt x="11" y="29"/>
                    </a:cubicBezTo>
                    <a:close/>
                  </a:path>
                </a:pathLst>
              </a:custGeom>
              <a:solidFill>
                <a:srgbClr val="FCA0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Freeform 686"/>
              <p:cNvSpPr>
                <a:spLocks/>
              </p:cNvSpPr>
              <p:nvPr/>
            </p:nvSpPr>
            <p:spPr bwMode="auto">
              <a:xfrm>
                <a:off x="4015332" y="2907499"/>
                <a:ext cx="67867" cy="61940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15" y="2"/>
                  </a:cxn>
                  <a:cxn ang="0">
                    <a:pos x="1" y="7"/>
                  </a:cxn>
                </a:cxnLst>
                <a:rect l="0" t="0" r="r" b="b"/>
                <a:pathLst>
                  <a:path w="31" h="28">
                    <a:moveTo>
                      <a:pt x="1" y="7"/>
                    </a:moveTo>
                    <a:cubicBezTo>
                      <a:pt x="0" y="28"/>
                      <a:pt x="31" y="11"/>
                      <a:pt x="15" y="2"/>
                    </a:cubicBezTo>
                    <a:cubicBezTo>
                      <a:pt x="11" y="0"/>
                      <a:pt x="5" y="4"/>
                      <a:pt x="1" y="7"/>
                    </a:cubicBezTo>
                    <a:close/>
                  </a:path>
                </a:pathLst>
              </a:custGeom>
              <a:solidFill>
                <a:srgbClr val="FC9E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Freeform 687"/>
              <p:cNvSpPr>
                <a:spLocks/>
              </p:cNvSpPr>
              <p:nvPr/>
            </p:nvSpPr>
            <p:spPr bwMode="auto">
              <a:xfrm>
                <a:off x="3961473" y="2859133"/>
                <a:ext cx="45737" cy="56041"/>
              </a:xfrm>
              <a:custGeom>
                <a:avLst/>
                <a:gdLst/>
                <a:ahLst/>
                <a:cxnLst>
                  <a:cxn ang="0">
                    <a:pos x="3" y="20"/>
                  </a:cxn>
                  <a:cxn ang="0">
                    <a:pos x="20" y="11"/>
                  </a:cxn>
                  <a:cxn ang="0">
                    <a:pos x="7" y="2"/>
                  </a:cxn>
                  <a:cxn ang="0">
                    <a:pos x="3" y="20"/>
                  </a:cxn>
                </a:cxnLst>
                <a:rect l="0" t="0" r="r" b="b"/>
                <a:pathLst>
                  <a:path w="21" h="25">
                    <a:moveTo>
                      <a:pt x="3" y="20"/>
                    </a:moveTo>
                    <a:cubicBezTo>
                      <a:pt x="5" y="25"/>
                      <a:pt x="19" y="16"/>
                      <a:pt x="20" y="11"/>
                    </a:cubicBezTo>
                    <a:cubicBezTo>
                      <a:pt x="21" y="4"/>
                      <a:pt x="12" y="0"/>
                      <a:pt x="7" y="2"/>
                    </a:cubicBezTo>
                    <a:cubicBezTo>
                      <a:pt x="0" y="5"/>
                      <a:pt x="0" y="15"/>
                      <a:pt x="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Freeform 688"/>
              <p:cNvSpPr>
                <a:spLocks/>
              </p:cNvSpPr>
              <p:nvPr/>
            </p:nvSpPr>
            <p:spPr bwMode="auto">
              <a:xfrm>
                <a:off x="3963315" y="2867817"/>
                <a:ext cx="32458" cy="42769"/>
              </a:xfrm>
              <a:custGeom>
                <a:avLst/>
                <a:gdLst/>
                <a:ahLst/>
                <a:cxnLst>
                  <a:cxn ang="0">
                    <a:pos x="15" y="9"/>
                  </a:cxn>
                  <a:cxn ang="0">
                    <a:pos x="2" y="5"/>
                  </a:cxn>
                  <a:cxn ang="0">
                    <a:pos x="1" y="11"/>
                  </a:cxn>
                  <a:cxn ang="0">
                    <a:pos x="15" y="9"/>
                  </a:cxn>
                </a:cxnLst>
                <a:rect l="0" t="0" r="r" b="b"/>
                <a:pathLst>
                  <a:path w="15" h="19">
                    <a:moveTo>
                      <a:pt x="15" y="9"/>
                    </a:moveTo>
                    <a:cubicBezTo>
                      <a:pt x="13" y="2"/>
                      <a:pt x="6" y="0"/>
                      <a:pt x="2" y="5"/>
                    </a:cubicBezTo>
                    <a:cubicBezTo>
                      <a:pt x="0" y="7"/>
                      <a:pt x="1" y="11"/>
                      <a:pt x="1" y="11"/>
                    </a:cubicBezTo>
                    <a:cubicBezTo>
                      <a:pt x="1" y="19"/>
                      <a:pt x="12" y="14"/>
                      <a:pt x="15" y="9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Freeform 689"/>
              <p:cNvSpPr>
                <a:spLocks/>
              </p:cNvSpPr>
              <p:nvPr/>
            </p:nvSpPr>
            <p:spPr bwMode="auto">
              <a:xfrm>
                <a:off x="3967219" y="2874173"/>
                <a:ext cx="20655" cy="26546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9" y="6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cubicBezTo>
                      <a:pt x="8" y="1"/>
                      <a:pt x="4" y="0"/>
                      <a:pt x="1" y="3"/>
                    </a:cubicBezTo>
                    <a:cubicBezTo>
                      <a:pt x="0" y="4"/>
                      <a:pt x="0" y="7"/>
                      <a:pt x="0" y="7"/>
                    </a:cubicBezTo>
                    <a:cubicBezTo>
                      <a:pt x="1" y="11"/>
                      <a:pt x="7" y="8"/>
                      <a:pt x="9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Freeform 690"/>
              <p:cNvSpPr>
                <a:spLocks/>
              </p:cNvSpPr>
              <p:nvPr/>
            </p:nvSpPr>
            <p:spPr bwMode="auto">
              <a:xfrm>
                <a:off x="3965626" y="2875353"/>
                <a:ext cx="13279" cy="13273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4" y="6"/>
                  </a:cxn>
                  <a:cxn ang="0">
                    <a:pos x="5" y="2"/>
                  </a:cxn>
                  <a:cxn ang="0">
                    <a:pos x="2" y="1"/>
                  </a:cxn>
                  <a:cxn ang="0">
                    <a:pos x="1" y="4"/>
                  </a:cxn>
                </a:cxnLst>
                <a:rect l="0" t="0" r="r" b="b"/>
                <a:pathLst>
                  <a:path w="6" h="6">
                    <a:moveTo>
                      <a:pt x="1" y="4"/>
                    </a:moveTo>
                    <a:cubicBezTo>
                      <a:pt x="1" y="5"/>
                      <a:pt x="3" y="6"/>
                      <a:pt x="4" y="6"/>
                    </a:cubicBezTo>
                    <a:cubicBezTo>
                      <a:pt x="5" y="5"/>
                      <a:pt x="6" y="4"/>
                      <a:pt x="5" y="2"/>
                    </a:cubicBezTo>
                    <a:cubicBezTo>
                      <a:pt x="5" y="1"/>
                      <a:pt x="3" y="0"/>
                      <a:pt x="2" y="1"/>
                    </a:cubicBezTo>
                    <a:cubicBezTo>
                      <a:pt x="1" y="1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691"/>
              <p:cNvSpPr>
                <a:spLocks/>
              </p:cNvSpPr>
              <p:nvPr/>
            </p:nvSpPr>
            <p:spPr bwMode="auto">
              <a:xfrm>
                <a:off x="3726097" y="2958042"/>
                <a:ext cx="61965" cy="48668"/>
              </a:xfrm>
              <a:custGeom>
                <a:avLst/>
                <a:gdLst/>
                <a:ahLst/>
                <a:cxnLst>
                  <a:cxn ang="0">
                    <a:pos x="10" y="19"/>
                  </a:cxn>
                  <a:cxn ang="0">
                    <a:pos x="27" y="10"/>
                  </a:cxn>
                  <a:cxn ang="0">
                    <a:pos x="14" y="2"/>
                  </a:cxn>
                  <a:cxn ang="0">
                    <a:pos x="10" y="19"/>
                  </a:cxn>
                </a:cxnLst>
                <a:rect l="0" t="0" r="r" b="b"/>
                <a:pathLst>
                  <a:path w="28" h="23">
                    <a:moveTo>
                      <a:pt x="10" y="19"/>
                    </a:moveTo>
                    <a:cubicBezTo>
                      <a:pt x="14" y="23"/>
                      <a:pt x="26" y="15"/>
                      <a:pt x="27" y="10"/>
                    </a:cubicBezTo>
                    <a:cubicBezTo>
                      <a:pt x="28" y="4"/>
                      <a:pt x="20" y="0"/>
                      <a:pt x="14" y="2"/>
                    </a:cubicBezTo>
                    <a:cubicBezTo>
                      <a:pt x="0" y="6"/>
                      <a:pt x="7" y="16"/>
                      <a:pt x="10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Freeform 692"/>
              <p:cNvSpPr>
                <a:spLocks/>
              </p:cNvSpPr>
              <p:nvPr/>
            </p:nvSpPr>
            <p:spPr bwMode="auto">
              <a:xfrm>
                <a:off x="3749380" y="2970618"/>
                <a:ext cx="45736" cy="39818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3" y="4"/>
                  </a:cxn>
                  <a:cxn ang="0">
                    <a:pos x="3" y="11"/>
                  </a:cxn>
                  <a:cxn ang="0">
                    <a:pos x="15" y="5"/>
                  </a:cxn>
                </a:cxnLst>
                <a:rect l="0" t="0" r="r" b="b"/>
                <a:pathLst>
                  <a:path w="20" h="18">
                    <a:moveTo>
                      <a:pt x="15" y="5"/>
                    </a:moveTo>
                    <a:cubicBezTo>
                      <a:pt x="13" y="1"/>
                      <a:pt x="7" y="0"/>
                      <a:pt x="3" y="4"/>
                    </a:cubicBezTo>
                    <a:cubicBezTo>
                      <a:pt x="3" y="5"/>
                      <a:pt x="0" y="7"/>
                      <a:pt x="3" y="11"/>
                    </a:cubicBezTo>
                    <a:cubicBezTo>
                      <a:pt x="4" y="18"/>
                      <a:pt x="20" y="12"/>
                      <a:pt x="15" y="5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Freeform 693"/>
              <p:cNvSpPr>
                <a:spLocks/>
              </p:cNvSpPr>
              <p:nvPr/>
            </p:nvSpPr>
            <p:spPr bwMode="auto">
              <a:xfrm>
                <a:off x="3751677" y="2978933"/>
                <a:ext cx="22130" cy="20647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1" y="2"/>
                  </a:cxn>
                  <a:cxn ang="0">
                    <a:pos x="1" y="6"/>
                  </a:cxn>
                  <a:cxn ang="0">
                    <a:pos x="7" y="3"/>
                  </a:cxn>
                </a:cxnLst>
                <a:rect l="0" t="0" r="r" b="b"/>
                <a:pathLst>
                  <a:path w="10" h="9">
                    <a:moveTo>
                      <a:pt x="7" y="3"/>
                    </a:moveTo>
                    <a:cubicBezTo>
                      <a:pt x="6" y="1"/>
                      <a:pt x="3" y="0"/>
                      <a:pt x="1" y="2"/>
                    </a:cubicBezTo>
                    <a:cubicBezTo>
                      <a:pt x="1" y="3"/>
                      <a:pt x="0" y="4"/>
                      <a:pt x="1" y="6"/>
                    </a:cubicBezTo>
                    <a:cubicBezTo>
                      <a:pt x="2" y="9"/>
                      <a:pt x="10" y="6"/>
                      <a:pt x="7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Freeform 694"/>
              <p:cNvSpPr>
                <a:spLocks/>
              </p:cNvSpPr>
              <p:nvPr/>
            </p:nvSpPr>
            <p:spPr bwMode="auto">
              <a:xfrm>
                <a:off x="3745452" y="2978550"/>
                <a:ext cx="13279" cy="1032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4" y="4"/>
                  </a:cxn>
                  <a:cxn ang="0">
                    <a:pos x="6" y="1"/>
                  </a:cxn>
                  <a:cxn ang="0">
                    <a:pos x="2" y="1"/>
                  </a:cxn>
                  <a:cxn ang="0">
                    <a:pos x="1" y="3"/>
                  </a:cxn>
                </a:cxnLst>
                <a:rect l="0" t="0" r="r" b="b"/>
                <a:pathLst>
                  <a:path w="6" h="5">
                    <a:moveTo>
                      <a:pt x="1" y="3"/>
                    </a:moveTo>
                    <a:cubicBezTo>
                      <a:pt x="1" y="4"/>
                      <a:pt x="3" y="5"/>
                      <a:pt x="4" y="4"/>
                    </a:cubicBezTo>
                    <a:cubicBezTo>
                      <a:pt x="5" y="3"/>
                      <a:pt x="6" y="2"/>
                      <a:pt x="6" y="1"/>
                    </a:cubicBezTo>
                    <a:cubicBezTo>
                      <a:pt x="5" y="0"/>
                      <a:pt x="4" y="0"/>
                      <a:pt x="2" y="1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Freeform 695"/>
              <p:cNvSpPr>
                <a:spLocks/>
              </p:cNvSpPr>
              <p:nvPr/>
            </p:nvSpPr>
            <p:spPr bwMode="auto">
              <a:xfrm>
                <a:off x="3524052" y="2610982"/>
                <a:ext cx="629982" cy="573684"/>
              </a:xfrm>
              <a:custGeom>
                <a:avLst/>
                <a:gdLst/>
                <a:ahLst/>
                <a:cxnLst>
                  <a:cxn ang="0">
                    <a:pos x="33" y="249"/>
                  </a:cxn>
                  <a:cxn ang="0">
                    <a:pos x="27" y="255"/>
                  </a:cxn>
                  <a:cxn ang="0">
                    <a:pos x="15" y="241"/>
                  </a:cxn>
                  <a:cxn ang="0">
                    <a:pos x="5" y="199"/>
                  </a:cxn>
                  <a:cxn ang="0">
                    <a:pos x="2" y="159"/>
                  </a:cxn>
                  <a:cxn ang="0">
                    <a:pos x="10" y="103"/>
                  </a:cxn>
                  <a:cxn ang="0">
                    <a:pos x="48" y="49"/>
                  </a:cxn>
                  <a:cxn ang="0">
                    <a:pos x="163" y="9"/>
                  </a:cxn>
                  <a:cxn ang="0">
                    <a:pos x="173" y="32"/>
                  </a:cxn>
                  <a:cxn ang="0">
                    <a:pos x="228" y="79"/>
                  </a:cxn>
                  <a:cxn ang="0">
                    <a:pos x="256" y="103"/>
                  </a:cxn>
                  <a:cxn ang="0">
                    <a:pos x="271" y="105"/>
                  </a:cxn>
                  <a:cxn ang="0">
                    <a:pos x="279" y="108"/>
                  </a:cxn>
                  <a:cxn ang="0">
                    <a:pos x="284" y="119"/>
                  </a:cxn>
                  <a:cxn ang="0">
                    <a:pos x="268" y="131"/>
                  </a:cxn>
                  <a:cxn ang="0">
                    <a:pos x="264" y="135"/>
                  </a:cxn>
                  <a:cxn ang="0">
                    <a:pos x="240" y="116"/>
                  </a:cxn>
                  <a:cxn ang="0">
                    <a:pos x="225" y="101"/>
                  </a:cxn>
                  <a:cxn ang="0">
                    <a:pos x="197" y="82"/>
                  </a:cxn>
                  <a:cxn ang="0">
                    <a:pos x="191" y="84"/>
                  </a:cxn>
                  <a:cxn ang="0">
                    <a:pos x="106" y="60"/>
                  </a:cxn>
                  <a:cxn ang="0">
                    <a:pos x="163" y="108"/>
                  </a:cxn>
                  <a:cxn ang="0">
                    <a:pos x="117" y="76"/>
                  </a:cxn>
                  <a:cxn ang="0">
                    <a:pos x="101" y="90"/>
                  </a:cxn>
                  <a:cxn ang="0">
                    <a:pos x="128" y="127"/>
                  </a:cxn>
                  <a:cxn ang="0">
                    <a:pos x="95" y="95"/>
                  </a:cxn>
                  <a:cxn ang="0">
                    <a:pos x="70" y="84"/>
                  </a:cxn>
                  <a:cxn ang="0">
                    <a:pos x="67" y="162"/>
                  </a:cxn>
                  <a:cxn ang="0">
                    <a:pos x="91" y="240"/>
                  </a:cxn>
                  <a:cxn ang="0">
                    <a:pos x="71" y="204"/>
                  </a:cxn>
                  <a:cxn ang="0">
                    <a:pos x="53" y="172"/>
                  </a:cxn>
                  <a:cxn ang="0">
                    <a:pos x="68" y="248"/>
                  </a:cxn>
                  <a:cxn ang="0">
                    <a:pos x="56" y="248"/>
                  </a:cxn>
                  <a:cxn ang="0">
                    <a:pos x="39" y="249"/>
                  </a:cxn>
                </a:cxnLst>
                <a:rect l="0" t="0" r="r" b="b"/>
                <a:pathLst>
                  <a:path w="285" h="258">
                    <a:moveTo>
                      <a:pt x="39" y="249"/>
                    </a:moveTo>
                    <a:cubicBezTo>
                      <a:pt x="37" y="250"/>
                      <a:pt x="35" y="249"/>
                      <a:pt x="33" y="249"/>
                    </a:cubicBezTo>
                    <a:cubicBezTo>
                      <a:pt x="32" y="250"/>
                      <a:pt x="32" y="251"/>
                      <a:pt x="31" y="252"/>
                    </a:cubicBezTo>
                    <a:cubicBezTo>
                      <a:pt x="30" y="253"/>
                      <a:pt x="29" y="255"/>
                      <a:pt x="27" y="255"/>
                    </a:cubicBezTo>
                    <a:cubicBezTo>
                      <a:pt x="13" y="258"/>
                      <a:pt x="2" y="240"/>
                      <a:pt x="3" y="226"/>
                    </a:cubicBezTo>
                    <a:cubicBezTo>
                      <a:pt x="5" y="232"/>
                      <a:pt x="12" y="239"/>
                      <a:pt x="15" y="241"/>
                    </a:cubicBezTo>
                    <a:cubicBezTo>
                      <a:pt x="19" y="242"/>
                      <a:pt x="22" y="239"/>
                      <a:pt x="22" y="236"/>
                    </a:cubicBezTo>
                    <a:cubicBezTo>
                      <a:pt x="20" y="222"/>
                      <a:pt x="12" y="211"/>
                      <a:pt x="5" y="199"/>
                    </a:cubicBezTo>
                    <a:cubicBezTo>
                      <a:pt x="5" y="197"/>
                      <a:pt x="5" y="196"/>
                      <a:pt x="4" y="194"/>
                    </a:cubicBezTo>
                    <a:cubicBezTo>
                      <a:pt x="2" y="182"/>
                      <a:pt x="1" y="170"/>
                      <a:pt x="2" y="159"/>
                    </a:cubicBezTo>
                    <a:cubicBezTo>
                      <a:pt x="3" y="146"/>
                      <a:pt x="0" y="130"/>
                      <a:pt x="4" y="119"/>
                    </a:cubicBezTo>
                    <a:cubicBezTo>
                      <a:pt x="5" y="113"/>
                      <a:pt x="9" y="108"/>
                      <a:pt x="10" y="103"/>
                    </a:cubicBezTo>
                    <a:cubicBezTo>
                      <a:pt x="12" y="98"/>
                      <a:pt x="13" y="91"/>
                      <a:pt x="15" y="87"/>
                    </a:cubicBezTo>
                    <a:cubicBezTo>
                      <a:pt x="22" y="72"/>
                      <a:pt x="35" y="59"/>
                      <a:pt x="48" y="49"/>
                    </a:cubicBezTo>
                    <a:cubicBezTo>
                      <a:pt x="56" y="44"/>
                      <a:pt x="63" y="39"/>
                      <a:pt x="70" y="38"/>
                    </a:cubicBezTo>
                    <a:cubicBezTo>
                      <a:pt x="90" y="14"/>
                      <a:pt x="138" y="0"/>
                      <a:pt x="163" y="9"/>
                    </a:cubicBezTo>
                    <a:cubicBezTo>
                      <a:pt x="144" y="12"/>
                      <a:pt x="114" y="10"/>
                      <a:pt x="95" y="27"/>
                    </a:cubicBezTo>
                    <a:cubicBezTo>
                      <a:pt x="125" y="18"/>
                      <a:pt x="152" y="22"/>
                      <a:pt x="173" y="32"/>
                    </a:cubicBezTo>
                    <a:cubicBezTo>
                      <a:pt x="185" y="38"/>
                      <a:pt x="210" y="52"/>
                      <a:pt x="217" y="66"/>
                    </a:cubicBezTo>
                    <a:cubicBezTo>
                      <a:pt x="220" y="72"/>
                      <a:pt x="223" y="74"/>
                      <a:pt x="228" y="79"/>
                    </a:cubicBezTo>
                    <a:cubicBezTo>
                      <a:pt x="233" y="84"/>
                      <a:pt x="238" y="92"/>
                      <a:pt x="245" y="96"/>
                    </a:cubicBezTo>
                    <a:cubicBezTo>
                      <a:pt x="249" y="99"/>
                      <a:pt x="252" y="101"/>
                      <a:pt x="256" y="103"/>
                    </a:cubicBezTo>
                    <a:cubicBezTo>
                      <a:pt x="256" y="103"/>
                      <a:pt x="259" y="104"/>
                      <a:pt x="261" y="106"/>
                    </a:cubicBezTo>
                    <a:cubicBezTo>
                      <a:pt x="266" y="108"/>
                      <a:pt x="268" y="108"/>
                      <a:pt x="271" y="105"/>
                    </a:cubicBezTo>
                    <a:cubicBezTo>
                      <a:pt x="273" y="100"/>
                      <a:pt x="268" y="97"/>
                      <a:pt x="266" y="95"/>
                    </a:cubicBezTo>
                    <a:cubicBezTo>
                      <a:pt x="275" y="99"/>
                      <a:pt x="279" y="101"/>
                      <a:pt x="279" y="108"/>
                    </a:cubicBezTo>
                    <a:cubicBezTo>
                      <a:pt x="279" y="110"/>
                      <a:pt x="280" y="111"/>
                      <a:pt x="281" y="112"/>
                    </a:cubicBezTo>
                    <a:cubicBezTo>
                      <a:pt x="280" y="116"/>
                      <a:pt x="285" y="116"/>
                      <a:pt x="284" y="119"/>
                    </a:cubicBezTo>
                    <a:cubicBezTo>
                      <a:pt x="282" y="122"/>
                      <a:pt x="278" y="120"/>
                      <a:pt x="274" y="122"/>
                    </a:cubicBezTo>
                    <a:cubicBezTo>
                      <a:pt x="272" y="125"/>
                      <a:pt x="274" y="129"/>
                      <a:pt x="268" y="131"/>
                    </a:cubicBezTo>
                    <a:cubicBezTo>
                      <a:pt x="269" y="134"/>
                      <a:pt x="271" y="133"/>
                      <a:pt x="270" y="135"/>
                    </a:cubicBezTo>
                    <a:cubicBezTo>
                      <a:pt x="267" y="137"/>
                      <a:pt x="267" y="133"/>
                      <a:pt x="264" y="135"/>
                    </a:cubicBezTo>
                    <a:cubicBezTo>
                      <a:pt x="264" y="137"/>
                      <a:pt x="265" y="139"/>
                      <a:pt x="262" y="140"/>
                    </a:cubicBezTo>
                    <a:cubicBezTo>
                      <a:pt x="252" y="136"/>
                      <a:pt x="249" y="124"/>
                      <a:pt x="240" y="116"/>
                    </a:cubicBezTo>
                    <a:cubicBezTo>
                      <a:pt x="237" y="113"/>
                      <a:pt x="232" y="111"/>
                      <a:pt x="229" y="108"/>
                    </a:cubicBezTo>
                    <a:cubicBezTo>
                      <a:pt x="227" y="106"/>
                      <a:pt x="226" y="103"/>
                      <a:pt x="225" y="101"/>
                    </a:cubicBezTo>
                    <a:cubicBezTo>
                      <a:pt x="218" y="91"/>
                      <a:pt x="212" y="81"/>
                      <a:pt x="203" y="75"/>
                    </a:cubicBezTo>
                    <a:cubicBezTo>
                      <a:pt x="199" y="77"/>
                      <a:pt x="199" y="79"/>
                      <a:pt x="197" y="82"/>
                    </a:cubicBezTo>
                    <a:cubicBezTo>
                      <a:pt x="193" y="82"/>
                      <a:pt x="186" y="72"/>
                      <a:pt x="181" y="70"/>
                    </a:cubicBezTo>
                    <a:cubicBezTo>
                      <a:pt x="182" y="72"/>
                      <a:pt x="192" y="82"/>
                      <a:pt x="191" y="84"/>
                    </a:cubicBezTo>
                    <a:cubicBezTo>
                      <a:pt x="187" y="88"/>
                      <a:pt x="183" y="93"/>
                      <a:pt x="176" y="94"/>
                    </a:cubicBezTo>
                    <a:cubicBezTo>
                      <a:pt x="155" y="78"/>
                      <a:pt x="133" y="62"/>
                      <a:pt x="106" y="60"/>
                    </a:cubicBezTo>
                    <a:cubicBezTo>
                      <a:pt x="121" y="69"/>
                      <a:pt x="138" y="80"/>
                      <a:pt x="152" y="93"/>
                    </a:cubicBezTo>
                    <a:cubicBezTo>
                      <a:pt x="157" y="96"/>
                      <a:pt x="166" y="101"/>
                      <a:pt x="163" y="108"/>
                    </a:cubicBezTo>
                    <a:cubicBezTo>
                      <a:pt x="157" y="111"/>
                      <a:pt x="156" y="105"/>
                      <a:pt x="153" y="103"/>
                    </a:cubicBezTo>
                    <a:cubicBezTo>
                      <a:pt x="143" y="93"/>
                      <a:pt x="130" y="83"/>
                      <a:pt x="117" y="76"/>
                    </a:cubicBezTo>
                    <a:cubicBezTo>
                      <a:pt x="105" y="69"/>
                      <a:pt x="92" y="60"/>
                      <a:pt x="77" y="60"/>
                    </a:cubicBezTo>
                    <a:cubicBezTo>
                      <a:pt x="85" y="70"/>
                      <a:pt x="93" y="80"/>
                      <a:pt x="101" y="90"/>
                    </a:cubicBezTo>
                    <a:cubicBezTo>
                      <a:pt x="110" y="99"/>
                      <a:pt x="121" y="108"/>
                      <a:pt x="126" y="119"/>
                    </a:cubicBezTo>
                    <a:cubicBezTo>
                      <a:pt x="127" y="121"/>
                      <a:pt x="129" y="125"/>
                      <a:pt x="128" y="127"/>
                    </a:cubicBezTo>
                    <a:cubicBezTo>
                      <a:pt x="122" y="131"/>
                      <a:pt x="121" y="124"/>
                      <a:pt x="118" y="121"/>
                    </a:cubicBezTo>
                    <a:cubicBezTo>
                      <a:pt x="112" y="113"/>
                      <a:pt x="103" y="104"/>
                      <a:pt x="95" y="95"/>
                    </a:cubicBezTo>
                    <a:cubicBezTo>
                      <a:pt x="87" y="86"/>
                      <a:pt x="81" y="75"/>
                      <a:pt x="73" y="67"/>
                    </a:cubicBezTo>
                    <a:cubicBezTo>
                      <a:pt x="70" y="72"/>
                      <a:pt x="70" y="78"/>
                      <a:pt x="70" y="84"/>
                    </a:cubicBezTo>
                    <a:cubicBezTo>
                      <a:pt x="79" y="96"/>
                      <a:pt x="93" y="150"/>
                      <a:pt x="87" y="155"/>
                    </a:cubicBezTo>
                    <a:cubicBezTo>
                      <a:pt x="84" y="158"/>
                      <a:pt x="74" y="158"/>
                      <a:pt x="67" y="162"/>
                    </a:cubicBezTo>
                    <a:cubicBezTo>
                      <a:pt x="68" y="178"/>
                      <a:pt x="77" y="199"/>
                      <a:pt x="85" y="216"/>
                    </a:cubicBezTo>
                    <a:cubicBezTo>
                      <a:pt x="89" y="223"/>
                      <a:pt x="96" y="234"/>
                      <a:pt x="91" y="240"/>
                    </a:cubicBezTo>
                    <a:cubicBezTo>
                      <a:pt x="87" y="239"/>
                      <a:pt x="85" y="233"/>
                      <a:pt x="83" y="229"/>
                    </a:cubicBezTo>
                    <a:cubicBezTo>
                      <a:pt x="79" y="220"/>
                      <a:pt x="75" y="212"/>
                      <a:pt x="71" y="204"/>
                    </a:cubicBezTo>
                    <a:cubicBezTo>
                      <a:pt x="64" y="191"/>
                      <a:pt x="61" y="178"/>
                      <a:pt x="58" y="167"/>
                    </a:cubicBezTo>
                    <a:cubicBezTo>
                      <a:pt x="56" y="169"/>
                      <a:pt x="54" y="170"/>
                      <a:pt x="53" y="172"/>
                    </a:cubicBezTo>
                    <a:cubicBezTo>
                      <a:pt x="57" y="193"/>
                      <a:pt x="70" y="218"/>
                      <a:pt x="75" y="239"/>
                    </a:cubicBezTo>
                    <a:cubicBezTo>
                      <a:pt x="72" y="242"/>
                      <a:pt x="72" y="246"/>
                      <a:pt x="68" y="248"/>
                    </a:cubicBezTo>
                    <a:cubicBezTo>
                      <a:pt x="64" y="249"/>
                      <a:pt x="64" y="244"/>
                      <a:pt x="61" y="243"/>
                    </a:cubicBezTo>
                    <a:cubicBezTo>
                      <a:pt x="59" y="244"/>
                      <a:pt x="59" y="247"/>
                      <a:pt x="56" y="248"/>
                    </a:cubicBezTo>
                    <a:cubicBezTo>
                      <a:pt x="52" y="248"/>
                      <a:pt x="51" y="243"/>
                      <a:pt x="48" y="242"/>
                    </a:cubicBezTo>
                    <a:cubicBezTo>
                      <a:pt x="45" y="244"/>
                      <a:pt x="44" y="247"/>
                      <a:pt x="39" y="249"/>
                    </a:cubicBez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" name="Freeform 696"/>
              <p:cNvSpPr>
                <a:spLocks/>
              </p:cNvSpPr>
              <p:nvPr/>
            </p:nvSpPr>
            <p:spPr bwMode="auto">
              <a:xfrm>
                <a:off x="3563826" y="2975604"/>
                <a:ext cx="70818" cy="3244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6" y="2"/>
                  </a:cxn>
                  <a:cxn ang="0">
                    <a:pos x="30" y="12"/>
                  </a:cxn>
                  <a:cxn ang="0">
                    <a:pos x="1" y="11"/>
                  </a:cxn>
                  <a:cxn ang="0">
                    <a:pos x="0" y="4"/>
                  </a:cxn>
                </a:cxnLst>
                <a:rect l="0" t="0" r="r" b="b"/>
                <a:pathLst>
                  <a:path w="32" h="15">
                    <a:moveTo>
                      <a:pt x="0" y="4"/>
                    </a:moveTo>
                    <a:cubicBezTo>
                      <a:pt x="0" y="4"/>
                      <a:pt x="18" y="0"/>
                      <a:pt x="26" y="2"/>
                    </a:cubicBezTo>
                    <a:cubicBezTo>
                      <a:pt x="32" y="5"/>
                      <a:pt x="31" y="10"/>
                      <a:pt x="30" y="12"/>
                    </a:cubicBezTo>
                    <a:cubicBezTo>
                      <a:pt x="28" y="15"/>
                      <a:pt x="5" y="11"/>
                      <a:pt x="1" y="11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D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" name="Freeform 697"/>
              <p:cNvSpPr>
                <a:spLocks/>
              </p:cNvSpPr>
              <p:nvPr/>
            </p:nvSpPr>
            <p:spPr bwMode="auto">
              <a:xfrm>
                <a:off x="3615205" y="2994575"/>
                <a:ext cx="5901" cy="1032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3" y="4"/>
                      <a:pt x="4" y="3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Freeform 698"/>
              <p:cNvSpPr>
                <a:spLocks/>
              </p:cNvSpPr>
              <p:nvPr/>
            </p:nvSpPr>
            <p:spPr bwMode="auto">
              <a:xfrm>
                <a:off x="3608716" y="2991587"/>
                <a:ext cx="7377" cy="1327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5"/>
                  </a:cxn>
                  <a:cxn ang="0">
                    <a:pos x="3" y="2"/>
                  </a:cxn>
                  <a:cxn ang="0">
                    <a:pos x="1" y="1"/>
                  </a:cxn>
                  <a:cxn ang="0">
                    <a:pos x="0" y="3"/>
                  </a:cxn>
                </a:cxnLst>
                <a:rect l="0" t="0" r="r" b="b"/>
                <a:pathLst>
                  <a:path w="3" h="5">
                    <a:moveTo>
                      <a:pt x="0" y="3"/>
                    </a:moveTo>
                    <a:cubicBezTo>
                      <a:pt x="0" y="4"/>
                      <a:pt x="1" y="5"/>
                      <a:pt x="2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" name="Freeform 699"/>
              <p:cNvSpPr>
                <a:spLocks/>
              </p:cNvSpPr>
              <p:nvPr/>
            </p:nvSpPr>
            <p:spPr bwMode="auto">
              <a:xfrm>
                <a:off x="3597570" y="2991269"/>
                <a:ext cx="8852" cy="1032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4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" name="Freeform 700"/>
              <p:cNvSpPr>
                <a:spLocks/>
              </p:cNvSpPr>
              <p:nvPr/>
            </p:nvSpPr>
            <p:spPr bwMode="auto">
              <a:xfrm>
                <a:off x="3579730" y="2993192"/>
                <a:ext cx="7376" cy="1032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Freeform 701"/>
              <p:cNvSpPr>
                <a:spLocks/>
              </p:cNvSpPr>
              <p:nvPr/>
            </p:nvSpPr>
            <p:spPr bwMode="auto">
              <a:xfrm>
                <a:off x="3566777" y="2990356"/>
                <a:ext cx="8852" cy="1032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2" y="4"/>
                    </a:cubicBezTo>
                    <a:cubicBezTo>
                      <a:pt x="3" y="3"/>
                      <a:pt x="4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雷奥与狗0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76" r="3297" b="7025"/>
          <a:stretch>
            <a:fillRect/>
          </a:stretch>
        </p:blipFill>
        <p:spPr bwMode="auto">
          <a:xfrm>
            <a:off x="2571750" y="428625"/>
            <a:ext cx="5191125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15063" y="6357938"/>
            <a:ext cx="2786062" cy="3238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1500">
                <a:effectLst>
                  <a:outerShdw blurRad="38100" dist="38100" dir="2700000" algn="tl">
                    <a:srgbClr val="DDDDDD"/>
                  </a:outerShdw>
                </a:effectLst>
                <a:latin typeface="华文新魏" charset="0"/>
                <a:ea typeface="华文新魏" charset="0"/>
                <a:cs typeface="华文新魏" charset="0"/>
              </a:rPr>
              <a:t>幼儿园游戏探究活动 大班上册</a:t>
            </a:r>
          </a:p>
        </p:txBody>
      </p:sp>
      <p:grpSp>
        <p:nvGrpSpPr>
          <p:cNvPr id="23556" name="组合 66"/>
          <p:cNvGrpSpPr>
            <a:grpSpLocks/>
          </p:cNvGrpSpPr>
          <p:nvPr/>
        </p:nvGrpSpPr>
        <p:grpSpPr bwMode="auto">
          <a:xfrm>
            <a:off x="-15875" y="0"/>
            <a:ext cx="1516063" cy="6858000"/>
            <a:chOff x="-15875" y="0"/>
            <a:chExt cx="1516063" cy="6858000"/>
          </a:xfrm>
        </p:grpSpPr>
        <p:sp>
          <p:nvSpPr>
            <p:cNvPr id="5" name="矩形 4"/>
            <p:cNvSpPr/>
            <p:nvPr/>
          </p:nvSpPr>
          <p:spPr>
            <a:xfrm flipV="1">
              <a:off x="-15875" y="0"/>
              <a:ext cx="1516063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23558" name="矩形 6"/>
            <p:cNvSpPr>
              <a:spLocks noChangeArrowheads="1"/>
            </p:cNvSpPr>
            <p:nvPr/>
          </p:nvSpPr>
          <p:spPr bwMode="auto">
            <a:xfrm>
              <a:off x="357188" y="428625"/>
              <a:ext cx="714375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4800" b="1">
                  <a:solidFill>
                    <a:schemeClr val="bg1"/>
                  </a:solidFill>
                  <a:latin typeface="方正正粗黑简体" charset="0"/>
                  <a:ea typeface="方正正粗黑简体" charset="0"/>
                  <a:cs typeface="方正正粗黑简体" charset="0"/>
                </a:rPr>
                <a:t>生气汤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1454150" y="0"/>
              <a:ext cx="46038" cy="6858000"/>
            </a:xfrm>
            <a:prstGeom prst="rect">
              <a:avLst/>
            </a:prstGeom>
            <a:solidFill>
              <a:srgbClr val="2D7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grpSp>
          <p:nvGrpSpPr>
            <p:cNvPr id="23560" name="Group 280"/>
            <p:cNvGrpSpPr>
              <a:grpSpLocks/>
            </p:cNvGrpSpPr>
            <p:nvPr/>
          </p:nvGrpSpPr>
          <p:grpSpPr bwMode="auto">
            <a:xfrm rot="900000">
              <a:off x="276077" y="5037620"/>
              <a:ext cx="920762" cy="1408690"/>
              <a:chOff x="3524440" y="2612395"/>
              <a:chExt cx="855725" cy="1308656"/>
            </a:xfrm>
          </p:grpSpPr>
          <p:sp>
            <p:nvSpPr>
              <p:cNvPr id="9" name="Freeform 671"/>
              <p:cNvSpPr>
                <a:spLocks/>
              </p:cNvSpPr>
              <p:nvPr/>
            </p:nvSpPr>
            <p:spPr bwMode="auto">
              <a:xfrm>
                <a:off x="4229419" y="2971364"/>
                <a:ext cx="134258" cy="166649"/>
              </a:xfrm>
              <a:custGeom>
                <a:avLst/>
                <a:gdLst/>
                <a:ahLst/>
                <a:cxnLst>
                  <a:cxn ang="0">
                    <a:pos x="49" y="23"/>
                  </a:cxn>
                  <a:cxn ang="0">
                    <a:pos x="45" y="14"/>
                  </a:cxn>
                  <a:cxn ang="0">
                    <a:pos x="22" y="22"/>
                  </a:cxn>
                  <a:cxn ang="0">
                    <a:pos x="24" y="14"/>
                  </a:cxn>
                  <a:cxn ang="0">
                    <a:pos x="25" y="8"/>
                  </a:cxn>
                  <a:cxn ang="0">
                    <a:pos x="15" y="6"/>
                  </a:cxn>
                  <a:cxn ang="0">
                    <a:pos x="10" y="21"/>
                  </a:cxn>
                  <a:cxn ang="0">
                    <a:pos x="5" y="28"/>
                  </a:cxn>
                  <a:cxn ang="0">
                    <a:pos x="5" y="33"/>
                  </a:cxn>
                  <a:cxn ang="0">
                    <a:pos x="4" y="34"/>
                  </a:cxn>
                  <a:cxn ang="0">
                    <a:pos x="3" y="54"/>
                  </a:cxn>
                  <a:cxn ang="0">
                    <a:pos x="15" y="58"/>
                  </a:cxn>
                  <a:cxn ang="0">
                    <a:pos x="18" y="60"/>
                  </a:cxn>
                  <a:cxn ang="0">
                    <a:pos x="32" y="71"/>
                  </a:cxn>
                  <a:cxn ang="0">
                    <a:pos x="40" y="64"/>
                  </a:cxn>
                  <a:cxn ang="0">
                    <a:pos x="40" y="64"/>
                  </a:cxn>
                  <a:cxn ang="0">
                    <a:pos x="32" y="55"/>
                  </a:cxn>
                  <a:cxn ang="0">
                    <a:pos x="31" y="52"/>
                  </a:cxn>
                  <a:cxn ang="0">
                    <a:pos x="31" y="52"/>
                  </a:cxn>
                  <a:cxn ang="0">
                    <a:pos x="50" y="58"/>
                  </a:cxn>
                  <a:cxn ang="0">
                    <a:pos x="53" y="46"/>
                  </a:cxn>
                  <a:cxn ang="0">
                    <a:pos x="38" y="42"/>
                  </a:cxn>
                  <a:cxn ang="0">
                    <a:pos x="39" y="42"/>
                  </a:cxn>
                  <a:cxn ang="0">
                    <a:pos x="43" y="41"/>
                  </a:cxn>
                  <a:cxn ang="0">
                    <a:pos x="48" y="39"/>
                  </a:cxn>
                  <a:cxn ang="0">
                    <a:pos x="54" y="38"/>
                  </a:cxn>
                  <a:cxn ang="0">
                    <a:pos x="55" y="27"/>
                  </a:cxn>
                  <a:cxn ang="0">
                    <a:pos x="46" y="27"/>
                  </a:cxn>
                  <a:cxn ang="0">
                    <a:pos x="43" y="28"/>
                  </a:cxn>
                  <a:cxn ang="0">
                    <a:pos x="40" y="29"/>
                  </a:cxn>
                  <a:cxn ang="0">
                    <a:pos x="49" y="23"/>
                  </a:cxn>
                </a:cxnLst>
                <a:rect l="0" t="0" r="r" b="b"/>
                <a:pathLst>
                  <a:path w="60" h="75">
                    <a:moveTo>
                      <a:pt x="49" y="23"/>
                    </a:moveTo>
                    <a:cubicBezTo>
                      <a:pt x="53" y="19"/>
                      <a:pt x="49" y="14"/>
                      <a:pt x="45" y="14"/>
                    </a:cubicBezTo>
                    <a:cubicBezTo>
                      <a:pt x="37" y="14"/>
                      <a:pt x="30" y="18"/>
                      <a:pt x="22" y="22"/>
                    </a:cubicBezTo>
                    <a:cubicBezTo>
                      <a:pt x="23" y="19"/>
                      <a:pt x="24" y="17"/>
                      <a:pt x="24" y="14"/>
                    </a:cubicBezTo>
                    <a:cubicBezTo>
                      <a:pt x="25" y="12"/>
                      <a:pt x="25" y="10"/>
                      <a:pt x="25" y="8"/>
                    </a:cubicBezTo>
                    <a:cubicBezTo>
                      <a:pt x="26" y="2"/>
                      <a:pt x="16" y="0"/>
                      <a:pt x="15" y="6"/>
                    </a:cubicBezTo>
                    <a:cubicBezTo>
                      <a:pt x="14" y="12"/>
                      <a:pt x="12" y="16"/>
                      <a:pt x="10" y="21"/>
                    </a:cubicBezTo>
                    <a:cubicBezTo>
                      <a:pt x="9" y="24"/>
                      <a:pt x="7" y="26"/>
                      <a:pt x="5" y="28"/>
                    </a:cubicBezTo>
                    <a:cubicBezTo>
                      <a:pt x="3" y="30"/>
                      <a:pt x="4" y="32"/>
                      <a:pt x="5" y="33"/>
                    </a:cubicBezTo>
                    <a:cubicBezTo>
                      <a:pt x="5" y="34"/>
                      <a:pt x="5" y="34"/>
                      <a:pt x="4" y="34"/>
                    </a:cubicBezTo>
                    <a:cubicBezTo>
                      <a:pt x="3" y="39"/>
                      <a:pt x="0" y="50"/>
                      <a:pt x="3" y="54"/>
                    </a:cubicBezTo>
                    <a:cubicBezTo>
                      <a:pt x="5" y="58"/>
                      <a:pt x="10" y="58"/>
                      <a:pt x="15" y="58"/>
                    </a:cubicBezTo>
                    <a:cubicBezTo>
                      <a:pt x="16" y="59"/>
                      <a:pt x="16" y="60"/>
                      <a:pt x="18" y="60"/>
                    </a:cubicBezTo>
                    <a:cubicBezTo>
                      <a:pt x="24" y="62"/>
                      <a:pt x="27" y="67"/>
                      <a:pt x="32" y="71"/>
                    </a:cubicBezTo>
                    <a:cubicBezTo>
                      <a:pt x="36" y="75"/>
                      <a:pt x="42" y="69"/>
                      <a:pt x="40" y="64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7" y="60"/>
                      <a:pt x="35" y="57"/>
                      <a:pt x="32" y="55"/>
                    </a:cubicBezTo>
                    <a:cubicBezTo>
                      <a:pt x="32" y="54"/>
                      <a:pt x="31" y="53"/>
                      <a:pt x="31" y="52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37" y="53"/>
                      <a:pt x="44" y="56"/>
                      <a:pt x="50" y="58"/>
                    </a:cubicBezTo>
                    <a:cubicBezTo>
                      <a:pt x="58" y="60"/>
                      <a:pt x="60" y="48"/>
                      <a:pt x="53" y="46"/>
                    </a:cubicBezTo>
                    <a:cubicBezTo>
                      <a:pt x="48" y="45"/>
                      <a:pt x="43" y="43"/>
                      <a:pt x="38" y="42"/>
                    </a:cubicBezTo>
                    <a:cubicBezTo>
                      <a:pt x="38" y="42"/>
                      <a:pt x="39" y="42"/>
                      <a:pt x="39" y="42"/>
                    </a:cubicBezTo>
                    <a:cubicBezTo>
                      <a:pt x="40" y="42"/>
                      <a:pt x="42" y="42"/>
                      <a:pt x="43" y="41"/>
                    </a:cubicBezTo>
                    <a:cubicBezTo>
                      <a:pt x="44" y="41"/>
                      <a:pt x="46" y="40"/>
                      <a:pt x="48" y="39"/>
                    </a:cubicBezTo>
                    <a:cubicBezTo>
                      <a:pt x="51" y="39"/>
                      <a:pt x="53" y="38"/>
                      <a:pt x="54" y="38"/>
                    </a:cubicBezTo>
                    <a:cubicBezTo>
                      <a:pt x="60" y="37"/>
                      <a:pt x="60" y="29"/>
                      <a:pt x="55" y="27"/>
                    </a:cubicBezTo>
                    <a:cubicBezTo>
                      <a:pt x="51" y="25"/>
                      <a:pt x="49" y="26"/>
                      <a:pt x="46" y="27"/>
                    </a:cubicBezTo>
                    <a:cubicBezTo>
                      <a:pt x="45" y="27"/>
                      <a:pt x="44" y="28"/>
                      <a:pt x="43" y="28"/>
                    </a:cubicBezTo>
                    <a:cubicBezTo>
                      <a:pt x="42" y="28"/>
                      <a:pt x="41" y="29"/>
                      <a:pt x="40" y="29"/>
                    </a:cubicBezTo>
                    <a:cubicBezTo>
                      <a:pt x="44" y="27"/>
                      <a:pt x="47" y="25"/>
                      <a:pt x="49" y="2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" name="Freeform 672"/>
              <p:cNvSpPr>
                <a:spLocks/>
              </p:cNvSpPr>
              <p:nvPr/>
            </p:nvSpPr>
            <p:spPr bwMode="auto">
              <a:xfrm>
                <a:off x="3559656" y="3385250"/>
                <a:ext cx="137209" cy="153376"/>
              </a:xfrm>
              <a:custGeom>
                <a:avLst/>
                <a:gdLst/>
                <a:ahLst/>
                <a:cxnLst>
                  <a:cxn ang="0">
                    <a:pos x="7" y="41"/>
                  </a:cxn>
                  <a:cxn ang="0">
                    <a:pos x="2" y="32"/>
                  </a:cxn>
                  <a:cxn ang="0">
                    <a:pos x="22" y="17"/>
                  </a:cxn>
                  <a:cxn ang="0">
                    <a:pos x="14" y="15"/>
                  </a:cxn>
                  <a:cxn ang="0">
                    <a:pos x="9" y="12"/>
                  </a:cxn>
                  <a:cxn ang="0">
                    <a:pos x="13" y="2"/>
                  </a:cxn>
                  <a:cxn ang="0">
                    <a:pos x="28" y="7"/>
                  </a:cxn>
                  <a:cxn ang="0">
                    <a:pos x="36" y="6"/>
                  </a:cxn>
                  <a:cxn ang="0">
                    <a:pos x="41" y="9"/>
                  </a:cxn>
                  <a:cxn ang="0">
                    <a:pos x="42" y="9"/>
                  </a:cxn>
                  <a:cxn ang="0">
                    <a:pos x="59" y="19"/>
                  </a:cxn>
                  <a:cxn ang="0">
                    <a:pos x="55" y="31"/>
                  </a:cxn>
                  <a:cxn ang="0">
                    <a:pos x="56" y="35"/>
                  </a:cxn>
                  <a:cxn ang="0">
                    <a:pos x="57" y="53"/>
                  </a:cxn>
                  <a:cxn ang="0">
                    <a:pos x="47" y="56"/>
                  </a:cxn>
                  <a:cxn ang="0">
                    <a:pos x="47" y="56"/>
                  </a:cxn>
                  <a:cxn ang="0">
                    <a:pos x="44" y="44"/>
                  </a:cxn>
                  <a:cxn ang="0">
                    <a:pos x="42" y="41"/>
                  </a:cxn>
                  <a:cxn ang="0">
                    <a:pos x="42" y="41"/>
                  </a:cxn>
                  <a:cxn ang="0">
                    <a:pos x="36" y="61"/>
                  </a:cxn>
                  <a:cxn ang="0">
                    <a:pos x="25" y="56"/>
                  </a:cxn>
                  <a:cxn ang="0">
                    <a:pos x="30" y="42"/>
                  </a:cxn>
                  <a:cxn ang="0">
                    <a:pos x="29" y="42"/>
                  </a:cxn>
                  <a:cxn ang="0">
                    <a:pos x="26" y="46"/>
                  </a:cxn>
                  <a:cxn ang="0">
                    <a:pos x="22" y="48"/>
                  </a:cxn>
                  <a:cxn ang="0">
                    <a:pos x="17" y="53"/>
                  </a:cxn>
                  <a:cxn ang="0">
                    <a:pos x="8" y="48"/>
                  </a:cxn>
                  <a:cxn ang="0">
                    <a:pos x="13" y="40"/>
                  </a:cxn>
                  <a:cxn ang="0">
                    <a:pos x="16" y="38"/>
                  </a:cxn>
                  <a:cxn ang="0">
                    <a:pos x="17" y="36"/>
                  </a:cxn>
                  <a:cxn ang="0">
                    <a:pos x="7" y="41"/>
                  </a:cxn>
                </a:cxnLst>
                <a:rect l="0" t="0" r="r" b="b"/>
                <a:pathLst>
                  <a:path w="61" h="68">
                    <a:moveTo>
                      <a:pt x="7" y="41"/>
                    </a:moveTo>
                    <a:cubicBezTo>
                      <a:pt x="2" y="42"/>
                      <a:pt x="0" y="36"/>
                      <a:pt x="2" y="32"/>
                    </a:cubicBezTo>
                    <a:cubicBezTo>
                      <a:pt x="7" y="25"/>
                      <a:pt x="14" y="22"/>
                      <a:pt x="22" y="17"/>
                    </a:cubicBezTo>
                    <a:cubicBezTo>
                      <a:pt x="19" y="17"/>
                      <a:pt x="17" y="16"/>
                      <a:pt x="14" y="15"/>
                    </a:cubicBezTo>
                    <a:cubicBezTo>
                      <a:pt x="12" y="14"/>
                      <a:pt x="11" y="13"/>
                      <a:pt x="9" y="12"/>
                    </a:cubicBezTo>
                    <a:cubicBezTo>
                      <a:pt x="3" y="9"/>
                      <a:pt x="7" y="0"/>
                      <a:pt x="13" y="2"/>
                    </a:cubicBezTo>
                    <a:cubicBezTo>
                      <a:pt x="18" y="5"/>
                      <a:pt x="23" y="6"/>
                      <a:pt x="28" y="7"/>
                    </a:cubicBezTo>
                    <a:cubicBezTo>
                      <a:pt x="31" y="7"/>
                      <a:pt x="34" y="7"/>
                      <a:pt x="36" y="6"/>
                    </a:cubicBezTo>
                    <a:cubicBezTo>
                      <a:pt x="39" y="6"/>
                      <a:pt x="40" y="7"/>
                      <a:pt x="41" y="9"/>
                    </a:cubicBezTo>
                    <a:cubicBezTo>
                      <a:pt x="41" y="9"/>
                      <a:pt x="42" y="9"/>
                      <a:pt x="42" y="9"/>
                    </a:cubicBezTo>
                    <a:cubicBezTo>
                      <a:pt x="46" y="11"/>
                      <a:pt x="57" y="15"/>
                      <a:pt x="59" y="19"/>
                    </a:cubicBezTo>
                    <a:cubicBezTo>
                      <a:pt x="61" y="23"/>
                      <a:pt x="58" y="28"/>
                      <a:pt x="55" y="31"/>
                    </a:cubicBezTo>
                    <a:cubicBezTo>
                      <a:pt x="56" y="32"/>
                      <a:pt x="56" y="34"/>
                      <a:pt x="56" y="35"/>
                    </a:cubicBezTo>
                    <a:cubicBezTo>
                      <a:pt x="54" y="41"/>
                      <a:pt x="56" y="46"/>
                      <a:pt x="57" y="53"/>
                    </a:cubicBezTo>
                    <a:cubicBezTo>
                      <a:pt x="58" y="59"/>
                      <a:pt x="50" y="61"/>
                      <a:pt x="47" y="56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5" y="51"/>
                      <a:pt x="44" y="48"/>
                      <a:pt x="44" y="44"/>
                    </a:cubicBezTo>
                    <a:cubicBezTo>
                      <a:pt x="43" y="43"/>
                      <a:pt x="43" y="42"/>
                      <a:pt x="42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39" y="47"/>
                      <a:pt x="38" y="55"/>
                      <a:pt x="36" y="61"/>
                    </a:cubicBezTo>
                    <a:cubicBezTo>
                      <a:pt x="34" y="68"/>
                      <a:pt x="22" y="64"/>
                      <a:pt x="25" y="56"/>
                    </a:cubicBezTo>
                    <a:cubicBezTo>
                      <a:pt x="27" y="52"/>
                      <a:pt x="28" y="47"/>
                      <a:pt x="30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8" y="44"/>
                      <a:pt x="27" y="45"/>
                      <a:pt x="26" y="46"/>
                    </a:cubicBezTo>
                    <a:cubicBezTo>
                      <a:pt x="26" y="46"/>
                      <a:pt x="23" y="48"/>
                      <a:pt x="22" y="48"/>
                    </a:cubicBezTo>
                    <a:cubicBezTo>
                      <a:pt x="20" y="51"/>
                      <a:pt x="18" y="52"/>
                      <a:pt x="17" y="53"/>
                    </a:cubicBezTo>
                    <a:cubicBezTo>
                      <a:pt x="14" y="57"/>
                      <a:pt x="7" y="53"/>
                      <a:pt x="8" y="48"/>
                    </a:cubicBezTo>
                    <a:cubicBezTo>
                      <a:pt x="9" y="43"/>
                      <a:pt x="11" y="42"/>
                      <a:pt x="13" y="40"/>
                    </a:cubicBezTo>
                    <a:cubicBezTo>
                      <a:pt x="14" y="39"/>
                      <a:pt x="15" y="39"/>
                      <a:pt x="16" y="38"/>
                    </a:cubicBezTo>
                    <a:cubicBezTo>
                      <a:pt x="16" y="37"/>
                      <a:pt x="17" y="37"/>
                      <a:pt x="17" y="36"/>
                    </a:cubicBezTo>
                    <a:cubicBezTo>
                      <a:pt x="14" y="38"/>
                      <a:pt x="11" y="40"/>
                      <a:pt x="7" y="4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" name="Freeform 673"/>
              <p:cNvSpPr>
                <a:spLocks/>
              </p:cNvSpPr>
              <p:nvPr/>
            </p:nvSpPr>
            <p:spPr bwMode="auto">
              <a:xfrm>
                <a:off x="4153411" y="3540627"/>
                <a:ext cx="210977" cy="274307"/>
              </a:xfrm>
              <a:custGeom>
                <a:avLst/>
                <a:gdLst/>
                <a:ahLst/>
                <a:cxnLst>
                  <a:cxn ang="0">
                    <a:pos x="73" y="93"/>
                  </a:cxn>
                  <a:cxn ang="0">
                    <a:pos x="72" y="91"/>
                  </a:cxn>
                  <a:cxn ang="0">
                    <a:pos x="28" y="10"/>
                  </a:cxn>
                  <a:cxn ang="0">
                    <a:pos x="22" y="9"/>
                  </a:cxn>
                  <a:cxn ang="0">
                    <a:pos x="18" y="6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2" y="10"/>
                  </a:cxn>
                  <a:cxn ang="0">
                    <a:pos x="29" y="60"/>
                  </a:cxn>
                  <a:cxn ang="0">
                    <a:pos x="46" y="97"/>
                  </a:cxn>
                  <a:cxn ang="0">
                    <a:pos x="46" y="97"/>
                  </a:cxn>
                  <a:cxn ang="0">
                    <a:pos x="48" y="103"/>
                  </a:cxn>
                  <a:cxn ang="0">
                    <a:pos x="50" y="106"/>
                  </a:cxn>
                  <a:cxn ang="0">
                    <a:pos x="52" y="110"/>
                  </a:cxn>
                  <a:cxn ang="0">
                    <a:pos x="59" y="120"/>
                  </a:cxn>
                  <a:cxn ang="0">
                    <a:pos x="82" y="112"/>
                  </a:cxn>
                  <a:cxn ang="0">
                    <a:pos x="83" y="112"/>
                  </a:cxn>
                  <a:cxn ang="0">
                    <a:pos x="84" y="112"/>
                  </a:cxn>
                  <a:cxn ang="0">
                    <a:pos x="93" y="104"/>
                  </a:cxn>
                  <a:cxn ang="0">
                    <a:pos x="73" y="93"/>
                  </a:cxn>
                </a:cxnLst>
                <a:rect l="0" t="0" r="r" b="b"/>
                <a:pathLst>
                  <a:path w="96" h="124">
                    <a:moveTo>
                      <a:pt x="73" y="93"/>
                    </a:moveTo>
                    <a:cubicBezTo>
                      <a:pt x="73" y="92"/>
                      <a:pt x="73" y="91"/>
                      <a:pt x="72" y="91"/>
                    </a:cubicBezTo>
                    <a:cubicBezTo>
                      <a:pt x="61" y="62"/>
                      <a:pt x="50" y="32"/>
                      <a:pt x="28" y="10"/>
                    </a:cubicBezTo>
                    <a:cubicBezTo>
                      <a:pt x="26" y="9"/>
                      <a:pt x="24" y="8"/>
                      <a:pt x="22" y="9"/>
                    </a:cubicBezTo>
                    <a:cubicBezTo>
                      <a:pt x="20" y="8"/>
                      <a:pt x="19" y="7"/>
                      <a:pt x="18" y="6"/>
                    </a:cubicBezTo>
                    <a:cubicBezTo>
                      <a:pt x="16" y="4"/>
                      <a:pt x="13" y="4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7" y="0"/>
                      <a:pt x="0" y="5"/>
                      <a:pt x="2" y="10"/>
                    </a:cubicBezTo>
                    <a:cubicBezTo>
                      <a:pt x="11" y="27"/>
                      <a:pt x="21" y="43"/>
                      <a:pt x="29" y="60"/>
                    </a:cubicBezTo>
                    <a:cubicBezTo>
                      <a:pt x="34" y="72"/>
                      <a:pt x="39" y="85"/>
                      <a:pt x="46" y="97"/>
                    </a:cubicBezTo>
                    <a:cubicBezTo>
                      <a:pt x="46" y="97"/>
                      <a:pt x="46" y="97"/>
                      <a:pt x="46" y="97"/>
                    </a:cubicBezTo>
                    <a:cubicBezTo>
                      <a:pt x="47" y="99"/>
                      <a:pt x="48" y="101"/>
                      <a:pt x="48" y="103"/>
                    </a:cubicBezTo>
                    <a:cubicBezTo>
                      <a:pt x="49" y="105"/>
                      <a:pt x="50" y="105"/>
                      <a:pt x="50" y="106"/>
                    </a:cubicBezTo>
                    <a:cubicBezTo>
                      <a:pt x="51" y="107"/>
                      <a:pt x="51" y="109"/>
                      <a:pt x="52" y="110"/>
                    </a:cubicBezTo>
                    <a:cubicBezTo>
                      <a:pt x="53" y="115"/>
                      <a:pt x="56" y="118"/>
                      <a:pt x="59" y="120"/>
                    </a:cubicBezTo>
                    <a:cubicBezTo>
                      <a:pt x="68" y="124"/>
                      <a:pt x="75" y="113"/>
                      <a:pt x="82" y="112"/>
                    </a:cubicBezTo>
                    <a:cubicBezTo>
                      <a:pt x="83" y="112"/>
                      <a:pt x="83" y="112"/>
                      <a:pt x="83" y="112"/>
                    </a:cubicBezTo>
                    <a:cubicBezTo>
                      <a:pt x="83" y="112"/>
                      <a:pt x="84" y="112"/>
                      <a:pt x="84" y="112"/>
                    </a:cubicBezTo>
                    <a:cubicBezTo>
                      <a:pt x="88" y="111"/>
                      <a:pt x="92" y="108"/>
                      <a:pt x="93" y="104"/>
                    </a:cubicBezTo>
                    <a:cubicBezTo>
                      <a:pt x="96" y="91"/>
                      <a:pt x="80" y="94"/>
                      <a:pt x="73" y="9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Freeform 674"/>
              <p:cNvSpPr>
                <a:spLocks/>
              </p:cNvSpPr>
              <p:nvPr/>
            </p:nvSpPr>
            <p:spPr bwMode="auto">
              <a:xfrm>
                <a:off x="4254801" y="3728513"/>
                <a:ext cx="123931" cy="119457"/>
              </a:xfrm>
              <a:custGeom>
                <a:avLst/>
                <a:gdLst/>
                <a:ahLst/>
                <a:cxnLst>
                  <a:cxn ang="0">
                    <a:pos x="50" y="3"/>
                  </a:cxn>
                  <a:cxn ang="0">
                    <a:pos x="39" y="4"/>
                  </a:cxn>
                  <a:cxn ang="0">
                    <a:pos x="25" y="12"/>
                  </a:cxn>
                  <a:cxn ang="0">
                    <a:pos x="24" y="15"/>
                  </a:cxn>
                  <a:cxn ang="0">
                    <a:pos x="17" y="20"/>
                  </a:cxn>
                  <a:cxn ang="0">
                    <a:pos x="7" y="23"/>
                  </a:cxn>
                  <a:cxn ang="0">
                    <a:pos x="6" y="23"/>
                  </a:cxn>
                  <a:cxn ang="0">
                    <a:pos x="5" y="24"/>
                  </a:cxn>
                  <a:cxn ang="0">
                    <a:pos x="3" y="27"/>
                  </a:cxn>
                  <a:cxn ang="0">
                    <a:pos x="3" y="28"/>
                  </a:cxn>
                  <a:cxn ang="0">
                    <a:pos x="53" y="22"/>
                  </a:cxn>
                  <a:cxn ang="0">
                    <a:pos x="55" y="15"/>
                  </a:cxn>
                  <a:cxn ang="0">
                    <a:pos x="56" y="12"/>
                  </a:cxn>
                  <a:cxn ang="0">
                    <a:pos x="50" y="3"/>
                  </a:cxn>
                </a:cxnLst>
                <a:rect l="0" t="0" r="r" b="b"/>
                <a:pathLst>
                  <a:path w="56" h="54">
                    <a:moveTo>
                      <a:pt x="50" y="3"/>
                    </a:moveTo>
                    <a:cubicBezTo>
                      <a:pt x="46" y="0"/>
                      <a:pt x="42" y="2"/>
                      <a:pt x="39" y="4"/>
                    </a:cubicBezTo>
                    <a:cubicBezTo>
                      <a:pt x="34" y="6"/>
                      <a:pt x="29" y="8"/>
                      <a:pt x="25" y="12"/>
                    </a:cubicBezTo>
                    <a:cubicBezTo>
                      <a:pt x="25" y="13"/>
                      <a:pt x="24" y="14"/>
                      <a:pt x="24" y="15"/>
                    </a:cubicBezTo>
                    <a:cubicBezTo>
                      <a:pt x="22" y="17"/>
                      <a:pt x="19" y="18"/>
                      <a:pt x="17" y="20"/>
                    </a:cubicBezTo>
                    <a:cubicBezTo>
                      <a:pt x="13" y="20"/>
                      <a:pt x="10" y="21"/>
                      <a:pt x="7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4"/>
                      <a:pt x="5" y="24"/>
                    </a:cubicBezTo>
                    <a:cubicBezTo>
                      <a:pt x="4" y="25"/>
                      <a:pt x="3" y="26"/>
                      <a:pt x="3" y="27"/>
                    </a:cubicBezTo>
                    <a:cubicBezTo>
                      <a:pt x="3" y="27"/>
                      <a:pt x="3" y="28"/>
                      <a:pt x="3" y="28"/>
                    </a:cubicBezTo>
                    <a:cubicBezTo>
                      <a:pt x="0" y="54"/>
                      <a:pt x="45" y="31"/>
                      <a:pt x="53" y="22"/>
                    </a:cubicBezTo>
                    <a:cubicBezTo>
                      <a:pt x="55" y="20"/>
                      <a:pt x="55" y="17"/>
                      <a:pt x="55" y="15"/>
                    </a:cubicBezTo>
                    <a:cubicBezTo>
                      <a:pt x="56" y="14"/>
                      <a:pt x="56" y="13"/>
                      <a:pt x="56" y="12"/>
                    </a:cubicBezTo>
                    <a:cubicBezTo>
                      <a:pt x="55" y="8"/>
                      <a:pt x="53" y="5"/>
                      <a:pt x="50" y="3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Freeform 675"/>
              <p:cNvSpPr>
                <a:spLocks/>
              </p:cNvSpPr>
              <p:nvPr/>
            </p:nvSpPr>
            <p:spPr bwMode="auto">
              <a:xfrm>
                <a:off x="3923497" y="3595826"/>
                <a:ext cx="82621" cy="322974"/>
              </a:xfrm>
              <a:custGeom>
                <a:avLst/>
                <a:gdLst/>
                <a:ahLst/>
                <a:cxnLst>
                  <a:cxn ang="0">
                    <a:pos x="39" y="112"/>
                  </a:cxn>
                  <a:cxn ang="0">
                    <a:pos x="38" y="108"/>
                  </a:cxn>
                  <a:cxn ang="0">
                    <a:pos x="37" y="98"/>
                  </a:cxn>
                  <a:cxn ang="0">
                    <a:pos x="34" y="45"/>
                  </a:cxn>
                  <a:cxn ang="0">
                    <a:pos x="34" y="6"/>
                  </a:cxn>
                  <a:cxn ang="0">
                    <a:pos x="26" y="2"/>
                  </a:cxn>
                  <a:cxn ang="0">
                    <a:pos x="17" y="1"/>
                  </a:cxn>
                  <a:cxn ang="0">
                    <a:pos x="11" y="2"/>
                  </a:cxn>
                  <a:cxn ang="0">
                    <a:pos x="4" y="38"/>
                  </a:cxn>
                  <a:cxn ang="0">
                    <a:pos x="5" y="73"/>
                  </a:cxn>
                  <a:cxn ang="0">
                    <a:pos x="5" y="82"/>
                  </a:cxn>
                  <a:cxn ang="0">
                    <a:pos x="14" y="119"/>
                  </a:cxn>
                  <a:cxn ang="0">
                    <a:pos x="8" y="123"/>
                  </a:cxn>
                  <a:cxn ang="0">
                    <a:pos x="8" y="123"/>
                  </a:cxn>
                  <a:cxn ang="0">
                    <a:pos x="6" y="124"/>
                  </a:cxn>
                  <a:cxn ang="0">
                    <a:pos x="0" y="135"/>
                  </a:cxn>
                  <a:cxn ang="0">
                    <a:pos x="10" y="144"/>
                  </a:cxn>
                  <a:cxn ang="0">
                    <a:pos x="24" y="141"/>
                  </a:cxn>
                  <a:cxn ang="0">
                    <a:pos x="32" y="134"/>
                  </a:cxn>
                  <a:cxn ang="0">
                    <a:pos x="40" y="124"/>
                  </a:cxn>
                  <a:cxn ang="0">
                    <a:pos x="39" y="112"/>
                  </a:cxn>
                </a:cxnLst>
                <a:rect l="0" t="0" r="r" b="b"/>
                <a:pathLst>
                  <a:path w="40" h="145">
                    <a:moveTo>
                      <a:pt x="39" y="112"/>
                    </a:moveTo>
                    <a:cubicBezTo>
                      <a:pt x="38" y="110"/>
                      <a:pt x="38" y="109"/>
                      <a:pt x="38" y="108"/>
                    </a:cubicBezTo>
                    <a:cubicBezTo>
                      <a:pt x="38" y="104"/>
                      <a:pt x="37" y="101"/>
                      <a:pt x="37" y="98"/>
                    </a:cubicBezTo>
                    <a:cubicBezTo>
                      <a:pt x="37" y="97"/>
                      <a:pt x="34" y="62"/>
                      <a:pt x="34" y="45"/>
                    </a:cubicBezTo>
                    <a:cubicBezTo>
                      <a:pt x="35" y="32"/>
                      <a:pt x="38" y="19"/>
                      <a:pt x="34" y="6"/>
                    </a:cubicBezTo>
                    <a:cubicBezTo>
                      <a:pt x="33" y="2"/>
                      <a:pt x="29" y="1"/>
                      <a:pt x="26" y="2"/>
                    </a:cubicBezTo>
                    <a:cubicBezTo>
                      <a:pt x="24" y="0"/>
                      <a:pt x="20" y="0"/>
                      <a:pt x="17" y="1"/>
                    </a:cubicBezTo>
                    <a:cubicBezTo>
                      <a:pt x="15" y="0"/>
                      <a:pt x="13" y="1"/>
                      <a:pt x="11" y="2"/>
                    </a:cubicBezTo>
                    <a:cubicBezTo>
                      <a:pt x="1" y="9"/>
                      <a:pt x="4" y="28"/>
                      <a:pt x="4" y="38"/>
                    </a:cubicBezTo>
                    <a:cubicBezTo>
                      <a:pt x="5" y="50"/>
                      <a:pt x="4" y="61"/>
                      <a:pt x="5" y="73"/>
                    </a:cubicBezTo>
                    <a:cubicBezTo>
                      <a:pt x="5" y="76"/>
                      <a:pt x="5" y="80"/>
                      <a:pt x="5" y="82"/>
                    </a:cubicBezTo>
                    <a:cubicBezTo>
                      <a:pt x="4" y="91"/>
                      <a:pt x="14" y="119"/>
                      <a:pt x="14" y="119"/>
                    </a:cubicBezTo>
                    <a:cubicBezTo>
                      <a:pt x="14" y="119"/>
                      <a:pt x="10" y="122"/>
                      <a:pt x="8" y="123"/>
                    </a:cubicBezTo>
                    <a:cubicBezTo>
                      <a:pt x="8" y="123"/>
                      <a:pt x="8" y="123"/>
                      <a:pt x="8" y="123"/>
                    </a:cubicBezTo>
                    <a:cubicBezTo>
                      <a:pt x="7" y="123"/>
                      <a:pt x="7" y="123"/>
                      <a:pt x="6" y="124"/>
                    </a:cubicBezTo>
                    <a:cubicBezTo>
                      <a:pt x="2" y="126"/>
                      <a:pt x="0" y="130"/>
                      <a:pt x="0" y="135"/>
                    </a:cubicBezTo>
                    <a:cubicBezTo>
                      <a:pt x="1" y="141"/>
                      <a:pt x="6" y="143"/>
                      <a:pt x="10" y="144"/>
                    </a:cubicBezTo>
                    <a:cubicBezTo>
                      <a:pt x="15" y="145"/>
                      <a:pt x="20" y="144"/>
                      <a:pt x="24" y="141"/>
                    </a:cubicBezTo>
                    <a:cubicBezTo>
                      <a:pt x="26" y="140"/>
                      <a:pt x="32" y="134"/>
                      <a:pt x="32" y="134"/>
                    </a:cubicBezTo>
                    <a:cubicBezTo>
                      <a:pt x="35" y="133"/>
                      <a:pt x="39" y="125"/>
                      <a:pt x="40" y="124"/>
                    </a:cubicBezTo>
                    <a:cubicBezTo>
                      <a:pt x="40" y="121"/>
                      <a:pt x="39" y="113"/>
                      <a:pt x="39" y="112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Freeform 676"/>
              <p:cNvSpPr>
                <a:spLocks/>
              </p:cNvSpPr>
              <p:nvPr/>
            </p:nvSpPr>
            <p:spPr bwMode="auto">
              <a:xfrm>
                <a:off x="3895938" y="3845855"/>
                <a:ext cx="153438" cy="75213"/>
              </a:xfrm>
              <a:custGeom>
                <a:avLst/>
                <a:gdLst/>
                <a:ahLst/>
                <a:cxnLst>
                  <a:cxn ang="0">
                    <a:pos x="3" y="28"/>
                  </a:cxn>
                  <a:cxn ang="0">
                    <a:pos x="5" y="31"/>
                  </a:cxn>
                  <a:cxn ang="0">
                    <a:pos x="12" y="33"/>
                  </a:cxn>
                  <a:cxn ang="0">
                    <a:pos x="50" y="4"/>
                  </a:cxn>
                  <a:cxn ang="0">
                    <a:pos x="49" y="0"/>
                  </a:cxn>
                  <a:cxn ang="0">
                    <a:pos x="42" y="6"/>
                  </a:cxn>
                  <a:cxn ang="0">
                    <a:pos x="25" y="9"/>
                  </a:cxn>
                  <a:cxn ang="0">
                    <a:pos x="22" y="7"/>
                  </a:cxn>
                  <a:cxn ang="0">
                    <a:pos x="10" y="9"/>
                  </a:cxn>
                  <a:cxn ang="0">
                    <a:pos x="1" y="17"/>
                  </a:cxn>
                  <a:cxn ang="0">
                    <a:pos x="3" y="28"/>
                  </a:cxn>
                </a:cxnLst>
                <a:rect l="0" t="0" r="r" b="b"/>
                <a:pathLst>
                  <a:path w="69" h="34">
                    <a:moveTo>
                      <a:pt x="3" y="28"/>
                    </a:moveTo>
                    <a:cubicBezTo>
                      <a:pt x="3" y="29"/>
                      <a:pt x="4" y="30"/>
                      <a:pt x="5" y="31"/>
                    </a:cubicBezTo>
                    <a:cubicBezTo>
                      <a:pt x="7" y="32"/>
                      <a:pt x="9" y="33"/>
                      <a:pt x="12" y="33"/>
                    </a:cubicBezTo>
                    <a:cubicBezTo>
                      <a:pt x="22" y="34"/>
                      <a:pt x="69" y="21"/>
                      <a:pt x="50" y="4"/>
                    </a:cubicBezTo>
                    <a:cubicBezTo>
                      <a:pt x="49" y="4"/>
                      <a:pt x="50" y="2"/>
                      <a:pt x="49" y="0"/>
                    </a:cubicBezTo>
                    <a:cubicBezTo>
                      <a:pt x="48" y="0"/>
                      <a:pt x="43" y="6"/>
                      <a:pt x="42" y="6"/>
                    </a:cubicBezTo>
                    <a:cubicBezTo>
                      <a:pt x="42" y="6"/>
                      <a:pt x="29" y="11"/>
                      <a:pt x="25" y="9"/>
                    </a:cubicBezTo>
                    <a:cubicBezTo>
                      <a:pt x="25" y="8"/>
                      <a:pt x="23" y="7"/>
                      <a:pt x="22" y="7"/>
                    </a:cubicBezTo>
                    <a:cubicBezTo>
                      <a:pt x="17" y="7"/>
                      <a:pt x="14" y="8"/>
                      <a:pt x="10" y="9"/>
                    </a:cubicBezTo>
                    <a:cubicBezTo>
                      <a:pt x="6" y="10"/>
                      <a:pt x="1" y="12"/>
                      <a:pt x="1" y="17"/>
                    </a:cubicBezTo>
                    <a:cubicBezTo>
                      <a:pt x="0" y="20"/>
                      <a:pt x="1" y="25"/>
                      <a:pt x="3" y="2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Freeform 677"/>
              <p:cNvSpPr>
                <a:spLocks/>
              </p:cNvSpPr>
              <p:nvPr/>
            </p:nvSpPr>
            <p:spPr bwMode="auto">
              <a:xfrm>
                <a:off x="3667878" y="3025711"/>
                <a:ext cx="624080" cy="430632"/>
              </a:xfrm>
              <a:custGeom>
                <a:avLst/>
                <a:gdLst/>
                <a:ahLst/>
                <a:cxnLst>
                  <a:cxn ang="0">
                    <a:pos x="246" y="4"/>
                  </a:cxn>
                  <a:cxn ang="0">
                    <a:pos x="264" y="43"/>
                  </a:cxn>
                  <a:cxn ang="0">
                    <a:pos x="166" y="88"/>
                  </a:cxn>
                  <a:cxn ang="0">
                    <a:pos x="210" y="144"/>
                  </a:cxn>
                  <a:cxn ang="0">
                    <a:pos x="110" y="182"/>
                  </a:cxn>
                  <a:cxn ang="0">
                    <a:pos x="96" y="130"/>
                  </a:cxn>
                  <a:cxn ang="0">
                    <a:pos x="26" y="194"/>
                  </a:cxn>
                  <a:cxn ang="0">
                    <a:pos x="0" y="166"/>
                  </a:cxn>
                  <a:cxn ang="0">
                    <a:pos x="113" y="66"/>
                  </a:cxn>
                  <a:cxn ang="0">
                    <a:pos x="246" y="4"/>
                  </a:cxn>
                </a:cxnLst>
                <a:rect l="0" t="0" r="r" b="b"/>
                <a:pathLst>
                  <a:path w="280" h="194">
                    <a:moveTo>
                      <a:pt x="246" y="4"/>
                    </a:moveTo>
                    <a:cubicBezTo>
                      <a:pt x="253" y="0"/>
                      <a:pt x="280" y="38"/>
                      <a:pt x="264" y="43"/>
                    </a:cubicBezTo>
                    <a:cubicBezTo>
                      <a:pt x="262" y="44"/>
                      <a:pt x="166" y="88"/>
                      <a:pt x="166" y="88"/>
                    </a:cubicBezTo>
                    <a:cubicBezTo>
                      <a:pt x="175" y="101"/>
                      <a:pt x="213" y="138"/>
                      <a:pt x="210" y="144"/>
                    </a:cubicBezTo>
                    <a:cubicBezTo>
                      <a:pt x="201" y="162"/>
                      <a:pt x="118" y="194"/>
                      <a:pt x="110" y="182"/>
                    </a:cubicBezTo>
                    <a:cubicBezTo>
                      <a:pt x="96" y="163"/>
                      <a:pt x="102" y="123"/>
                      <a:pt x="96" y="130"/>
                    </a:cubicBezTo>
                    <a:cubicBezTo>
                      <a:pt x="56" y="178"/>
                      <a:pt x="26" y="194"/>
                      <a:pt x="26" y="194"/>
                    </a:cubicBezTo>
                    <a:cubicBezTo>
                      <a:pt x="2" y="189"/>
                      <a:pt x="0" y="166"/>
                      <a:pt x="0" y="166"/>
                    </a:cubicBezTo>
                    <a:cubicBezTo>
                      <a:pt x="55" y="141"/>
                      <a:pt x="82" y="79"/>
                      <a:pt x="113" y="66"/>
                    </a:cubicBezTo>
                    <a:cubicBezTo>
                      <a:pt x="156" y="47"/>
                      <a:pt x="174" y="47"/>
                      <a:pt x="246" y="4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Freeform 678"/>
              <p:cNvSpPr>
                <a:spLocks/>
              </p:cNvSpPr>
              <p:nvPr/>
            </p:nvSpPr>
            <p:spPr bwMode="auto">
              <a:xfrm>
                <a:off x="3875687" y="3197267"/>
                <a:ext cx="414579" cy="468976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8" y="198"/>
                  </a:cxn>
                  <a:cxn ang="0">
                    <a:pos x="82" y="203"/>
                  </a:cxn>
                  <a:cxn ang="0">
                    <a:pos x="173" y="152"/>
                  </a:cxn>
                  <a:cxn ang="0">
                    <a:pos x="185" y="110"/>
                  </a:cxn>
                  <a:cxn ang="0">
                    <a:pos x="76" y="18"/>
                  </a:cxn>
                  <a:cxn ang="0">
                    <a:pos x="0" y="52"/>
                  </a:cxn>
                </a:cxnLst>
                <a:rect l="0" t="0" r="r" b="b"/>
                <a:pathLst>
                  <a:path w="188" h="210">
                    <a:moveTo>
                      <a:pt x="0" y="52"/>
                    </a:moveTo>
                    <a:cubicBezTo>
                      <a:pt x="0" y="52"/>
                      <a:pt x="18" y="163"/>
                      <a:pt x="8" y="198"/>
                    </a:cubicBezTo>
                    <a:cubicBezTo>
                      <a:pt x="5" y="209"/>
                      <a:pt x="63" y="210"/>
                      <a:pt x="82" y="203"/>
                    </a:cubicBezTo>
                    <a:cubicBezTo>
                      <a:pt x="101" y="196"/>
                      <a:pt x="155" y="179"/>
                      <a:pt x="173" y="152"/>
                    </a:cubicBezTo>
                    <a:cubicBezTo>
                      <a:pt x="188" y="129"/>
                      <a:pt x="185" y="110"/>
                      <a:pt x="185" y="110"/>
                    </a:cubicBezTo>
                    <a:cubicBezTo>
                      <a:pt x="161" y="115"/>
                      <a:pt x="76" y="18"/>
                      <a:pt x="76" y="18"/>
                    </a:cubicBezTo>
                    <a:cubicBezTo>
                      <a:pt x="76" y="18"/>
                      <a:pt x="26" y="0"/>
                      <a:pt x="0" y="5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/>
                  </a:gs>
                  <a:gs pos="100000">
                    <a:srgbClr val="00B0F0">
                      <a:lumMod val="60000"/>
                      <a:lumOff val="40000"/>
                    </a:srgbClr>
                  </a:gs>
                </a:gsLst>
                <a:lin ang="27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Freeform 679"/>
              <p:cNvSpPr>
                <a:spLocks noEditPoints="1"/>
              </p:cNvSpPr>
              <p:nvPr/>
            </p:nvSpPr>
            <p:spPr bwMode="auto">
              <a:xfrm>
                <a:off x="3837206" y="3121760"/>
                <a:ext cx="473594" cy="553038"/>
              </a:xfrm>
              <a:custGeom>
                <a:avLst/>
                <a:gdLst/>
                <a:ahLst/>
                <a:cxnLst>
                  <a:cxn ang="0">
                    <a:pos x="90" y="79"/>
                  </a:cxn>
                  <a:cxn ang="0">
                    <a:pos x="101" y="75"/>
                  </a:cxn>
                  <a:cxn ang="0">
                    <a:pos x="83" y="29"/>
                  </a:cxn>
                  <a:cxn ang="0">
                    <a:pos x="68" y="9"/>
                  </a:cxn>
                  <a:cxn ang="0">
                    <a:pos x="73" y="37"/>
                  </a:cxn>
                  <a:cxn ang="0">
                    <a:pos x="90" y="79"/>
                  </a:cxn>
                  <a:cxn ang="0">
                    <a:pos x="33" y="104"/>
                  </a:cxn>
                  <a:cxn ang="0">
                    <a:pos x="45" y="99"/>
                  </a:cxn>
                  <a:cxn ang="0">
                    <a:pos x="33" y="72"/>
                  </a:cxn>
                  <a:cxn ang="0">
                    <a:pos x="13" y="38"/>
                  </a:cxn>
                  <a:cxn ang="0">
                    <a:pos x="3" y="46"/>
                  </a:cxn>
                  <a:cxn ang="0">
                    <a:pos x="20" y="76"/>
                  </a:cxn>
                  <a:cxn ang="0">
                    <a:pos x="33" y="104"/>
                  </a:cxn>
                  <a:cxn ang="0">
                    <a:pos x="200" y="148"/>
                  </a:cxn>
                  <a:cxn ang="0">
                    <a:pos x="120" y="223"/>
                  </a:cxn>
                  <a:cxn ang="0">
                    <a:pos x="61" y="237"/>
                  </a:cxn>
                  <a:cxn ang="0">
                    <a:pos x="28" y="229"/>
                  </a:cxn>
                  <a:cxn ang="0">
                    <a:pos x="23" y="230"/>
                  </a:cxn>
                  <a:cxn ang="0">
                    <a:pos x="27" y="238"/>
                  </a:cxn>
                  <a:cxn ang="0">
                    <a:pos x="37" y="244"/>
                  </a:cxn>
                  <a:cxn ang="0">
                    <a:pos x="72" y="247"/>
                  </a:cxn>
                  <a:cxn ang="0">
                    <a:pos x="138" y="227"/>
                  </a:cxn>
                  <a:cxn ang="0">
                    <a:pos x="211" y="147"/>
                  </a:cxn>
                  <a:cxn ang="0">
                    <a:pos x="200" y="148"/>
                  </a:cxn>
                </a:cxnLst>
                <a:rect l="0" t="0" r="r" b="b"/>
                <a:pathLst>
                  <a:path w="214" h="248">
                    <a:moveTo>
                      <a:pt x="90" y="79"/>
                    </a:moveTo>
                    <a:cubicBezTo>
                      <a:pt x="93" y="85"/>
                      <a:pt x="104" y="82"/>
                      <a:pt x="101" y="75"/>
                    </a:cubicBezTo>
                    <a:cubicBezTo>
                      <a:pt x="95" y="60"/>
                      <a:pt x="89" y="44"/>
                      <a:pt x="83" y="29"/>
                    </a:cubicBezTo>
                    <a:cubicBezTo>
                      <a:pt x="82" y="27"/>
                      <a:pt x="75" y="0"/>
                      <a:pt x="68" y="9"/>
                    </a:cubicBezTo>
                    <a:cubicBezTo>
                      <a:pt x="63" y="16"/>
                      <a:pt x="71" y="31"/>
                      <a:pt x="73" y="37"/>
                    </a:cubicBezTo>
                    <a:cubicBezTo>
                      <a:pt x="79" y="51"/>
                      <a:pt x="84" y="65"/>
                      <a:pt x="90" y="79"/>
                    </a:cubicBezTo>
                    <a:close/>
                    <a:moveTo>
                      <a:pt x="33" y="104"/>
                    </a:moveTo>
                    <a:cubicBezTo>
                      <a:pt x="36" y="113"/>
                      <a:pt x="50" y="107"/>
                      <a:pt x="45" y="99"/>
                    </a:cubicBezTo>
                    <a:cubicBezTo>
                      <a:pt x="40" y="91"/>
                      <a:pt x="38" y="80"/>
                      <a:pt x="33" y="72"/>
                    </a:cubicBezTo>
                    <a:cubicBezTo>
                      <a:pt x="28" y="61"/>
                      <a:pt x="22" y="46"/>
                      <a:pt x="13" y="38"/>
                    </a:cubicBezTo>
                    <a:cubicBezTo>
                      <a:pt x="7" y="33"/>
                      <a:pt x="0" y="40"/>
                      <a:pt x="3" y="46"/>
                    </a:cubicBezTo>
                    <a:cubicBezTo>
                      <a:pt x="9" y="56"/>
                      <a:pt x="14" y="66"/>
                      <a:pt x="20" y="76"/>
                    </a:cubicBezTo>
                    <a:cubicBezTo>
                      <a:pt x="24" y="84"/>
                      <a:pt x="31" y="95"/>
                      <a:pt x="33" y="104"/>
                    </a:cubicBezTo>
                    <a:close/>
                    <a:moveTo>
                      <a:pt x="200" y="148"/>
                    </a:moveTo>
                    <a:cubicBezTo>
                      <a:pt x="201" y="188"/>
                      <a:pt x="151" y="209"/>
                      <a:pt x="120" y="223"/>
                    </a:cubicBezTo>
                    <a:cubicBezTo>
                      <a:pt x="101" y="231"/>
                      <a:pt x="82" y="235"/>
                      <a:pt x="61" y="237"/>
                    </a:cubicBezTo>
                    <a:cubicBezTo>
                      <a:pt x="51" y="237"/>
                      <a:pt x="37" y="233"/>
                      <a:pt x="28" y="229"/>
                    </a:cubicBezTo>
                    <a:cubicBezTo>
                      <a:pt x="27" y="229"/>
                      <a:pt x="25" y="229"/>
                      <a:pt x="23" y="230"/>
                    </a:cubicBezTo>
                    <a:cubicBezTo>
                      <a:pt x="19" y="233"/>
                      <a:pt x="23" y="239"/>
                      <a:pt x="27" y="238"/>
                    </a:cubicBezTo>
                    <a:cubicBezTo>
                      <a:pt x="19" y="240"/>
                      <a:pt x="35" y="243"/>
                      <a:pt x="37" y="244"/>
                    </a:cubicBezTo>
                    <a:cubicBezTo>
                      <a:pt x="49" y="247"/>
                      <a:pt x="60" y="248"/>
                      <a:pt x="72" y="247"/>
                    </a:cubicBezTo>
                    <a:cubicBezTo>
                      <a:pt x="96" y="244"/>
                      <a:pt x="116" y="237"/>
                      <a:pt x="138" y="227"/>
                    </a:cubicBezTo>
                    <a:cubicBezTo>
                      <a:pt x="171" y="212"/>
                      <a:pt x="214" y="189"/>
                      <a:pt x="211" y="147"/>
                    </a:cubicBezTo>
                    <a:cubicBezTo>
                      <a:pt x="210" y="140"/>
                      <a:pt x="200" y="141"/>
                      <a:pt x="200" y="14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Freeform 680"/>
              <p:cNvSpPr>
                <a:spLocks/>
              </p:cNvSpPr>
              <p:nvPr/>
            </p:nvSpPr>
            <p:spPr bwMode="auto">
              <a:xfrm>
                <a:off x="3561738" y="2699598"/>
                <a:ext cx="535559" cy="519118"/>
              </a:xfrm>
              <a:custGeom>
                <a:avLst/>
                <a:gdLst/>
                <a:ahLst/>
                <a:cxnLst>
                  <a:cxn ang="0">
                    <a:pos x="23" y="151"/>
                  </a:cxn>
                  <a:cxn ang="0">
                    <a:pos x="152" y="213"/>
                  </a:cxn>
                  <a:cxn ang="0">
                    <a:pos x="174" y="229"/>
                  </a:cxn>
                  <a:cxn ang="0">
                    <a:pos x="178" y="202"/>
                  </a:cxn>
                  <a:cxn ang="0">
                    <a:pos x="240" y="132"/>
                  </a:cxn>
                  <a:cxn ang="0">
                    <a:pos x="210" y="72"/>
                  </a:cxn>
                  <a:cxn ang="0">
                    <a:pos x="170" y="19"/>
                  </a:cxn>
                  <a:cxn ang="0">
                    <a:pos x="73" y="13"/>
                  </a:cxn>
                  <a:cxn ang="0">
                    <a:pos x="23" y="151"/>
                  </a:cxn>
                </a:cxnLst>
                <a:rect l="0" t="0" r="r" b="b"/>
                <a:pathLst>
                  <a:path w="242" h="234">
                    <a:moveTo>
                      <a:pt x="23" y="151"/>
                    </a:moveTo>
                    <a:cubicBezTo>
                      <a:pt x="45" y="204"/>
                      <a:pt x="103" y="231"/>
                      <a:pt x="152" y="213"/>
                    </a:cubicBezTo>
                    <a:cubicBezTo>
                      <a:pt x="154" y="212"/>
                      <a:pt x="154" y="234"/>
                      <a:pt x="174" y="229"/>
                    </a:cubicBezTo>
                    <a:cubicBezTo>
                      <a:pt x="193" y="224"/>
                      <a:pt x="178" y="202"/>
                      <a:pt x="178" y="202"/>
                    </a:cubicBezTo>
                    <a:cubicBezTo>
                      <a:pt x="207" y="187"/>
                      <a:pt x="235" y="163"/>
                      <a:pt x="240" y="132"/>
                    </a:cubicBezTo>
                    <a:cubicBezTo>
                      <a:pt x="242" y="113"/>
                      <a:pt x="235" y="86"/>
                      <a:pt x="210" y="72"/>
                    </a:cubicBezTo>
                    <a:cubicBezTo>
                      <a:pt x="210" y="72"/>
                      <a:pt x="187" y="33"/>
                      <a:pt x="170" y="19"/>
                    </a:cubicBezTo>
                    <a:cubicBezTo>
                      <a:pt x="146" y="0"/>
                      <a:pt x="103" y="1"/>
                      <a:pt x="73" y="13"/>
                    </a:cubicBezTo>
                    <a:cubicBezTo>
                      <a:pt x="22" y="36"/>
                      <a:pt x="0" y="97"/>
                      <a:pt x="23" y="15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Freeform 681"/>
              <p:cNvSpPr>
                <a:spLocks/>
              </p:cNvSpPr>
              <p:nvPr/>
            </p:nvSpPr>
            <p:spPr bwMode="auto">
              <a:xfrm>
                <a:off x="3707991" y="2902562"/>
                <a:ext cx="32458" cy="39819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2" y="19"/>
                  </a:cxn>
                  <a:cxn ang="0">
                    <a:pos x="15" y="3"/>
                  </a:cxn>
                </a:cxnLst>
                <a:rect l="0" t="0" r="r" b="b"/>
                <a:pathLst>
                  <a:path w="15" h="19">
                    <a:moveTo>
                      <a:pt x="15" y="3"/>
                    </a:moveTo>
                    <a:cubicBezTo>
                      <a:pt x="7" y="0"/>
                      <a:pt x="0" y="9"/>
                      <a:pt x="2" y="19"/>
                    </a:cubicBezTo>
                    <a:cubicBezTo>
                      <a:pt x="2" y="11"/>
                      <a:pt x="8" y="3"/>
                      <a:pt x="15" y="3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Freeform 682"/>
              <p:cNvSpPr>
                <a:spLocks/>
              </p:cNvSpPr>
              <p:nvPr/>
            </p:nvSpPr>
            <p:spPr bwMode="auto">
              <a:xfrm>
                <a:off x="3936334" y="2792429"/>
                <a:ext cx="42786" cy="25071"/>
              </a:xfrm>
              <a:custGeom>
                <a:avLst/>
                <a:gdLst/>
                <a:ahLst/>
                <a:cxnLst>
                  <a:cxn ang="0">
                    <a:pos x="20" y="11"/>
                  </a:cxn>
                  <a:cxn ang="0">
                    <a:pos x="0" y="10"/>
                  </a:cxn>
                  <a:cxn ang="0">
                    <a:pos x="20" y="11"/>
                  </a:cxn>
                </a:cxnLst>
                <a:rect l="0" t="0" r="r" b="b"/>
                <a:pathLst>
                  <a:path w="20" h="11">
                    <a:moveTo>
                      <a:pt x="20" y="11"/>
                    </a:moveTo>
                    <a:cubicBezTo>
                      <a:pt x="10" y="0"/>
                      <a:pt x="1" y="2"/>
                      <a:pt x="0" y="10"/>
                    </a:cubicBezTo>
                    <a:cubicBezTo>
                      <a:pt x="3" y="3"/>
                      <a:pt x="14" y="6"/>
                      <a:pt x="20" y="11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683"/>
              <p:cNvSpPr>
                <a:spLocks/>
              </p:cNvSpPr>
              <p:nvPr/>
            </p:nvSpPr>
            <p:spPr bwMode="auto">
              <a:xfrm>
                <a:off x="3884231" y="2933262"/>
                <a:ext cx="54589" cy="36869"/>
              </a:xfrm>
              <a:custGeom>
                <a:avLst/>
                <a:gdLst/>
                <a:ahLst/>
                <a:cxnLst>
                  <a:cxn ang="0">
                    <a:pos x="3" y="17"/>
                  </a:cxn>
                  <a:cxn ang="0">
                    <a:pos x="21" y="13"/>
                  </a:cxn>
                  <a:cxn ang="0">
                    <a:pos x="3" y="17"/>
                  </a:cxn>
                </a:cxnLst>
                <a:rect l="0" t="0" r="r" b="b"/>
                <a:pathLst>
                  <a:path w="26" h="17">
                    <a:moveTo>
                      <a:pt x="3" y="17"/>
                    </a:moveTo>
                    <a:cubicBezTo>
                      <a:pt x="6" y="10"/>
                      <a:pt x="17" y="3"/>
                      <a:pt x="21" y="13"/>
                    </a:cubicBezTo>
                    <a:cubicBezTo>
                      <a:pt x="26" y="0"/>
                      <a:pt x="0" y="5"/>
                      <a:pt x="3" y="17"/>
                    </a:cubicBezTo>
                    <a:close/>
                  </a:path>
                </a:pathLst>
              </a:custGeom>
              <a:solidFill>
                <a:srgbClr val="FDC5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Freeform 684"/>
              <p:cNvSpPr>
                <a:spLocks/>
              </p:cNvSpPr>
              <p:nvPr/>
            </p:nvSpPr>
            <p:spPr bwMode="auto">
              <a:xfrm>
                <a:off x="3852063" y="3029125"/>
                <a:ext cx="116554" cy="87011"/>
              </a:xfrm>
              <a:custGeom>
                <a:avLst/>
                <a:gdLst/>
                <a:ahLst/>
                <a:cxnLst>
                  <a:cxn ang="0">
                    <a:pos x="19" y="35"/>
                  </a:cxn>
                  <a:cxn ang="0">
                    <a:pos x="31" y="25"/>
                  </a:cxn>
                  <a:cxn ang="0">
                    <a:pos x="47" y="0"/>
                  </a:cxn>
                  <a:cxn ang="0">
                    <a:pos x="0" y="2"/>
                  </a:cxn>
                  <a:cxn ang="0">
                    <a:pos x="19" y="35"/>
                  </a:cxn>
                </a:cxnLst>
                <a:rect l="0" t="0" r="r" b="b"/>
                <a:pathLst>
                  <a:path w="53" h="38">
                    <a:moveTo>
                      <a:pt x="19" y="35"/>
                    </a:moveTo>
                    <a:cubicBezTo>
                      <a:pt x="29" y="38"/>
                      <a:pt x="27" y="26"/>
                      <a:pt x="31" y="25"/>
                    </a:cubicBezTo>
                    <a:cubicBezTo>
                      <a:pt x="42" y="22"/>
                      <a:pt x="51" y="13"/>
                      <a:pt x="47" y="0"/>
                    </a:cubicBezTo>
                    <a:cubicBezTo>
                      <a:pt x="53" y="21"/>
                      <a:pt x="10" y="29"/>
                      <a:pt x="0" y="2"/>
                    </a:cubicBezTo>
                    <a:cubicBezTo>
                      <a:pt x="1" y="11"/>
                      <a:pt x="13" y="33"/>
                      <a:pt x="19" y="35"/>
                    </a:cubicBezTo>
                    <a:close/>
                  </a:path>
                </a:pathLst>
              </a:custGeom>
              <a:solidFill>
                <a:srgbClr val="FA8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Freeform 685"/>
              <p:cNvSpPr>
                <a:spLocks/>
              </p:cNvSpPr>
              <p:nvPr/>
            </p:nvSpPr>
            <p:spPr bwMode="auto">
              <a:xfrm>
                <a:off x="3722985" y="3012204"/>
                <a:ext cx="64916" cy="64890"/>
              </a:xfrm>
              <a:custGeom>
                <a:avLst/>
                <a:gdLst/>
                <a:ahLst/>
                <a:cxnLst>
                  <a:cxn ang="0">
                    <a:pos x="11" y="29"/>
                  </a:cxn>
                  <a:cxn ang="0">
                    <a:pos x="29" y="9"/>
                  </a:cxn>
                  <a:cxn ang="0">
                    <a:pos x="7" y="6"/>
                  </a:cxn>
                  <a:cxn ang="0">
                    <a:pos x="11" y="29"/>
                  </a:cxn>
                </a:cxnLst>
                <a:rect l="0" t="0" r="r" b="b"/>
                <a:pathLst>
                  <a:path w="29" h="29">
                    <a:moveTo>
                      <a:pt x="11" y="29"/>
                    </a:moveTo>
                    <a:cubicBezTo>
                      <a:pt x="21" y="24"/>
                      <a:pt x="29" y="18"/>
                      <a:pt x="29" y="9"/>
                    </a:cubicBezTo>
                    <a:cubicBezTo>
                      <a:pt x="24" y="1"/>
                      <a:pt x="17" y="0"/>
                      <a:pt x="7" y="6"/>
                    </a:cubicBezTo>
                    <a:cubicBezTo>
                      <a:pt x="0" y="13"/>
                      <a:pt x="2" y="23"/>
                      <a:pt x="11" y="29"/>
                    </a:cubicBezTo>
                    <a:close/>
                  </a:path>
                </a:pathLst>
              </a:custGeom>
              <a:solidFill>
                <a:srgbClr val="FCA0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Freeform 686"/>
              <p:cNvSpPr>
                <a:spLocks/>
              </p:cNvSpPr>
              <p:nvPr/>
            </p:nvSpPr>
            <p:spPr bwMode="auto">
              <a:xfrm>
                <a:off x="4015332" y="2907499"/>
                <a:ext cx="67867" cy="61940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15" y="2"/>
                  </a:cxn>
                  <a:cxn ang="0">
                    <a:pos x="1" y="7"/>
                  </a:cxn>
                </a:cxnLst>
                <a:rect l="0" t="0" r="r" b="b"/>
                <a:pathLst>
                  <a:path w="31" h="28">
                    <a:moveTo>
                      <a:pt x="1" y="7"/>
                    </a:moveTo>
                    <a:cubicBezTo>
                      <a:pt x="0" y="28"/>
                      <a:pt x="31" y="11"/>
                      <a:pt x="15" y="2"/>
                    </a:cubicBezTo>
                    <a:cubicBezTo>
                      <a:pt x="11" y="0"/>
                      <a:pt x="5" y="4"/>
                      <a:pt x="1" y="7"/>
                    </a:cubicBezTo>
                    <a:close/>
                  </a:path>
                </a:pathLst>
              </a:custGeom>
              <a:solidFill>
                <a:srgbClr val="FC9E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Freeform 687"/>
              <p:cNvSpPr>
                <a:spLocks/>
              </p:cNvSpPr>
              <p:nvPr/>
            </p:nvSpPr>
            <p:spPr bwMode="auto">
              <a:xfrm>
                <a:off x="3961473" y="2859133"/>
                <a:ext cx="45737" cy="56041"/>
              </a:xfrm>
              <a:custGeom>
                <a:avLst/>
                <a:gdLst/>
                <a:ahLst/>
                <a:cxnLst>
                  <a:cxn ang="0">
                    <a:pos x="3" y="20"/>
                  </a:cxn>
                  <a:cxn ang="0">
                    <a:pos x="20" y="11"/>
                  </a:cxn>
                  <a:cxn ang="0">
                    <a:pos x="7" y="2"/>
                  </a:cxn>
                  <a:cxn ang="0">
                    <a:pos x="3" y="20"/>
                  </a:cxn>
                </a:cxnLst>
                <a:rect l="0" t="0" r="r" b="b"/>
                <a:pathLst>
                  <a:path w="21" h="25">
                    <a:moveTo>
                      <a:pt x="3" y="20"/>
                    </a:moveTo>
                    <a:cubicBezTo>
                      <a:pt x="5" y="25"/>
                      <a:pt x="19" y="16"/>
                      <a:pt x="20" y="11"/>
                    </a:cubicBezTo>
                    <a:cubicBezTo>
                      <a:pt x="21" y="4"/>
                      <a:pt x="12" y="0"/>
                      <a:pt x="7" y="2"/>
                    </a:cubicBezTo>
                    <a:cubicBezTo>
                      <a:pt x="0" y="5"/>
                      <a:pt x="0" y="15"/>
                      <a:pt x="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Freeform 688"/>
              <p:cNvSpPr>
                <a:spLocks/>
              </p:cNvSpPr>
              <p:nvPr/>
            </p:nvSpPr>
            <p:spPr bwMode="auto">
              <a:xfrm>
                <a:off x="3963315" y="2867817"/>
                <a:ext cx="32458" cy="42769"/>
              </a:xfrm>
              <a:custGeom>
                <a:avLst/>
                <a:gdLst/>
                <a:ahLst/>
                <a:cxnLst>
                  <a:cxn ang="0">
                    <a:pos x="15" y="9"/>
                  </a:cxn>
                  <a:cxn ang="0">
                    <a:pos x="2" y="5"/>
                  </a:cxn>
                  <a:cxn ang="0">
                    <a:pos x="1" y="11"/>
                  </a:cxn>
                  <a:cxn ang="0">
                    <a:pos x="15" y="9"/>
                  </a:cxn>
                </a:cxnLst>
                <a:rect l="0" t="0" r="r" b="b"/>
                <a:pathLst>
                  <a:path w="15" h="19">
                    <a:moveTo>
                      <a:pt x="15" y="9"/>
                    </a:moveTo>
                    <a:cubicBezTo>
                      <a:pt x="13" y="2"/>
                      <a:pt x="6" y="0"/>
                      <a:pt x="2" y="5"/>
                    </a:cubicBezTo>
                    <a:cubicBezTo>
                      <a:pt x="0" y="7"/>
                      <a:pt x="1" y="11"/>
                      <a:pt x="1" y="11"/>
                    </a:cubicBezTo>
                    <a:cubicBezTo>
                      <a:pt x="1" y="19"/>
                      <a:pt x="12" y="14"/>
                      <a:pt x="15" y="9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Freeform 689"/>
              <p:cNvSpPr>
                <a:spLocks/>
              </p:cNvSpPr>
              <p:nvPr/>
            </p:nvSpPr>
            <p:spPr bwMode="auto">
              <a:xfrm>
                <a:off x="3967219" y="2874173"/>
                <a:ext cx="20655" cy="26546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9" y="6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cubicBezTo>
                      <a:pt x="8" y="1"/>
                      <a:pt x="4" y="0"/>
                      <a:pt x="1" y="3"/>
                    </a:cubicBezTo>
                    <a:cubicBezTo>
                      <a:pt x="0" y="4"/>
                      <a:pt x="0" y="7"/>
                      <a:pt x="0" y="7"/>
                    </a:cubicBezTo>
                    <a:cubicBezTo>
                      <a:pt x="1" y="11"/>
                      <a:pt x="7" y="8"/>
                      <a:pt x="9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Freeform 690"/>
              <p:cNvSpPr>
                <a:spLocks/>
              </p:cNvSpPr>
              <p:nvPr/>
            </p:nvSpPr>
            <p:spPr bwMode="auto">
              <a:xfrm>
                <a:off x="3965626" y="2875353"/>
                <a:ext cx="13279" cy="13273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4" y="6"/>
                  </a:cxn>
                  <a:cxn ang="0">
                    <a:pos x="5" y="2"/>
                  </a:cxn>
                  <a:cxn ang="0">
                    <a:pos x="2" y="1"/>
                  </a:cxn>
                  <a:cxn ang="0">
                    <a:pos x="1" y="4"/>
                  </a:cxn>
                </a:cxnLst>
                <a:rect l="0" t="0" r="r" b="b"/>
                <a:pathLst>
                  <a:path w="6" h="6">
                    <a:moveTo>
                      <a:pt x="1" y="4"/>
                    </a:moveTo>
                    <a:cubicBezTo>
                      <a:pt x="1" y="5"/>
                      <a:pt x="3" y="6"/>
                      <a:pt x="4" y="6"/>
                    </a:cubicBezTo>
                    <a:cubicBezTo>
                      <a:pt x="5" y="5"/>
                      <a:pt x="6" y="4"/>
                      <a:pt x="5" y="2"/>
                    </a:cubicBezTo>
                    <a:cubicBezTo>
                      <a:pt x="5" y="1"/>
                      <a:pt x="3" y="0"/>
                      <a:pt x="2" y="1"/>
                    </a:cubicBezTo>
                    <a:cubicBezTo>
                      <a:pt x="1" y="1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691"/>
              <p:cNvSpPr>
                <a:spLocks/>
              </p:cNvSpPr>
              <p:nvPr/>
            </p:nvSpPr>
            <p:spPr bwMode="auto">
              <a:xfrm>
                <a:off x="3726097" y="2958042"/>
                <a:ext cx="61965" cy="48668"/>
              </a:xfrm>
              <a:custGeom>
                <a:avLst/>
                <a:gdLst/>
                <a:ahLst/>
                <a:cxnLst>
                  <a:cxn ang="0">
                    <a:pos x="10" y="19"/>
                  </a:cxn>
                  <a:cxn ang="0">
                    <a:pos x="27" y="10"/>
                  </a:cxn>
                  <a:cxn ang="0">
                    <a:pos x="14" y="2"/>
                  </a:cxn>
                  <a:cxn ang="0">
                    <a:pos x="10" y="19"/>
                  </a:cxn>
                </a:cxnLst>
                <a:rect l="0" t="0" r="r" b="b"/>
                <a:pathLst>
                  <a:path w="28" h="23">
                    <a:moveTo>
                      <a:pt x="10" y="19"/>
                    </a:moveTo>
                    <a:cubicBezTo>
                      <a:pt x="14" y="23"/>
                      <a:pt x="26" y="15"/>
                      <a:pt x="27" y="10"/>
                    </a:cubicBezTo>
                    <a:cubicBezTo>
                      <a:pt x="28" y="4"/>
                      <a:pt x="20" y="0"/>
                      <a:pt x="14" y="2"/>
                    </a:cubicBezTo>
                    <a:cubicBezTo>
                      <a:pt x="0" y="6"/>
                      <a:pt x="7" y="16"/>
                      <a:pt x="10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Freeform 692"/>
              <p:cNvSpPr>
                <a:spLocks/>
              </p:cNvSpPr>
              <p:nvPr/>
            </p:nvSpPr>
            <p:spPr bwMode="auto">
              <a:xfrm>
                <a:off x="3749380" y="2970618"/>
                <a:ext cx="45736" cy="39818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3" y="4"/>
                  </a:cxn>
                  <a:cxn ang="0">
                    <a:pos x="3" y="11"/>
                  </a:cxn>
                  <a:cxn ang="0">
                    <a:pos x="15" y="5"/>
                  </a:cxn>
                </a:cxnLst>
                <a:rect l="0" t="0" r="r" b="b"/>
                <a:pathLst>
                  <a:path w="20" h="18">
                    <a:moveTo>
                      <a:pt x="15" y="5"/>
                    </a:moveTo>
                    <a:cubicBezTo>
                      <a:pt x="13" y="1"/>
                      <a:pt x="7" y="0"/>
                      <a:pt x="3" y="4"/>
                    </a:cubicBezTo>
                    <a:cubicBezTo>
                      <a:pt x="3" y="5"/>
                      <a:pt x="0" y="7"/>
                      <a:pt x="3" y="11"/>
                    </a:cubicBezTo>
                    <a:cubicBezTo>
                      <a:pt x="4" y="18"/>
                      <a:pt x="20" y="12"/>
                      <a:pt x="15" y="5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Freeform 693"/>
              <p:cNvSpPr>
                <a:spLocks/>
              </p:cNvSpPr>
              <p:nvPr/>
            </p:nvSpPr>
            <p:spPr bwMode="auto">
              <a:xfrm>
                <a:off x="3751677" y="2978933"/>
                <a:ext cx="22130" cy="20647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1" y="2"/>
                  </a:cxn>
                  <a:cxn ang="0">
                    <a:pos x="1" y="6"/>
                  </a:cxn>
                  <a:cxn ang="0">
                    <a:pos x="7" y="3"/>
                  </a:cxn>
                </a:cxnLst>
                <a:rect l="0" t="0" r="r" b="b"/>
                <a:pathLst>
                  <a:path w="10" h="9">
                    <a:moveTo>
                      <a:pt x="7" y="3"/>
                    </a:moveTo>
                    <a:cubicBezTo>
                      <a:pt x="6" y="1"/>
                      <a:pt x="3" y="0"/>
                      <a:pt x="1" y="2"/>
                    </a:cubicBezTo>
                    <a:cubicBezTo>
                      <a:pt x="1" y="3"/>
                      <a:pt x="0" y="4"/>
                      <a:pt x="1" y="6"/>
                    </a:cubicBezTo>
                    <a:cubicBezTo>
                      <a:pt x="2" y="9"/>
                      <a:pt x="10" y="6"/>
                      <a:pt x="7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Freeform 694"/>
              <p:cNvSpPr>
                <a:spLocks/>
              </p:cNvSpPr>
              <p:nvPr/>
            </p:nvSpPr>
            <p:spPr bwMode="auto">
              <a:xfrm>
                <a:off x="3745452" y="2978550"/>
                <a:ext cx="13279" cy="1032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4" y="4"/>
                  </a:cxn>
                  <a:cxn ang="0">
                    <a:pos x="6" y="1"/>
                  </a:cxn>
                  <a:cxn ang="0">
                    <a:pos x="2" y="1"/>
                  </a:cxn>
                  <a:cxn ang="0">
                    <a:pos x="1" y="3"/>
                  </a:cxn>
                </a:cxnLst>
                <a:rect l="0" t="0" r="r" b="b"/>
                <a:pathLst>
                  <a:path w="6" h="5">
                    <a:moveTo>
                      <a:pt x="1" y="3"/>
                    </a:moveTo>
                    <a:cubicBezTo>
                      <a:pt x="1" y="4"/>
                      <a:pt x="3" y="5"/>
                      <a:pt x="4" y="4"/>
                    </a:cubicBezTo>
                    <a:cubicBezTo>
                      <a:pt x="5" y="3"/>
                      <a:pt x="6" y="2"/>
                      <a:pt x="6" y="1"/>
                    </a:cubicBezTo>
                    <a:cubicBezTo>
                      <a:pt x="5" y="0"/>
                      <a:pt x="4" y="0"/>
                      <a:pt x="2" y="1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Freeform 695"/>
              <p:cNvSpPr>
                <a:spLocks/>
              </p:cNvSpPr>
              <p:nvPr/>
            </p:nvSpPr>
            <p:spPr bwMode="auto">
              <a:xfrm>
                <a:off x="3524052" y="2610982"/>
                <a:ext cx="629982" cy="573684"/>
              </a:xfrm>
              <a:custGeom>
                <a:avLst/>
                <a:gdLst/>
                <a:ahLst/>
                <a:cxnLst>
                  <a:cxn ang="0">
                    <a:pos x="33" y="249"/>
                  </a:cxn>
                  <a:cxn ang="0">
                    <a:pos x="27" y="255"/>
                  </a:cxn>
                  <a:cxn ang="0">
                    <a:pos x="15" y="241"/>
                  </a:cxn>
                  <a:cxn ang="0">
                    <a:pos x="5" y="199"/>
                  </a:cxn>
                  <a:cxn ang="0">
                    <a:pos x="2" y="159"/>
                  </a:cxn>
                  <a:cxn ang="0">
                    <a:pos x="10" y="103"/>
                  </a:cxn>
                  <a:cxn ang="0">
                    <a:pos x="48" y="49"/>
                  </a:cxn>
                  <a:cxn ang="0">
                    <a:pos x="163" y="9"/>
                  </a:cxn>
                  <a:cxn ang="0">
                    <a:pos x="173" y="32"/>
                  </a:cxn>
                  <a:cxn ang="0">
                    <a:pos x="228" y="79"/>
                  </a:cxn>
                  <a:cxn ang="0">
                    <a:pos x="256" y="103"/>
                  </a:cxn>
                  <a:cxn ang="0">
                    <a:pos x="271" y="105"/>
                  </a:cxn>
                  <a:cxn ang="0">
                    <a:pos x="279" y="108"/>
                  </a:cxn>
                  <a:cxn ang="0">
                    <a:pos x="284" y="119"/>
                  </a:cxn>
                  <a:cxn ang="0">
                    <a:pos x="268" y="131"/>
                  </a:cxn>
                  <a:cxn ang="0">
                    <a:pos x="264" y="135"/>
                  </a:cxn>
                  <a:cxn ang="0">
                    <a:pos x="240" y="116"/>
                  </a:cxn>
                  <a:cxn ang="0">
                    <a:pos x="225" y="101"/>
                  </a:cxn>
                  <a:cxn ang="0">
                    <a:pos x="197" y="82"/>
                  </a:cxn>
                  <a:cxn ang="0">
                    <a:pos x="191" y="84"/>
                  </a:cxn>
                  <a:cxn ang="0">
                    <a:pos x="106" y="60"/>
                  </a:cxn>
                  <a:cxn ang="0">
                    <a:pos x="163" y="108"/>
                  </a:cxn>
                  <a:cxn ang="0">
                    <a:pos x="117" y="76"/>
                  </a:cxn>
                  <a:cxn ang="0">
                    <a:pos x="101" y="90"/>
                  </a:cxn>
                  <a:cxn ang="0">
                    <a:pos x="128" y="127"/>
                  </a:cxn>
                  <a:cxn ang="0">
                    <a:pos x="95" y="95"/>
                  </a:cxn>
                  <a:cxn ang="0">
                    <a:pos x="70" y="84"/>
                  </a:cxn>
                  <a:cxn ang="0">
                    <a:pos x="67" y="162"/>
                  </a:cxn>
                  <a:cxn ang="0">
                    <a:pos x="91" y="240"/>
                  </a:cxn>
                  <a:cxn ang="0">
                    <a:pos x="71" y="204"/>
                  </a:cxn>
                  <a:cxn ang="0">
                    <a:pos x="53" y="172"/>
                  </a:cxn>
                  <a:cxn ang="0">
                    <a:pos x="68" y="248"/>
                  </a:cxn>
                  <a:cxn ang="0">
                    <a:pos x="56" y="248"/>
                  </a:cxn>
                  <a:cxn ang="0">
                    <a:pos x="39" y="249"/>
                  </a:cxn>
                </a:cxnLst>
                <a:rect l="0" t="0" r="r" b="b"/>
                <a:pathLst>
                  <a:path w="285" h="258">
                    <a:moveTo>
                      <a:pt x="39" y="249"/>
                    </a:moveTo>
                    <a:cubicBezTo>
                      <a:pt x="37" y="250"/>
                      <a:pt x="35" y="249"/>
                      <a:pt x="33" y="249"/>
                    </a:cubicBezTo>
                    <a:cubicBezTo>
                      <a:pt x="32" y="250"/>
                      <a:pt x="32" y="251"/>
                      <a:pt x="31" y="252"/>
                    </a:cubicBezTo>
                    <a:cubicBezTo>
                      <a:pt x="30" y="253"/>
                      <a:pt x="29" y="255"/>
                      <a:pt x="27" y="255"/>
                    </a:cubicBezTo>
                    <a:cubicBezTo>
                      <a:pt x="13" y="258"/>
                      <a:pt x="2" y="240"/>
                      <a:pt x="3" y="226"/>
                    </a:cubicBezTo>
                    <a:cubicBezTo>
                      <a:pt x="5" y="232"/>
                      <a:pt x="12" y="239"/>
                      <a:pt x="15" y="241"/>
                    </a:cubicBezTo>
                    <a:cubicBezTo>
                      <a:pt x="19" y="242"/>
                      <a:pt x="22" y="239"/>
                      <a:pt x="22" y="236"/>
                    </a:cubicBezTo>
                    <a:cubicBezTo>
                      <a:pt x="20" y="222"/>
                      <a:pt x="12" y="211"/>
                      <a:pt x="5" y="199"/>
                    </a:cubicBezTo>
                    <a:cubicBezTo>
                      <a:pt x="5" y="197"/>
                      <a:pt x="5" y="196"/>
                      <a:pt x="4" y="194"/>
                    </a:cubicBezTo>
                    <a:cubicBezTo>
                      <a:pt x="2" y="182"/>
                      <a:pt x="1" y="170"/>
                      <a:pt x="2" y="159"/>
                    </a:cubicBezTo>
                    <a:cubicBezTo>
                      <a:pt x="3" y="146"/>
                      <a:pt x="0" y="130"/>
                      <a:pt x="4" y="119"/>
                    </a:cubicBezTo>
                    <a:cubicBezTo>
                      <a:pt x="5" y="113"/>
                      <a:pt x="9" y="108"/>
                      <a:pt x="10" y="103"/>
                    </a:cubicBezTo>
                    <a:cubicBezTo>
                      <a:pt x="12" y="98"/>
                      <a:pt x="13" y="91"/>
                      <a:pt x="15" y="87"/>
                    </a:cubicBezTo>
                    <a:cubicBezTo>
                      <a:pt x="22" y="72"/>
                      <a:pt x="35" y="59"/>
                      <a:pt x="48" y="49"/>
                    </a:cubicBezTo>
                    <a:cubicBezTo>
                      <a:pt x="56" y="44"/>
                      <a:pt x="63" y="39"/>
                      <a:pt x="70" y="38"/>
                    </a:cubicBezTo>
                    <a:cubicBezTo>
                      <a:pt x="90" y="14"/>
                      <a:pt x="138" y="0"/>
                      <a:pt x="163" y="9"/>
                    </a:cubicBezTo>
                    <a:cubicBezTo>
                      <a:pt x="144" y="12"/>
                      <a:pt x="114" y="10"/>
                      <a:pt x="95" y="27"/>
                    </a:cubicBezTo>
                    <a:cubicBezTo>
                      <a:pt x="125" y="18"/>
                      <a:pt x="152" y="22"/>
                      <a:pt x="173" y="32"/>
                    </a:cubicBezTo>
                    <a:cubicBezTo>
                      <a:pt x="185" y="38"/>
                      <a:pt x="210" y="52"/>
                      <a:pt x="217" y="66"/>
                    </a:cubicBezTo>
                    <a:cubicBezTo>
                      <a:pt x="220" y="72"/>
                      <a:pt x="223" y="74"/>
                      <a:pt x="228" y="79"/>
                    </a:cubicBezTo>
                    <a:cubicBezTo>
                      <a:pt x="233" y="84"/>
                      <a:pt x="238" y="92"/>
                      <a:pt x="245" y="96"/>
                    </a:cubicBezTo>
                    <a:cubicBezTo>
                      <a:pt x="249" y="99"/>
                      <a:pt x="252" y="101"/>
                      <a:pt x="256" y="103"/>
                    </a:cubicBezTo>
                    <a:cubicBezTo>
                      <a:pt x="256" y="103"/>
                      <a:pt x="259" y="104"/>
                      <a:pt x="261" y="106"/>
                    </a:cubicBezTo>
                    <a:cubicBezTo>
                      <a:pt x="266" y="108"/>
                      <a:pt x="268" y="108"/>
                      <a:pt x="271" y="105"/>
                    </a:cubicBezTo>
                    <a:cubicBezTo>
                      <a:pt x="273" y="100"/>
                      <a:pt x="268" y="97"/>
                      <a:pt x="266" y="95"/>
                    </a:cubicBezTo>
                    <a:cubicBezTo>
                      <a:pt x="275" y="99"/>
                      <a:pt x="279" y="101"/>
                      <a:pt x="279" y="108"/>
                    </a:cubicBezTo>
                    <a:cubicBezTo>
                      <a:pt x="279" y="110"/>
                      <a:pt x="280" y="111"/>
                      <a:pt x="281" y="112"/>
                    </a:cubicBezTo>
                    <a:cubicBezTo>
                      <a:pt x="280" y="116"/>
                      <a:pt x="285" y="116"/>
                      <a:pt x="284" y="119"/>
                    </a:cubicBezTo>
                    <a:cubicBezTo>
                      <a:pt x="282" y="122"/>
                      <a:pt x="278" y="120"/>
                      <a:pt x="274" y="122"/>
                    </a:cubicBezTo>
                    <a:cubicBezTo>
                      <a:pt x="272" y="125"/>
                      <a:pt x="274" y="129"/>
                      <a:pt x="268" y="131"/>
                    </a:cubicBezTo>
                    <a:cubicBezTo>
                      <a:pt x="269" y="134"/>
                      <a:pt x="271" y="133"/>
                      <a:pt x="270" y="135"/>
                    </a:cubicBezTo>
                    <a:cubicBezTo>
                      <a:pt x="267" y="137"/>
                      <a:pt x="267" y="133"/>
                      <a:pt x="264" y="135"/>
                    </a:cubicBezTo>
                    <a:cubicBezTo>
                      <a:pt x="264" y="137"/>
                      <a:pt x="265" y="139"/>
                      <a:pt x="262" y="140"/>
                    </a:cubicBezTo>
                    <a:cubicBezTo>
                      <a:pt x="252" y="136"/>
                      <a:pt x="249" y="124"/>
                      <a:pt x="240" y="116"/>
                    </a:cubicBezTo>
                    <a:cubicBezTo>
                      <a:pt x="237" y="113"/>
                      <a:pt x="232" y="111"/>
                      <a:pt x="229" y="108"/>
                    </a:cubicBezTo>
                    <a:cubicBezTo>
                      <a:pt x="227" y="106"/>
                      <a:pt x="226" y="103"/>
                      <a:pt x="225" y="101"/>
                    </a:cubicBezTo>
                    <a:cubicBezTo>
                      <a:pt x="218" y="91"/>
                      <a:pt x="212" y="81"/>
                      <a:pt x="203" y="75"/>
                    </a:cubicBezTo>
                    <a:cubicBezTo>
                      <a:pt x="199" y="77"/>
                      <a:pt x="199" y="79"/>
                      <a:pt x="197" y="82"/>
                    </a:cubicBezTo>
                    <a:cubicBezTo>
                      <a:pt x="193" y="82"/>
                      <a:pt x="186" y="72"/>
                      <a:pt x="181" y="70"/>
                    </a:cubicBezTo>
                    <a:cubicBezTo>
                      <a:pt x="182" y="72"/>
                      <a:pt x="192" y="82"/>
                      <a:pt x="191" y="84"/>
                    </a:cubicBezTo>
                    <a:cubicBezTo>
                      <a:pt x="187" y="88"/>
                      <a:pt x="183" y="93"/>
                      <a:pt x="176" y="94"/>
                    </a:cubicBezTo>
                    <a:cubicBezTo>
                      <a:pt x="155" y="78"/>
                      <a:pt x="133" y="62"/>
                      <a:pt x="106" y="60"/>
                    </a:cubicBezTo>
                    <a:cubicBezTo>
                      <a:pt x="121" y="69"/>
                      <a:pt x="138" y="80"/>
                      <a:pt x="152" y="93"/>
                    </a:cubicBezTo>
                    <a:cubicBezTo>
                      <a:pt x="157" y="96"/>
                      <a:pt x="166" y="101"/>
                      <a:pt x="163" y="108"/>
                    </a:cubicBezTo>
                    <a:cubicBezTo>
                      <a:pt x="157" y="111"/>
                      <a:pt x="156" y="105"/>
                      <a:pt x="153" y="103"/>
                    </a:cubicBezTo>
                    <a:cubicBezTo>
                      <a:pt x="143" y="93"/>
                      <a:pt x="130" y="83"/>
                      <a:pt x="117" y="76"/>
                    </a:cubicBezTo>
                    <a:cubicBezTo>
                      <a:pt x="105" y="69"/>
                      <a:pt x="92" y="60"/>
                      <a:pt x="77" y="60"/>
                    </a:cubicBezTo>
                    <a:cubicBezTo>
                      <a:pt x="85" y="70"/>
                      <a:pt x="93" y="80"/>
                      <a:pt x="101" y="90"/>
                    </a:cubicBezTo>
                    <a:cubicBezTo>
                      <a:pt x="110" y="99"/>
                      <a:pt x="121" y="108"/>
                      <a:pt x="126" y="119"/>
                    </a:cubicBezTo>
                    <a:cubicBezTo>
                      <a:pt x="127" y="121"/>
                      <a:pt x="129" y="125"/>
                      <a:pt x="128" y="127"/>
                    </a:cubicBezTo>
                    <a:cubicBezTo>
                      <a:pt x="122" y="131"/>
                      <a:pt x="121" y="124"/>
                      <a:pt x="118" y="121"/>
                    </a:cubicBezTo>
                    <a:cubicBezTo>
                      <a:pt x="112" y="113"/>
                      <a:pt x="103" y="104"/>
                      <a:pt x="95" y="95"/>
                    </a:cubicBezTo>
                    <a:cubicBezTo>
                      <a:pt x="87" y="86"/>
                      <a:pt x="81" y="75"/>
                      <a:pt x="73" y="67"/>
                    </a:cubicBezTo>
                    <a:cubicBezTo>
                      <a:pt x="70" y="72"/>
                      <a:pt x="70" y="78"/>
                      <a:pt x="70" y="84"/>
                    </a:cubicBezTo>
                    <a:cubicBezTo>
                      <a:pt x="79" y="96"/>
                      <a:pt x="93" y="150"/>
                      <a:pt x="87" y="155"/>
                    </a:cubicBezTo>
                    <a:cubicBezTo>
                      <a:pt x="84" y="158"/>
                      <a:pt x="74" y="158"/>
                      <a:pt x="67" y="162"/>
                    </a:cubicBezTo>
                    <a:cubicBezTo>
                      <a:pt x="68" y="178"/>
                      <a:pt x="77" y="199"/>
                      <a:pt x="85" y="216"/>
                    </a:cubicBezTo>
                    <a:cubicBezTo>
                      <a:pt x="89" y="223"/>
                      <a:pt x="96" y="234"/>
                      <a:pt x="91" y="240"/>
                    </a:cubicBezTo>
                    <a:cubicBezTo>
                      <a:pt x="87" y="239"/>
                      <a:pt x="85" y="233"/>
                      <a:pt x="83" y="229"/>
                    </a:cubicBezTo>
                    <a:cubicBezTo>
                      <a:pt x="79" y="220"/>
                      <a:pt x="75" y="212"/>
                      <a:pt x="71" y="204"/>
                    </a:cubicBezTo>
                    <a:cubicBezTo>
                      <a:pt x="64" y="191"/>
                      <a:pt x="61" y="178"/>
                      <a:pt x="58" y="167"/>
                    </a:cubicBezTo>
                    <a:cubicBezTo>
                      <a:pt x="56" y="169"/>
                      <a:pt x="54" y="170"/>
                      <a:pt x="53" y="172"/>
                    </a:cubicBezTo>
                    <a:cubicBezTo>
                      <a:pt x="57" y="193"/>
                      <a:pt x="70" y="218"/>
                      <a:pt x="75" y="239"/>
                    </a:cubicBezTo>
                    <a:cubicBezTo>
                      <a:pt x="72" y="242"/>
                      <a:pt x="72" y="246"/>
                      <a:pt x="68" y="248"/>
                    </a:cubicBezTo>
                    <a:cubicBezTo>
                      <a:pt x="64" y="249"/>
                      <a:pt x="64" y="244"/>
                      <a:pt x="61" y="243"/>
                    </a:cubicBezTo>
                    <a:cubicBezTo>
                      <a:pt x="59" y="244"/>
                      <a:pt x="59" y="247"/>
                      <a:pt x="56" y="248"/>
                    </a:cubicBezTo>
                    <a:cubicBezTo>
                      <a:pt x="52" y="248"/>
                      <a:pt x="51" y="243"/>
                      <a:pt x="48" y="242"/>
                    </a:cubicBezTo>
                    <a:cubicBezTo>
                      <a:pt x="45" y="244"/>
                      <a:pt x="44" y="247"/>
                      <a:pt x="39" y="249"/>
                    </a:cubicBez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" name="Freeform 696"/>
              <p:cNvSpPr>
                <a:spLocks/>
              </p:cNvSpPr>
              <p:nvPr/>
            </p:nvSpPr>
            <p:spPr bwMode="auto">
              <a:xfrm>
                <a:off x="3563826" y="2975604"/>
                <a:ext cx="70818" cy="3244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6" y="2"/>
                  </a:cxn>
                  <a:cxn ang="0">
                    <a:pos x="30" y="12"/>
                  </a:cxn>
                  <a:cxn ang="0">
                    <a:pos x="1" y="11"/>
                  </a:cxn>
                  <a:cxn ang="0">
                    <a:pos x="0" y="4"/>
                  </a:cxn>
                </a:cxnLst>
                <a:rect l="0" t="0" r="r" b="b"/>
                <a:pathLst>
                  <a:path w="32" h="15">
                    <a:moveTo>
                      <a:pt x="0" y="4"/>
                    </a:moveTo>
                    <a:cubicBezTo>
                      <a:pt x="0" y="4"/>
                      <a:pt x="18" y="0"/>
                      <a:pt x="26" y="2"/>
                    </a:cubicBezTo>
                    <a:cubicBezTo>
                      <a:pt x="32" y="5"/>
                      <a:pt x="31" y="10"/>
                      <a:pt x="30" y="12"/>
                    </a:cubicBezTo>
                    <a:cubicBezTo>
                      <a:pt x="28" y="15"/>
                      <a:pt x="5" y="11"/>
                      <a:pt x="1" y="11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D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" name="Freeform 697"/>
              <p:cNvSpPr>
                <a:spLocks/>
              </p:cNvSpPr>
              <p:nvPr/>
            </p:nvSpPr>
            <p:spPr bwMode="auto">
              <a:xfrm>
                <a:off x="3615205" y="2994575"/>
                <a:ext cx="5901" cy="1032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3" y="4"/>
                      <a:pt x="4" y="3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Freeform 698"/>
              <p:cNvSpPr>
                <a:spLocks/>
              </p:cNvSpPr>
              <p:nvPr/>
            </p:nvSpPr>
            <p:spPr bwMode="auto">
              <a:xfrm>
                <a:off x="3608716" y="2991587"/>
                <a:ext cx="7377" cy="1327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5"/>
                  </a:cxn>
                  <a:cxn ang="0">
                    <a:pos x="3" y="2"/>
                  </a:cxn>
                  <a:cxn ang="0">
                    <a:pos x="1" y="1"/>
                  </a:cxn>
                  <a:cxn ang="0">
                    <a:pos x="0" y="3"/>
                  </a:cxn>
                </a:cxnLst>
                <a:rect l="0" t="0" r="r" b="b"/>
                <a:pathLst>
                  <a:path w="3" h="5">
                    <a:moveTo>
                      <a:pt x="0" y="3"/>
                    </a:moveTo>
                    <a:cubicBezTo>
                      <a:pt x="0" y="4"/>
                      <a:pt x="1" y="5"/>
                      <a:pt x="2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" name="Freeform 699"/>
              <p:cNvSpPr>
                <a:spLocks/>
              </p:cNvSpPr>
              <p:nvPr/>
            </p:nvSpPr>
            <p:spPr bwMode="auto">
              <a:xfrm>
                <a:off x="3597570" y="2991269"/>
                <a:ext cx="8852" cy="1032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4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" name="Freeform 700"/>
              <p:cNvSpPr>
                <a:spLocks/>
              </p:cNvSpPr>
              <p:nvPr/>
            </p:nvSpPr>
            <p:spPr bwMode="auto">
              <a:xfrm>
                <a:off x="3579730" y="2993192"/>
                <a:ext cx="7376" cy="1032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Freeform 701"/>
              <p:cNvSpPr>
                <a:spLocks/>
              </p:cNvSpPr>
              <p:nvPr/>
            </p:nvSpPr>
            <p:spPr bwMode="auto">
              <a:xfrm>
                <a:off x="3566777" y="2990356"/>
                <a:ext cx="8852" cy="1032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2" y="4"/>
                    </a:cubicBezTo>
                    <a:cubicBezTo>
                      <a:pt x="3" y="3"/>
                      <a:pt x="4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雷奥与狗0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" t="11848" b="3784"/>
          <a:stretch>
            <a:fillRect/>
          </a:stretch>
        </p:blipFill>
        <p:spPr bwMode="auto">
          <a:xfrm rot="166582">
            <a:off x="2328863" y="192088"/>
            <a:ext cx="5165725" cy="628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15063" y="6357938"/>
            <a:ext cx="2786062" cy="3238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1500">
                <a:effectLst>
                  <a:outerShdw blurRad="38100" dist="38100" dir="2700000" algn="tl">
                    <a:srgbClr val="DDDDDD"/>
                  </a:outerShdw>
                </a:effectLst>
                <a:latin typeface="华文新魏" charset="0"/>
                <a:ea typeface="华文新魏" charset="0"/>
                <a:cs typeface="华文新魏" charset="0"/>
              </a:rPr>
              <a:t>幼儿园游戏探究活动 大班上册</a:t>
            </a:r>
          </a:p>
        </p:txBody>
      </p:sp>
      <p:grpSp>
        <p:nvGrpSpPr>
          <p:cNvPr id="24580" name="组合 66"/>
          <p:cNvGrpSpPr>
            <a:grpSpLocks/>
          </p:cNvGrpSpPr>
          <p:nvPr/>
        </p:nvGrpSpPr>
        <p:grpSpPr bwMode="auto">
          <a:xfrm>
            <a:off x="-15875" y="0"/>
            <a:ext cx="1516063" cy="6858000"/>
            <a:chOff x="-15875" y="0"/>
            <a:chExt cx="1516063" cy="6858000"/>
          </a:xfrm>
        </p:grpSpPr>
        <p:sp>
          <p:nvSpPr>
            <p:cNvPr id="5" name="矩形 4"/>
            <p:cNvSpPr/>
            <p:nvPr/>
          </p:nvSpPr>
          <p:spPr>
            <a:xfrm flipV="1">
              <a:off x="-15875" y="0"/>
              <a:ext cx="1516063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24582" name="矩形 6"/>
            <p:cNvSpPr>
              <a:spLocks noChangeArrowheads="1"/>
            </p:cNvSpPr>
            <p:nvPr/>
          </p:nvSpPr>
          <p:spPr bwMode="auto">
            <a:xfrm>
              <a:off x="357188" y="428625"/>
              <a:ext cx="714375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4800" b="1">
                  <a:solidFill>
                    <a:schemeClr val="bg1"/>
                  </a:solidFill>
                  <a:latin typeface="方正正粗黑简体" charset="0"/>
                  <a:ea typeface="方正正粗黑简体" charset="0"/>
                  <a:cs typeface="方正正粗黑简体" charset="0"/>
                </a:rPr>
                <a:t>生气汤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1454150" y="0"/>
              <a:ext cx="46038" cy="6858000"/>
            </a:xfrm>
            <a:prstGeom prst="rect">
              <a:avLst/>
            </a:prstGeom>
            <a:solidFill>
              <a:srgbClr val="2D7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grpSp>
          <p:nvGrpSpPr>
            <p:cNvPr id="24584" name="Group 280"/>
            <p:cNvGrpSpPr>
              <a:grpSpLocks/>
            </p:cNvGrpSpPr>
            <p:nvPr/>
          </p:nvGrpSpPr>
          <p:grpSpPr bwMode="auto">
            <a:xfrm rot="900000">
              <a:off x="276077" y="5037620"/>
              <a:ext cx="920762" cy="1408690"/>
              <a:chOff x="3524440" y="2612395"/>
              <a:chExt cx="855725" cy="1308656"/>
            </a:xfrm>
          </p:grpSpPr>
          <p:sp>
            <p:nvSpPr>
              <p:cNvPr id="9" name="Freeform 671"/>
              <p:cNvSpPr>
                <a:spLocks/>
              </p:cNvSpPr>
              <p:nvPr/>
            </p:nvSpPr>
            <p:spPr bwMode="auto">
              <a:xfrm>
                <a:off x="4229419" y="2971364"/>
                <a:ext cx="134258" cy="166649"/>
              </a:xfrm>
              <a:custGeom>
                <a:avLst/>
                <a:gdLst/>
                <a:ahLst/>
                <a:cxnLst>
                  <a:cxn ang="0">
                    <a:pos x="49" y="23"/>
                  </a:cxn>
                  <a:cxn ang="0">
                    <a:pos x="45" y="14"/>
                  </a:cxn>
                  <a:cxn ang="0">
                    <a:pos x="22" y="22"/>
                  </a:cxn>
                  <a:cxn ang="0">
                    <a:pos x="24" y="14"/>
                  </a:cxn>
                  <a:cxn ang="0">
                    <a:pos x="25" y="8"/>
                  </a:cxn>
                  <a:cxn ang="0">
                    <a:pos x="15" y="6"/>
                  </a:cxn>
                  <a:cxn ang="0">
                    <a:pos x="10" y="21"/>
                  </a:cxn>
                  <a:cxn ang="0">
                    <a:pos x="5" y="28"/>
                  </a:cxn>
                  <a:cxn ang="0">
                    <a:pos x="5" y="33"/>
                  </a:cxn>
                  <a:cxn ang="0">
                    <a:pos x="4" y="34"/>
                  </a:cxn>
                  <a:cxn ang="0">
                    <a:pos x="3" y="54"/>
                  </a:cxn>
                  <a:cxn ang="0">
                    <a:pos x="15" y="58"/>
                  </a:cxn>
                  <a:cxn ang="0">
                    <a:pos x="18" y="60"/>
                  </a:cxn>
                  <a:cxn ang="0">
                    <a:pos x="32" y="71"/>
                  </a:cxn>
                  <a:cxn ang="0">
                    <a:pos x="40" y="64"/>
                  </a:cxn>
                  <a:cxn ang="0">
                    <a:pos x="40" y="64"/>
                  </a:cxn>
                  <a:cxn ang="0">
                    <a:pos x="32" y="55"/>
                  </a:cxn>
                  <a:cxn ang="0">
                    <a:pos x="31" y="52"/>
                  </a:cxn>
                  <a:cxn ang="0">
                    <a:pos x="31" y="52"/>
                  </a:cxn>
                  <a:cxn ang="0">
                    <a:pos x="50" y="58"/>
                  </a:cxn>
                  <a:cxn ang="0">
                    <a:pos x="53" y="46"/>
                  </a:cxn>
                  <a:cxn ang="0">
                    <a:pos x="38" y="42"/>
                  </a:cxn>
                  <a:cxn ang="0">
                    <a:pos x="39" y="42"/>
                  </a:cxn>
                  <a:cxn ang="0">
                    <a:pos x="43" y="41"/>
                  </a:cxn>
                  <a:cxn ang="0">
                    <a:pos x="48" y="39"/>
                  </a:cxn>
                  <a:cxn ang="0">
                    <a:pos x="54" y="38"/>
                  </a:cxn>
                  <a:cxn ang="0">
                    <a:pos x="55" y="27"/>
                  </a:cxn>
                  <a:cxn ang="0">
                    <a:pos x="46" y="27"/>
                  </a:cxn>
                  <a:cxn ang="0">
                    <a:pos x="43" y="28"/>
                  </a:cxn>
                  <a:cxn ang="0">
                    <a:pos x="40" y="29"/>
                  </a:cxn>
                  <a:cxn ang="0">
                    <a:pos x="49" y="23"/>
                  </a:cxn>
                </a:cxnLst>
                <a:rect l="0" t="0" r="r" b="b"/>
                <a:pathLst>
                  <a:path w="60" h="75">
                    <a:moveTo>
                      <a:pt x="49" y="23"/>
                    </a:moveTo>
                    <a:cubicBezTo>
                      <a:pt x="53" y="19"/>
                      <a:pt x="49" y="14"/>
                      <a:pt x="45" y="14"/>
                    </a:cubicBezTo>
                    <a:cubicBezTo>
                      <a:pt x="37" y="14"/>
                      <a:pt x="30" y="18"/>
                      <a:pt x="22" y="22"/>
                    </a:cubicBezTo>
                    <a:cubicBezTo>
                      <a:pt x="23" y="19"/>
                      <a:pt x="24" y="17"/>
                      <a:pt x="24" y="14"/>
                    </a:cubicBezTo>
                    <a:cubicBezTo>
                      <a:pt x="25" y="12"/>
                      <a:pt x="25" y="10"/>
                      <a:pt x="25" y="8"/>
                    </a:cubicBezTo>
                    <a:cubicBezTo>
                      <a:pt x="26" y="2"/>
                      <a:pt x="16" y="0"/>
                      <a:pt x="15" y="6"/>
                    </a:cubicBezTo>
                    <a:cubicBezTo>
                      <a:pt x="14" y="12"/>
                      <a:pt x="12" y="16"/>
                      <a:pt x="10" y="21"/>
                    </a:cubicBezTo>
                    <a:cubicBezTo>
                      <a:pt x="9" y="24"/>
                      <a:pt x="7" y="26"/>
                      <a:pt x="5" y="28"/>
                    </a:cubicBezTo>
                    <a:cubicBezTo>
                      <a:pt x="3" y="30"/>
                      <a:pt x="4" y="32"/>
                      <a:pt x="5" y="33"/>
                    </a:cubicBezTo>
                    <a:cubicBezTo>
                      <a:pt x="5" y="34"/>
                      <a:pt x="5" y="34"/>
                      <a:pt x="4" y="34"/>
                    </a:cubicBezTo>
                    <a:cubicBezTo>
                      <a:pt x="3" y="39"/>
                      <a:pt x="0" y="50"/>
                      <a:pt x="3" y="54"/>
                    </a:cubicBezTo>
                    <a:cubicBezTo>
                      <a:pt x="5" y="58"/>
                      <a:pt x="10" y="58"/>
                      <a:pt x="15" y="58"/>
                    </a:cubicBezTo>
                    <a:cubicBezTo>
                      <a:pt x="16" y="59"/>
                      <a:pt x="16" y="60"/>
                      <a:pt x="18" y="60"/>
                    </a:cubicBezTo>
                    <a:cubicBezTo>
                      <a:pt x="24" y="62"/>
                      <a:pt x="27" y="67"/>
                      <a:pt x="32" y="71"/>
                    </a:cubicBezTo>
                    <a:cubicBezTo>
                      <a:pt x="36" y="75"/>
                      <a:pt x="42" y="69"/>
                      <a:pt x="40" y="64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7" y="60"/>
                      <a:pt x="35" y="57"/>
                      <a:pt x="32" y="55"/>
                    </a:cubicBezTo>
                    <a:cubicBezTo>
                      <a:pt x="32" y="54"/>
                      <a:pt x="31" y="53"/>
                      <a:pt x="31" y="52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37" y="53"/>
                      <a:pt x="44" y="56"/>
                      <a:pt x="50" y="58"/>
                    </a:cubicBezTo>
                    <a:cubicBezTo>
                      <a:pt x="58" y="60"/>
                      <a:pt x="60" y="48"/>
                      <a:pt x="53" y="46"/>
                    </a:cubicBezTo>
                    <a:cubicBezTo>
                      <a:pt x="48" y="45"/>
                      <a:pt x="43" y="43"/>
                      <a:pt x="38" y="42"/>
                    </a:cubicBezTo>
                    <a:cubicBezTo>
                      <a:pt x="38" y="42"/>
                      <a:pt x="39" y="42"/>
                      <a:pt x="39" y="42"/>
                    </a:cubicBezTo>
                    <a:cubicBezTo>
                      <a:pt x="40" y="42"/>
                      <a:pt x="42" y="42"/>
                      <a:pt x="43" y="41"/>
                    </a:cubicBezTo>
                    <a:cubicBezTo>
                      <a:pt x="44" y="41"/>
                      <a:pt x="46" y="40"/>
                      <a:pt x="48" y="39"/>
                    </a:cubicBezTo>
                    <a:cubicBezTo>
                      <a:pt x="51" y="39"/>
                      <a:pt x="53" y="38"/>
                      <a:pt x="54" y="38"/>
                    </a:cubicBezTo>
                    <a:cubicBezTo>
                      <a:pt x="60" y="37"/>
                      <a:pt x="60" y="29"/>
                      <a:pt x="55" y="27"/>
                    </a:cubicBezTo>
                    <a:cubicBezTo>
                      <a:pt x="51" y="25"/>
                      <a:pt x="49" y="26"/>
                      <a:pt x="46" y="27"/>
                    </a:cubicBezTo>
                    <a:cubicBezTo>
                      <a:pt x="45" y="27"/>
                      <a:pt x="44" y="28"/>
                      <a:pt x="43" y="28"/>
                    </a:cubicBezTo>
                    <a:cubicBezTo>
                      <a:pt x="42" y="28"/>
                      <a:pt x="41" y="29"/>
                      <a:pt x="40" y="29"/>
                    </a:cubicBezTo>
                    <a:cubicBezTo>
                      <a:pt x="44" y="27"/>
                      <a:pt x="47" y="25"/>
                      <a:pt x="49" y="2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" name="Freeform 672"/>
              <p:cNvSpPr>
                <a:spLocks/>
              </p:cNvSpPr>
              <p:nvPr/>
            </p:nvSpPr>
            <p:spPr bwMode="auto">
              <a:xfrm>
                <a:off x="3559656" y="3385250"/>
                <a:ext cx="137209" cy="153376"/>
              </a:xfrm>
              <a:custGeom>
                <a:avLst/>
                <a:gdLst/>
                <a:ahLst/>
                <a:cxnLst>
                  <a:cxn ang="0">
                    <a:pos x="7" y="41"/>
                  </a:cxn>
                  <a:cxn ang="0">
                    <a:pos x="2" y="32"/>
                  </a:cxn>
                  <a:cxn ang="0">
                    <a:pos x="22" y="17"/>
                  </a:cxn>
                  <a:cxn ang="0">
                    <a:pos x="14" y="15"/>
                  </a:cxn>
                  <a:cxn ang="0">
                    <a:pos x="9" y="12"/>
                  </a:cxn>
                  <a:cxn ang="0">
                    <a:pos x="13" y="2"/>
                  </a:cxn>
                  <a:cxn ang="0">
                    <a:pos x="28" y="7"/>
                  </a:cxn>
                  <a:cxn ang="0">
                    <a:pos x="36" y="6"/>
                  </a:cxn>
                  <a:cxn ang="0">
                    <a:pos x="41" y="9"/>
                  </a:cxn>
                  <a:cxn ang="0">
                    <a:pos x="42" y="9"/>
                  </a:cxn>
                  <a:cxn ang="0">
                    <a:pos x="59" y="19"/>
                  </a:cxn>
                  <a:cxn ang="0">
                    <a:pos x="55" y="31"/>
                  </a:cxn>
                  <a:cxn ang="0">
                    <a:pos x="56" y="35"/>
                  </a:cxn>
                  <a:cxn ang="0">
                    <a:pos x="57" y="53"/>
                  </a:cxn>
                  <a:cxn ang="0">
                    <a:pos x="47" y="56"/>
                  </a:cxn>
                  <a:cxn ang="0">
                    <a:pos x="47" y="56"/>
                  </a:cxn>
                  <a:cxn ang="0">
                    <a:pos x="44" y="44"/>
                  </a:cxn>
                  <a:cxn ang="0">
                    <a:pos x="42" y="41"/>
                  </a:cxn>
                  <a:cxn ang="0">
                    <a:pos x="42" y="41"/>
                  </a:cxn>
                  <a:cxn ang="0">
                    <a:pos x="36" y="61"/>
                  </a:cxn>
                  <a:cxn ang="0">
                    <a:pos x="25" y="56"/>
                  </a:cxn>
                  <a:cxn ang="0">
                    <a:pos x="30" y="42"/>
                  </a:cxn>
                  <a:cxn ang="0">
                    <a:pos x="29" y="42"/>
                  </a:cxn>
                  <a:cxn ang="0">
                    <a:pos x="26" y="46"/>
                  </a:cxn>
                  <a:cxn ang="0">
                    <a:pos x="22" y="48"/>
                  </a:cxn>
                  <a:cxn ang="0">
                    <a:pos x="17" y="53"/>
                  </a:cxn>
                  <a:cxn ang="0">
                    <a:pos x="8" y="48"/>
                  </a:cxn>
                  <a:cxn ang="0">
                    <a:pos x="13" y="40"/>
                  </a:cxn>
                  <a:cxn ang="0">
                    <a:pos x="16" y="38"/>
                  </a:cxn>
                  <a:cxn ang="0">
                    <a:pos x="17" y="36"/>
                  </a:cxn>
                  <a:cxn ang="0">
                    <a:pos x="7" y="41"/>
                  </a:cxn>
                </a:cxnLst>
                <a:rect l="0" t="0" r="r" b="b"/>
                <a:pathLst>
                  <a:path w="61" h="68">
                    <a:moveTo>
                      <a:pt x="7" y="41"/>
                    </a:moveTo>
                    <a:cubicBezTo>
                      <a:pt x="2" y="42"/>
                      <a:pt x="0" y="36"/>
                      <a:pt x="2" y="32"/>
                    </a:cubicBezTo>
                    <a:cubicBezTo>
                      <a:pt x="7" y="25"/>
                      <a:pt x="14" y="22"/>
                      <a:pt x="22" y="17"/>
                    </a:cubicBezTo>
                    <a:cubicBezTo>
                      <a:pt x="19" y="17"/>
                      <a:pt x="17" y="16"/>
                      <a:pt x="14" y="15"/>
                    </a:cubicBezTo>
                    <a:cubicBezTo>
                      <a:pt x="12" y="14"/>
                      <a:pt x="11" y="13"/>
                      <a:pt x="9" y="12"/>
                    </a:cubicBezTo>
                    <a:cubicBezTo>
                      <a:pt x="3" y="9"/>
                      <a:pt x="7" y="0"/>
                      <a:pt x="13" y="2"/>
                    </a:cubicBezTo>
                    <a:cubicBezTo>
                      <a:pt x="18" y="5"/>
                      <a:pt x="23" y="6"/>
                      <a:pt x="28" y="7"/>
                    </a:cubicBezTo>
                    <a:cubicBezTo>
                      <a:pt x="31" y="7"/>
                      <a:pt x="34" y="7"/>
                      <a:pt x="36" y="6"/>
                    </a:cubicBezTo>
                    <a:cubicBezTo>
                      <a:pt x="39" y="6"/>
                      <a:pt x="40" y="7"/>
                      <a:pt x="41" y="9"/>
                    </a:cubicBezTo>
                    <a:cubicBezTo>
                      <a:pt x="41" y="9"/>
                      <a:pt x="42" y="9"/>
                      <a:pt x="42" y="9"/>
                    </a:cubicBezTo>
                    <a:cubicBezTo>
                      <a:pt x="46" y="11"/>
                      <a:pt x="57" y="15"/>
                      <a:pt x="59" y="19"/>
                    </a:cubicBezTo>
                    <a:cubicBezTo>
                      <a:pt x="61" y="23"/>
                      <a:pt x="58" y="28"/>
                      <a:pt x="55" y="31"/>
                    </a:cubicBezTo>
                    <a:cubicBezTo>
                      <a:pt x="56" y="32"/>
                      <a:pt x="56" y="34"/>
                      <a:pt x="56" y="35"/>
                    </a:cubicBezTo>
                    <a:cubicBezTo>
                      <a:pt x="54" y="41"/>
                      <a:pt x="56" y="46"/>
                      <a:pt x="57" y="53"/>
                    </a:cubicBezTo>
                    <a:cubicBezTo>
                      <a:pt x="58" y="59"/>
                      <a:pt x="50" y="61"/>
                      <a:pt x="47" y="56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5" y="51"/>
                      <a:pt x="44" y="48"/>
                      <a:pt x="44" y="44"/>
                    </a:cubicBezTo>
                    <a:cubicBezTo>
                      <a:pt x="43" y="43"/>
                      <a:pt x="43" y="42"/>
                      <a:pt x="42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39" y="47"/>
                      <a:pt x="38" y="55"/>
                      <a:pt x="36" y="61"/>
                    </a:cubicBezTo>
                    <a:cubicBezTo>
                      <a:pt x="34" y="68"/>
                      <a:pt x="22" y="64"/>
                      <a:pt x="25" y="56"/>
                    </a:cubicBezTo>
                    <a:cubicBezTo>
                      <a:pt x="27" y="52"/>
                      <a:pt x="28" y="47"/>
                      <a:pt x="30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8" y="44"/>
                      <a:pt x="27" y="45"/>
                      <a:pt x="26" y="46"/>
                    </a:cubicBezTo>
                    <a:cubicBezTo>
                      <a:pt x="26" y="46"/>
                      <a:pt x="23" y="48"/>
                      <a:pt x="22" y="48"/>
                    </a:cubicBezTo>
                    <a:cubicBezTo>
                      <a:pt x="20" y="51"/>
                      <a:pt x="18" y="52"/>
                      <a:pt x="17" y="53"/>
                    </a:cubicBezTo>
                    <a:cubicBezTo>
                      <a:pt x="14" y="57"/>
                      <a:pt x="7" y="53"/>
                      <a:pt x="8" y="48"/>
                    </a:cubicBezTo>
                    <a:cubicBezTo>
                      <a:pt x="9" y="43"/>
                      <a:pt x="11" y="42"/>
                      <a:pt x="13" y="40"/>
                    </a:cubicBezTo>
                    <a:cubicBezTo>
                      <a:pt x="14" y="39"/>
                      <a:pt x="15" y="39"/>
                      <a:pt x="16" y="38"/>
                    </a:cubicBezTo>
                    <a:cubicBezTo>
                      <a:pt x="16" y="37"/>
                      <a:pt x="17" y="37"/>
                      <a:pt x="17" y="36"/>
                    </a:cubicBezTo>
                    <a:cubicBezTo>
                      <a:pt x="14" y="38"/>
                      <a:pt x="11" y="40"/>
                      <a:pt x="7" y="4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" name="Freeform 673"/>
              <p:cNvSpPr>
                <a:spLocks/>
              </p:cNvSpPr>
              <p:nvPr/>
            </p:nvSpPr>
            <p:spPr bwMode="auto">
              <a:xfrm>
                <a:off x="4153411" y="3540627"/>
                <a:ext cx="210977" cy="274307"/>
              </a:xfrm>
              <a:custGeom>
                <a:avLst/>
                <a:gdLst/>
                <a:ahLst/>
                <a:cxnLst>
                  <a:cxn ang="0">
                    <a:pos x="73" y="93"/>
                  </a:cxn>
                  <a:cxn ang="0">
                    <a:pos x="72" y="91"/>
                  </a:cxn>
                  <a:cxn ang="0">
                    <a:pos x="28" y="10"/>
                  </a:cxn>
                  <a:cxn ang="0">
                    <a:pos x="22" y="9"/>
                  </a:cxn>
                  <a:cxn ang="0">
                    <a:pos x="18" y="6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2" y="10"/>
                  </a:cxn>
                  <a:cxn ang="0">
                    <a:pos x="29" y="60"/>
                  </a:cxn>
                  <a:cxn ang="0">
                    <a:pos x="46" y="97"/>
                  </a:cxn>
                  <a:cxn ang="0">
                    <a:pos x="46" y="97"/>
                  </a:cxn>
                  <a:cxn ang="0">
                    <a:pos x="48" y="103"/>
                  </a:cxn>
                  <a:cxn ang="0">
                    <a:pos x="50" y="106"/>
                  </a:cxn>
                  <a:cxn ang="0">
                    <a:pos x="52" y="110"/>
                  </a:cxn>
                  <a:cxn ang="0">
                    <a:pos x="59" y="120"/>
                  </a:cxn>
                  <a:cxn ang="0">
                    <a:pos x="82" y="112"/>
                  </a:cxn>
                  <a:cxn ang="0">
                    <a:pos x="83" y="112"/>
                  </a:cxn>
                  <a:cxn ang="0">
                    <a:pos x="84" y="112"/>
                  </a:cxn>
                  <a:cxn ang="0">
                    <a:pos x="93" y="104"/>
                  </a:cxn>
                  <a:cxn ang="0">
                    <a:pos x="73" y="93"/>
                  </a:cxn>
                </a:cxnLst>
                <a:rect l="0" t="0" r="r" b="b"/>
                <a:pathLst>
                  <a:path w="96" h="124">
                    <a:moveTo>
                      <a:pt x="73" y="93"/>
                    </a:moveTo>
                    <a:cubicBezTo>
                      <a:pt x="73" y="92"/>
                      <a:pt x="73" y="91"/>
                      <a:pt x="72" y="91"/>
                    </a:cubicBezTo>
                    <a:cubicBezTo>
                      <a:pt x="61" y="62"/>
                      <a:pt x="50" y="32"/>
                      <a:pt x="28" y="10"/>
                    </a:cubicBezTo>
                    <a:cubicBezTo>
                      <a:pt x="26" y="9"/>
                      <a:pt x="24" y="8"/>
                      <a:pt x="22" y="9"/>
                    </a:cubicBezTo>
                    <a:cubicBezTo>
                      <a:pt x="20" y="8"/>
                      <a:pt x="19" y="7"/>
                      <a:pt x="18" y="6"/>
                    </a:cubicBezTo>
                    <a:cubicBezTo>
                      <a:pt x="16" y="4"/>
                      <a:pt x="13" y="4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7" y="0"/>
                      <a:pt x="0" y="5"/>
                      <a:pt x="2" y="10"/>
                    </a:cubicBezTo>
                    <a:cubicBezTo>
                      <a:pt x="11" y="27"/>
                      <a:pt x="21" y="43"/>
                      <a:pt x="29" y="60"/>
                    </a:cubicBezTo>
                    <a:cubicBezTo>
                      <a:pt x="34" y="72"/>
                      <a:pt x="39" y="85"/>
                      <a:pt x="46" y="97"/>
                    </a:cubicBezTo>
                    <a:cubicBezTo>
                      <a:pt x="46" y="97"/>
                      <a:pt x="46" y="97"/>
                      <a:pt x="46" y="97"/>
                    </a:cubicBezTo>
                    <a:cubicBezTo>
                      <a:pt x="47" y="99"/>
                      <a:pt x="48" y="101"/>
                      <a:pt x="48" y="103"/>
                    </a:cubicBezTo>
                    <a:cubicBezTo>
                      <a:pt x="49" y="105"/>
                      <a:pt x="50" y="105"/>
                      <a:pt x="50" y="106"/>
                    </a:cubicBezTo>
                    <a:cubicBezTo>
                      <a:pt x="51" y="107"/>
                      <a:pt x="51" y="109"/>
                      <a:pt x="52" y="110"/>
                    </a:cubicBezTo>
                    <a:cubicBezTo>
                      <a:pt x="53" y="115"/>
                      <a:pt x="56" y="118"/>
                      <a:pt x="59" y="120"/>
                    </a:cubicBezTo>
                    <a:cubicBezTo>
                      <a:pt x="68" y="124"/>
                      <a:pt x="75" y="113"/>
                      <a:pt x="82" y="112"/>
                    </a:cubicBezTo>
                    <a:cubicBezTo>
                      <a:pt x="83" y="112"/>
                      <a:pt x="83" y="112"/>
                      <a:pt x="83" y="112"/>
                    </a:cubicBezTo>
                    <a:cubicBezTo>
                      <a:pt x="83" y="112"/>
                      <a:pt x="84" y="112"/>
                      <a:pt x="84" y="112"/>
                    </a:cubicBezTo>
                    <a:cubicBezTo>
                      <a:pt x="88" y="111"/>
                      <a:pt x="92" y="108"/>
                      <a:pt x="93" y="104"/>
                    </a:cubicBezTo>
                    <a:cubicBezTo>
                      <a:pt x="96" y="91"/>
                      <a:pt x="80" y="94"/>
                      <a:pt x="73" y="9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Freeform 674"/>
              <p:cNvSpPr>
                <a:spLocks/>
              </p:cNvSpPr>
              <p:nvPr/>
            </p:nvSpPr>
            <p:spPr bwMode="auto">
              <a:xfrm>
                <a:off x="4254801" y="3728513"/>
                <a:ext cx="123931" cy="119457"/>
              </a:xfrm>
              <a:custGeom>
                <a:avLst/>
                <a:gdLst/>
                <a:ahLst/>
                <a:cxnLst>
                  <a:cxn ang="0">
                    <a:pos x="50" y="3"/>
                  </a:cxn>
                  <a:cxn ang="0">
                    <a:pos x="39" y="4"/>
                  </a:cxn>
                  <a:cxn ang="0">
                    <a:pos x="25" y="12"/>
                  </a:cxn>
                  <a:cxn ang="0">
                    <a:pos x="24" y="15"/>
                  </a:cxn>
                  <a:cxn ang="0">
                    <a:pos x="17" y="20"/>
                  </a:cxn>
                  <a:cxn ang="0">
                    <a:pos x="7" y="23"/>
                  </a:cxn>
                  <a:cxn ang="0">
                    <a:pos x="6" y="23"/>
                  </a:cxn>
                  <a:cxn ang="0">
                    <a:pos x="5" y="24"/>
                  </a:cxn>
                  <a:cxn ang="0">
                    <a:pos x="3" y="27"/>
                  </a:cxn>
                  <a:cxn ang="0">
                    <a:pos x="3" y="28"/>
                  </a:cxn>
                  <a:cxn ang="0">
                    <a:pos x="53" y="22"/>
                  </a:cxn>
                  <a:cxn ang="0">
                    <a:pos x="55" y="15"/>
                  </a:cxn>
                  <a:cxn ang="0">
                    <a:pos x="56" y="12"/>
                  </a:cxn>
                  <a:cxn ang="0">
                    <a:pos x="50" y="3"/>
                  </a:cxn>
                </a:cxnLst>
                <a:rect l="0" t="0" r="r" b="b"/>
                <a:pathLst>
                  <a:path w="56" h="54">
                    <a:moveTo>
                      <a:pt x="50" y="3"/>
                    </a:moveTo>
                    <a:cubicBezTo>
                      <a:pt x="46" y="0"/>
                      <a:pt x="42" y="2"/>
                      <a:pt x="39" y="4"/>
                    </a:cubicBezTo>
                    <a:cubicBezTo>
                      <a:pt x="34" y="6"/>
                      <a:pt x="29" y="8"/>
                      <a:pt x="25" y="12"/>
                    </a:cubicBezTo>
                    <a:cubicBezTo>
                      <a:pt x="25" y="13"/>
                      <a:pt x="24" y="14"/>
                      <a:pt x="24" y="15"/>
                    </a:cubicBezTo>
                    <a:cubicBezTo>
                      <a:pt x="22" y="17"/>
                      <a:pt x="19" y="18"/>
                      <a:pt x="17" y="20"/>
                    </a:cubicBezTo>
                    <a:cubicBezTo>
                      <a:pt x="13" y="20"/>
                      <a:pt x="10" y="21"/>
                      <a:pt x="7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4"/>
                      <a:pt x="5" y="24"/>
                    </a:cubicBezTo>
                    <a:cubicBezTo>
                      <a:pt x="4" y="25"/>
                      <a:pt x="3" y="26"/>
                      <a:pt x="3" y="27"/>
                    </a:cubicBezTo>
                    <a:cubicBezTo>
                      <a:pt x="3" y="27"/>
                      <a:pt x="3" y="28"/>
                      <a:pt x="3" y="28"/>
                    </a:cubicBezTo>
                    <a:cubicBezTo>
                      <a:pt x="0" y="54"/>
                      <a:pt x="45" y="31"/>
                      <a:pt x="53" y="22"/>
                    </a:cubicBezTo>
                    <a:cubicBezTo>
                      <a:pt x="55" y="20"/>
                      <a:pt x="55" y="17"/>
                      <a:pt x="55" y="15"/>
                    </a:cubicBezTo>
                    <a:cubicBezTo>
                      <a:pt x="56" y="14"/>
                      <a:pt x="56" y="13"/>
                      <a:pt x="56" y="12"/>
                    </a:cubicBezTo>
                    <a:cubicBezTo>
                      <a:pt x="55" y="8"/>
                      <a:pt x="53" y="5"/>
                      <a:pt x="50" y="3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Freeform 675"/>
              <p:cNvSpPr>
                <a:spLocks/>
              </p:cNvSpPr>
              <p:nvPr/>
            </p:nvSpPr>
            <p:spPr bwMode="auto">
              <a:xfrm>
                <a:off x="3923497" y="3595826"/>
                <a:ext cx="82621" cy="322974"/>
              </a:xfrm>
              <a:custGeom>
                <a:avLst/>
                <a:gdLst/>
                <a:ahLst/>
                <a:cxnLst>
                  <a:cxn ang="0">
                    <a:pos x="39" y="112"/>
                  </a:cxn>
                  <a:cxn ang="0">
                    <a:pos x="38" y="108"/>
                  </a:cxn>
                  <a:cxn ang="0">
                    <a:pos x="37" y="98"/>
                  </a:cxn>
                  <a:cxn ang="0">
                    <a:pos x="34" y="45"/>
                  </a:cxn>
                  <a:cxn ang="0">
                    <a:pos x="34" y="6"/>
                  </a:cxn>
                  <a:cxn ang="0">
                    <a:pos x="26" y="2"/>
                  </a:cxn>
                  <a:cxn ang="0">
                    <a:pos x="17" y="1"/>
                  </a:cxn>
                  <a:cxn ang="0">
                    <a:pos x="11" y="2"/>
                  </a:cxn>
                  <a:cxn ang="0">
                    <a:pos x="4" y="38"/>
                  </a:cxn>
                  <a:cxn ang="0">
                    <a:pos x="5" y="73"/>
                  </a:cxn>
                  <a:cxn ang="0">
                    <a:pos x="5" y="82"/>
                  </a:cxn>
                  <a:cxn ang="0">
                    <a:pos x="14" y="119"/>
                  </a:cxn>
                  <a:cxn ang="0">
                    <a:pos x="8" y="123"/>
                  </a:cxn>
                  <a:cxn ang="0">
                    <a:pos x="8" y="123"/>
                  </a:cxn>
                  <a:cxn ang="0">
                    <a:pos x="6" y="124"/>
                  </a:cxn>
                  <a:cxn ang="0">
                    <a:pos x="0" y="135"/>
                  </a:cxn>
                  <a:cxn ang="0">
                    <a:pos x="10" y="144"/>
                  </a:cxn>
                  <a:cxn ang="0">
                    <a:pos x="24" y="141"/>
                  </a:cxn>
                  <a:cxn ang="0">
                    <a:pos x="32" y="134"/>
                  </a:cxn>
                  <a:cxn ang="0">
                    <a:pos x="40" y="124"/>
                  </a:cxn>
                  <a:cxn ang="0">
                    <a:pos x="39" y="112"/>
                  </a:cxn>
                </a:cxnLst>
                <a:rect l="0" t="0" r="r" b="b"/>
                <a:pathLst>
                  <a:path w="40" h="145">
                    <a:moveTo>
                      <a:pt x="39" y="112"/>
                    </a:moveTo>
                    <a:cubicBezTo>
                      <a:pt x="38" y="110"/>
                      <a:pt x="38" y="109"/>
                      <a:pt x="38" y="108"/>
                    </a:cubicBezTo>
                    <a:cubicBezTo>
                      <a:pt x="38" y="104"/>
                      <a:pt x="37" y="101"/>
                      <a:pt x="37" y="98"/>
                    </a:cubicBezTo>
                    <a:cubicBezTo>
                      <a:pt x="37" y="97"/>
                      <a:pt x="34" y="62"/>
                      <a:pt x="34" y="45"/>
                    </a:cubicBezTo>
                    <a:cubicBezTo>
                      <a:pt x="35" y="32"/>
                      <a:pt x="38" y="19"/>
                      <a:pt x="34" y="6"/>
                    </a:cubicBezTo>
                    <a:cubicBezTo>
                      <a:pt x="33" y="2"/>
                      <a:pt x="29" y="1"/>
                      <a:pt x="26" y="2"/>
                    </a:cubicBezTo>
                    <a:cubicBezTo>
                      <a:pt x="24" y="0"/>
                      <a:pt x="20" y="0"/>
                      <a:pt x="17" y="1"/>
                    </a:cubicBezTo>
                    <a:cubicBezTo>
                      <a:pt x="15" y="0"/>
                      <a:pt x="13" y="1"/>
                      <a:pt x="11" y="2"/>
                    </a:cubicBezTo>
                    <a:cubicBezTo>
                      <a:pt x="1" y="9"/>
                      <a:pt x="4" y="28"/>
                      <a:pt x="4" y="38"/>
                    </a:cubicBezTo>
                    <a:cubicBezTo>
                      <a:pt x="5" y="50"/>
                      <a:pt x="4" y="61"/>
                      <a:pt x="5" y="73"/>
                    </a:cubicBezTo>
                    <a:cubicBezTo>
                      <a:pt x="5" y="76"/>
                      <a:pt x="5" y="80"/>
                      <a:pt x="5" y="82"/>
                    </a:cubicBezTo>
                    <a:cubicBezTo>
                      <a:pt x="4" y="91"/>
                      <a:pt x="14" y="119"/>
                      <a:pt x="14" y="119"/>
                    </a:cubicBezTo>
                    <a:cubicBezTo>
                      <a:pt x="14" y="119"/>
                      <a:pt x="10" y="122"/>
                      <a:pt x="8" y="123"/>
                    </a:cubicBezTo>
                    <a:cubicBezTo>
                      <a:pt x="8" y="123"/>
                      <a:pt x="8" y="123"/>
                      <a:pt x="8" y="123"/>
                    </a:cubicBezTo>
                    <a:cubicBezTo>
                      <a:pt x="7" y="123"/>
                      <a:pt x="7" y="123"/>
                      <a:pt x="6" y="124"/>
                    </a:cubicBezTo>
                    <a:cubicBezTo>
                      <a:pt x="2" y="126"/>
                      <a:pt x="0" y="130"/>
                      <a:pt x="0" y="135"/>
                    </a:cubicBezTo>
                    <a:cubicBezTo>
                      <a:pt x="1" y="141"/>
                      <a:pt x="6" y="143"/>
                      <a:pt x="10" y="144"/>
                    </a:cubicBezTo>
                    <a:cubicBezTo>
                      <a:pt x="15" y="145"/>
                      <a:pt x="20" y="144"/>
                      <a:pt x="24" y="141"/>
                    </a:cubicBezTo>
                    <a:cubicBezTo>
                      <a:pt x="26" y="140"/>
                      <a:pt x="32" y="134"/>
                      <a:pt x="32" y="134"/>
                    </a:cubicBezTo>
                    <a:cubicBezTo>
                      <a:pt x="35" y="133"/>
                      <a:pt x="39" y="125"/>
                      <a:pt x="40" y="124"/>
                    </a:cubicBezTo>
                    <a:cubicBezTo>
                      <a:pt x="40" y="121"/>
                      <a:pt x="39" y="113"/>
                      <a:pt x="39" y="112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Freeform 676"/>
              <p:cNvSpPr>
                <a:spLocks/>
              </p:cNvSpPr>
              <p:nvPr/>
            </p:nvSpPr>
            <p:spPr bwMode="auto">
              <a:xfrm>
                <a:off x="3895938" y="3845855"/>
                <a:ext cx="153438" cy="75213"/>
              </a:xfrm>
              <a:custGeom>
                <a:avLst/>
                <a:gdLst/>
                <a:ahLst/>
                <a:cxnLst>
                  <a:cxn ang="0">
                    <a:pos x="3" y="28"/>
                  </a:cxn>
                  <a:cxn ang="0">
                    <a:pos x="5" y="31"/>
                  </a:cxn>
                  <a:cxn ang="0">
                    <a:pos x="12" y="33"/>
                  </a:cxn>
                  <a:cxn ang="0">
                    <a:pos x="50" y="4"/>
                  </a:cxn>
                  <a:cxn ang="0">
                    <a:pos x="49" y="0"/>
                  </a:cxn>
                  <a:cxn ang="0">
                    <a:pos x="42" y="6"/>
                  </a:cxn>
                  <a:cxn ang="0">
                    <a:pos x="25" y="9"/>
                  </a:cxn>
                  <a:cxn ang="0">
                    <a:pos x="22" y="7"/>
                  </a:cxn>
                  <a:cxn ang="0">
                    <a:pos x="10" y="9"/>
                  </a:cxn>
                  <a:cxn ang="0">
                    <a:pos x="1" y="17"/>
                  </a:cxn>
                  <a:cxn ang="0">
                    <a:pos x="3" y="28"/>
                  </a:cxn>
                </a:cxnLst>
                <a:rect l="0" t="0" r="r" b="b"/>
                <a:pathLst>
                  <a:path w="69" h="34">
                    <a:moveTo>
                      <a:pt x="3" y="28"/>
                    </a:moveTo>
                    <a:cubicBezTo>
                      <a:pt x="3" y="29"/>
                      <a:pt x="4" y="30"/>
                      <a:pt x="5" y="31"/>
                    </a:cubicBezTo>
                    <a:cubicBezTo>
                      <a:pt x="7" y="32"/>
                      <a:pt x="9" y="33"/>
                      <a:pt x="12" y="33"/>
                    </a:cubicBezTo>
                    <a:cubicBezTo>
                      <a:pt x="22" y="34"/>
                      <a:pt x="69" y="21"/>
                      <a:pt x="50" y="4"/>
                    </a:cubicBezTo>
                    <a:cubicBezTo>
                      <a:pt x="49" y="4"/>
                      <a:pt x="50" y="2"/>
                      <a:pt x="49" y="0"/>
                    </a:cubicBezTo>
                    <a:cubicBezTo>
                      <a:pt x="48" y="0"/>
                      <a:pt x="43" y="6"/>
                      <a:pt x="42" y="6"/>
                    </a:cubicBezTo>
                    <a:cubicBezTo>
                      <a:pt x="42" y="6"/>
                      <a:pt x="29" y="11"/>
                      <a:pt x="25" y="9"/>
                    </a:cubicBezTo>
                    <a:cubicBezTo>
                      <a:pt x="25" y="8"/>
                      <a:pt x="23" y="7"/>
                      <a:pt x="22" y="7"/>
                    </a:cubicBezTo>
                    <a:cubicBezTo>
                      <a:pt x="17" y="7"/>
                      <a:pt x="14" y="8"/>
                      <a:pt x="10" y="9"/>
                    </a:cubicBezTo>
                    <a:cubicBezTo>
                      <a:pt x="6" y="10"/>
                      <a:pt x="1" y="12"/>
                      <a:pt x="1" y="17"/>
                    </a:cubicBezTo>
                    <a:cubicBezTo>
                      <a:pt x="0" y="20"/>
                      <a:pt x="1" y="25"/>
                      <a:pt x="3" y="2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Freeform 677"/>
              <p:cNvSpPr>
                <a:spLocks/>
              </p:cNvSpPr>
              <p:nvPr/>
            </p:nvSpPr>
            <p:spPr bwMode="auto">
              <a:xfrm>
                <a:off x="3667878" y="3025711"/>
                <a:ext cx="624080" cy="430632"/>
              </a:xfrm>
              <a:custGeom>
                <a:avLst/>
                <a:gdLst/>
                <a:ahLst/>
                <a:cxnLst>
                  <a:cxn ang="0">
                    <a:pos x="246" y="4"/>
                  </a:cxn>
                  <a:cxn ang="0">
                    <a:pos x="264" y="43"/>
                  </a:cxn>
                  <a:cxn ang="0">
                    <a:pos x="166" y="88"/>
                  </a:cxn>
                  <a:cxn ang="0">
                    <a:pos x="210" y="144"/>
                  </a:cxn>
                  <a:cxn ang="0">
                    <a:pos x="110" y="182"/>
                  </a:cxn>
                  <a:cxn ang="0">
                    <a:pos x="96" y="130"/>
                  </a:cxn>
                  <a:cxn ang="0">
                    <a:pos x="26" y="194"/>
                  </a:cxn>
                  <a:cxn ang="0">
                    <a:pos x="0" y="166"/>
                  </a:cxn>
                  <a:cxn ang="0">
                    <a:pos x="113" y="66"/>
                  </a:cxn>
                  <a:cxn ang="0">
                    <a:pos x="246" y="4"/>
                  </a:cxn>
                </a:cxnLst>
                <a:rect l="0" t="0" r="r" b="b"/>
                <a:pathLst>
                  <a:path w="280" h="194">
                    <a:moveTo>
                      <a:pt x="246" y="4"/>
                    </a:moveTo>
                    <a:cubicBezTo>
                      <a:pt x="253" y="0"/>
                      <a:pt x="280" y="38"/>
                      <a:pt x="264" y="43"/>
                    </a:cubicBezTo>
                    <a:cubicBezTo>
                      <a:pt x="262" y="44"/>
                      <a:pt x="166" y="88"/>
                      <a:pt x="166" y="88"/>
                    </a:cubicBezTo>
                    <a:cubicBezTo>
                      <a:pt x="175" y="101"/>
                      <a:pt x="213" y="138"/>
                      <a:pt x="210" y="144"/>
                    </a:cubicBezTo>
                    <a:cubicBezTo>
                      <a:pt x="201" y="162"/>
                      <a:pt x="118" y="194"/>
                      <a:pt x="110" y="182"/>
                    </a:cubicBezTo>
                    <a:cubicBezTo>
                      <a:pt x="96" y="163"/>
                      <a:pt x="102" y="123"/>
                      <a:pt x="96" y="130"/>
                    </a:cubicBezTo>
                    <a:cubicBezTo>
                      <a:pt x="56" y="178"/>
                      <a:pt x="26" y="194"/>
                      <a:pt x="26" y="194"/>
                    </a:cubicBezTo>
                    <a:cubicBezTo>
                      <a:pt x="2" y="189"/>
                      <a:pt x="0" y="166"/>
                      <a:pt x="0" y="166"/>
                    </a:cubicBezTo>
                    <a:cubicBezTo>
                      <a:pt x="55" y="141"/>
                      <a:pt x="82" y="79"/>
                      <a:pt x="113" y="66"/>
                    </a:cubicBezTo>
                    <a:cubicBezTo>
                      <a:pt x="156" y="47"/>
                      <a:pt x="174" y="47"/>
                      <a:pt x="246" y="4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Freeform 678"/>
              <p:cNvSpPr>
                <a:spLocks/>
              </p:cNvSpPr>
              <p:nvPr/>
            </p:nvSpPr>
            <p:spPr bwMode="auto">
              <a:xfrm>
                <a:off x="3875687" y="3197267"/>
                <a:ext cx="414579" cy="468976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8" y="198"/>
                  </a:cxn>
                  <a:cxn ang="0">
                    <a:pos x="82" y="203"/>
                  </a:cxn>
                  <a:cxn ang="0">
                    <a:pos x="173" y="152"/>
                  </a:cxn>
                  <a:cxn ang="0">
                    <a:pos x="185" y="110"/>
                  </a:cxn>
                  <a:cxn ang="0">
                    <a:pos x="76" y="18"/>
                  </a:cxn>
                  <a:cxn ang="0">
                    <a:pos x="0" y="52"/>
                  </a:cxn>
                </a:cxnLst>
                <a:rect l="0" t="0" r="r" b="b"/>
                <a:pathLst>
                  <a:path w="188" h="210">
                    <a:moveTo>
                      <a:pt x="0" y="52"/>
                    </a:moveTo>
                    <a:cubicBezTo>
                      <a:pt x="0" y="52"/>
                      <a:pt x="18" y="163"/>
                      <a:pt x="8" y="198"/>
                    </a:cubicBezTo>
                    <a:cubicBezTo>
                      <a:pt x="5" y="209"/>
                      <a:pt x="63" y="210"/>
                      <a:pt x="82" y="203"/>
                    </a:cubicBezTo>
                    <a:cubicBezTo>
                      <a:pt x="101" y="196"/>
                      <a:pt x="155" y="179"/>
                      <a:pt x="173" y="152"/>
                    </a:cubicBezTo>
                    <a:cubicBezTo>
                      <a:pt x="188" y="129"/>
                      <a:pt x="185" y="110"/>
                      <a:pt x="185" y="110"/>
                    </a:cubicBezTo>
                    <a:cubicBezTo>
                      <a:pt x="161" y="115"/>
                      <a:pt x="76" y="18"/>
                      <a:pt x="76" y="18"/>
                    </a:cubicBezTo>
                    <a:cubicBezTo>
                      <a:pt x="76" y="18"/>
                      <a:pt x="26" y="0"/>
                      <a:pt x="0" y="5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/>
                  </a:gs>
                  <a:gs pos="100000">
                    <a:srgbClr val="00B0F0">
                      <a:lumMod val="60000"/>
                      <a:lumOff val="40000"/>
                    </a:srgbClr>
                  </a:gs>
                </a:gsLst>
                <a:lin ang="27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Freeform 679"/>
              <p:cNvSpPr>
                <a:spLocks noEditPoints="1"/>
              </p:cNvSpPr>
              <p:nvPr/>
            </p:nvSpPr>
            <p:spPr bwMode="auto">
              <a:xfrm>
                <a:off x="3837206" y="3121760"/>
                <a:ext cx="473594" cy="553038"/>
              </a:xfrm>
              <a:custGeom>
                <a:avLst/>
                <a:gdLst/>
                <a:ahLst/>
                <a:cxnLst>
                  <a:cxn ang="0">
                    <a:pos x="90" y="79"/>
                  </a:cxn>
                  <a:cxn ang="0">
                    <a:pos x="101" y="75"/>
                  </a:cxn>
                  <a:cxn ang="0">
                    <a:pos x="83" y="29"/>
                  </a:cxn>
                  <a:cxn ang="0">
                    <a:pos x="68" y="9"/>
                  </a:cxn>
                  <a:cxn ang="0">
                    <a:pos x="73" y="37"/>
                  </a:cxn>
                  <a:cxn ang="0">
                    <a:pos x="90" y="79"/>
                  </a:cxn>
                  <a:cxn ang="0">
                    <a:pos x="33" y="104"/>
                  </a:cxn>
                  <a:cxn ang="0">
                    <a:pos x="45" y="99"/>
                  </a:cxn>
                  <a:cxn ang="0">
                    <a:pos x="33" y="72"/>
                  </a:cxn>
                  <a:cxn ang="0">
                    <a:pos x="13" y="38"/>
                  </a:cxn>
                  <a:cxn ang="0">
                    <a:pos x="3" y="46"/>
                  </a:cxn>
                  <a:cxn ang="0">
                    <a:pos x="20" y="76"/>
                  </a:cxn>
                  <a:cxn ang="0">
                    <a:pos x="33" y="104"/>
                  </a:cxn>
                  <a:cxn ang="0">
                    <a:pos x="200" y="148"/>
                  </a:cxn>
                  <a:cxn ang="0">
                    <a:pos x="120" y="223"/>
                  </a:cxn>
                  <a:cxn ang="0">
                    <a:pos x="61" y="237"/>
                  </a:cxn>
                  <a:cxn ang="0">
                    <a:pos x="28" y="229"/>
                  </a:cxn>
                  <a:cxn ang="0">
                    <a:pos x="23" y="230"/>
                  </a:cxn>
                  <a:cxn ang="0">
                    <a:pos x="27" y="238"/>
                  </a:cxn>
                  <a:cxn ang="0">
                    <a:pos x="37" y="244"/>
                  </a:cxn>
                  <a:cxn ang="0">
                    <a:pos x="72" y="247"/>
                  </a:cxn>
                  <a:cxn ang="0">
                    <a:pos x="138" y="227"/>
                  </a:cxn>
                  <a:cxn ang="0">
                    <a:pos x="211" y="147"/>
                  </a:cxn>
                  <a:cxn ang="0">
                    <a:pos x="200" y="148"/>
                  </a:cxn>
                </a:cxnLst>
                <a:rect l="0" t="0" r="r" b="b"/>
                <a:pathLst>
                  <a:path w="214" h="248">
                    <a:moveTo>
                      <a:pt x="90" y="79"/>
                    </a:moveTo>
                    <a:cubicBezTo>
                      <a:pt x="93" y="85"/>
                      <a:pt x="104" y="82"/>
                      <a:pt x="101" y="75"/>
                    </a:cubicBezTo>
                    <a:cubicBezTo>
                      <a:pt x="95" y="60"/>
                      <a:pt x="89" y="44"/>
                      <a:pt x="83" y="29"/>
                    </a:cubicBezTo>
                    <a:cubicBezTo>
                      <a:pt x="82" y="27"/>
                      <a:pt x="75" y="0"/>
                      <a:pt x="68" y="9"/>
                    </a:cubicBezTo>
                    <a:cubicBezTo>
                      <a:pt x="63" y="16"/>
                      <a:pt x="71" y="31"/>
                      <a:pt x="73" y="37"/>
                    </a:cubicBezTo>
                    <a:cubicBezTo>
                      <a:pt x="79" y="51"/>
                      <a:pt x="84" y="65"/>
                      <a:pt x="90" y="79"/>
                    </a:cubicBezTo>
                    <a:close/>
                    <a:moveTo>
                      <a:pt x="33" y="104"/>
                    </a:moveTo>
                    <a:cubicBezTo>
                      <a:pt x="36" y="113"/>
                      <a:pt x="50" y="107"/>
                      <a:pt x="45" y="99"/>
                    </a:cubicBezTo>
                    <a:cubicBezTo>
                      <a:pt x="40" y="91"/>
                      <a:pt x="38" y="80"/>
                      <a:pt x="33" y="72"/>
                    </a:cubicBezTo>
                    <a:cubicBezTo>
                      <a:pt x="28" y="61"/>
                      <a:pt x="22" y="46"/>
                      <a:pt x="13" y="38"/>
                    </a:cubicBezTo>
                    <a:cubicBezTo>
                      <a:pt x="7" y="33"/>
                      <a:pt x="0" y="40"/>
                      <a:pt x="3" y="46"/>
                    </a:cubicBezTo>
                    <a:cubicBezTo>
                      <a:pt x="9" y="56"/>
                      <a:pt x="14" y="66"/>
                      <a:pt x="20" y="76"/>
                    </a:cubicBezTo>
                    <a:cubicBezTo>
                      <a:pt x="24" y="84"/>
                      <a:pt x="31" y="95"/>
                      <a:pt x="33" y="104"/>
                    </a:cubicBezTo>
                    <a:close/>
                    <a:moveTo>
                      <a:pt x="200" y="148"/>
                    </a:moveTo>
                    <a:cubicBezTo>
                      <a:pt x="201" y="188"/>
                      <a:pt x="151" y="209"/>
                      <a:pt x="120" y="223"/>
                    </a:cubicBezTo>
                    <a:cubicBezTo>
                      <a:pt x="101" y="231"/>
                      <a:pt x="82" y="235"/>
                      <a:pt x="61" y="237"/>
                    </a:cubicBezTo>
                    <a:cubicBezTo>
                      <a:pt x="51" y="237"/>
                      <a:pt x="37" y="233"/>
                      <a:pt x="28" y="229"/>
                    </a:cubicBezTo>
                    <a:cubicBezTo>
                      <a:pt x="27" y="229"/>
                      <a:pt x="25" y="229"/>
                      <a:pt x="23" y="230"/>
                    </a:cubicBezTo>
                    <a:cubicBezTo>
                      <a:pt x="19" y="233"/>
                      <a:pt x="23" y="239"/>
                      <a:pt x="27" y="238"/>
                    </a:cubicBezTo>
                    <a:cubicBezTo>
                      <a:pt x="19" y="240"/>
                      <a:pt x="35" y="243"/>
                      <a:pt x="37" y="244"/>
                    </a:cubicBezTo>
                    <a:cubicBezTo>
                      <a:pt x="49" y="247"/>
                      <a:pt x="60" y="248"/>
                      <a:pt x="72" y="247"/>
                    </a:cubicBezTo>
                    <a:cubicBezTo>
                      <a:pt x="96" y="244"/>
                      <a:pt x="116" y="237"/>
                      <a:pt x="138" y="227"/>
                    </a:cubicBezTo>
                    <a:cubicBezTo>
                      <a:pt x="171" y="212"/>
                      <a:pt x="214" y="189"/>
                      <a:pt x="211" y="147"/>
                    </a:cubicBezTo>
                    <a:cubicBezTo>
                      <a:pt x="210" y="140"/>
                      <a:pt x="200" y="141"/>
                      <a:pt x="200" y="14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Freeform 680"/>
              <p:cNvSpPr>
                <a:spLocks/>
              </p:cNvSpPr>
              <p:nvPr/>
            </p:nvSpPr>
            <p:spPr bwMode="auto">
              <a:xfrm>
                <a:off x="3561738" y="2699598"/>
                <a:ext cx="535559" cy="519118"/>
              </a:xfrm>
              <a:custGeom>
                <a:avLst/>
                <a:gdLst/>
                <a:ahLst/>
                <a:cxnLst>
                  <a:cxn ang="0">
                    <a:pos x="23" y="151"/>
                  </a:cxn>
                  <a:cxn ang="0">
                    <a:pos x="152" y="213"/>
                  </a:cxn>
                  <a:cxn ang="0">
                    <a:pos x="174" y="229"/>
                  </a:cxn>
                  <a:cxn ang="0">
                    <a:pos x="178" y="202"/>
                  </a:cxn>
                  <a:cxn ang="0">
                    <a:pos x="240" y="132"/>
                  </a:cxn>
                  <a:cxn ang="0">
                    <a:pos x="210" y="72"/>
                  </a:cxn>
                  <a:cxn ang="0">
                    <a:pos x="170" y="19"/>
                  </a:cxn>
                  <a:cxn ang="0">
                    <a:pos x="73" y="13"/>
                  </a:cxn>
                  <a:cxn ang="0">
                    <a:pos x="23" y="151"/>
                  </a:cxn>
                </a:cxnLst>
                <a:rect l="0" t="0" r="r" b="b"/>
                <a:pathLst>
                  <a:path w="242" h="234">
                    <a:moveTo>
                      <a:pt x="23" y="151"/>
                    </a:moveTo>
                    <a:cubicBezTo>
                      <a:pt x="45" y="204"/>
                      <a:pt x="103" y="231"/>
                      <a:pt x="152" y="213"/>
                    </a:cubicBezTo>
                    <a:cubicBezTo>
                      <a:pt x="154" y="212"/>
                      <a:pt x="154" y="234"/>
                      <a:pt x="174" y="229"/>
                    </a:cubicBezTo>
                    <a:cubicBezTo>
                      <a:pt x="193" y="224"/>
                      <a:pt x="178" y="202"/>
                      <a:pt x="178" y="202"/>
                    </a:cubicBezTo>
                    <a:cubicBezTo>
                      <a:pt x="207" y="187"/>
                      <a:pt x="235" y="163"/>
                      <a:pt x="240" y="132"/>
                    </a:cubicBezTo>
                    <a:cubicBezTo>
                      <a:pt x="242" y="113"/>
                      <a:pt x="235" y="86"/>
                      <a:pt x="210" y="72"/>
                    </a:cubicBezTo>
                    <a:cubicBezTo>
                      <a:pt x="210" y="72"/>
                      <a:pt x="187" y="33"/>
                      <a:pt x="170" y="19"/>
                    </a:cubicBezTo>
                    <a:cubicBezTo>
                      <a:pt x="146" y="0"/>
                      <a:pt x="103" y="1"/>
                      <a:pt x="73" y="13"/>
                    </a:cubicBezTo>
                    <a:cubicBezTo>
                      <a:pt x="22" y="36"/>
                      <a:pt x="0" y="97"/>
                      <a:pt x="23" y="15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Freeform 681"/>
              <p:cNvSpPr>
                <a:spLocks/>
              </p:cNvSpPr>
              <p:nvPr/>
            </p:nvSpPr>
            <p:spPr bwMode="auto">
              <a:xfrm>
                <a:off x="3707991" y="2902562"/>
                <a:ext cx="32458" cy="39819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2" y="19"/>
                  </a:cxn>
                  <a:cxn ang="0">
                    <a:pos x="15" y="3"/>
                  </a:cxn>
                </a:cxnLst>
                <a:rect l="0" t="0" r="r" b="b"/>
                <a:pathLst>
                  <a:path w="15" h="19">
                    <a:moveTo>
                      <a:pt x="15" y="3"/>
                    </a:moveTo>
                    <a:cubicBezTo>
                      <a:pt x="7" y="0"/>
                      <a:pt x="0" y="9"/>
                      <a:pt x="2" y="19"/>
                    </a:cubicBezTo>
                    <a:cubicBezTo>
                      <a:pt x="2" y="11"/>
                      <a:pt x="8" y="3"/>
                      <a:pt x="15" y="3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Freeform 682"/>
              <p:cNvSpPr>
                <a:spLocks/>
              </p:cNvSpPr>
              <p:nvPr/>
            </p:nvSpPr>
            <p:spPr bwMode="auto">
              <a:xfrm>
                <a:off x="3936334" y="2792429"/>
                <a:ext cx="42786" cy="25071"/>
              </a:xfrm>
              <a:custGeom>
                <a:avLst/>
                <a:gdLst/>
                <a:ahLst/>
                <a:cxnLst>
                  <a:cxn ang="0">
                    <a:pos x="20" y="11"/>
                  </a:cxn>
                  <a:cxn ang="0">
                    <a:pos x="0" y="10"/>
                  </a:cxn>
                  <a:cxn ang="0">
                    <a:pos x="20" y="11"/>
                  </a:cxn>
                </a:cxnLst>
                <a:rect l="0" t="0" r="r" b="b"/>
                <a:pathLst>
                  <a:path w="20" h="11">
                    <a:moveTo>
                      <a:pt x="20" y="11"/>
                    </a:moveTo>
                    <a:cubicBezTo>
                      <a:pt x="10" y="0"/>
                      <a:pt x="1" y="2"/>
                      <a:pt x="0" y="10"/>
                    </a:cubicBezTo>
                    <a:cubicBezTo>
                      <a:pt x="3" y="3"/>
                      <a:pt x="14" y="6"/>
                      <a:pt x="20" y="11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683"/>
              <p:cNvSpPr>
                <a:spLocks/>
              </p:cNvSpPr>
              <p:nvPr/>
            </p:nvSpPr>
            <p:spPr bwMode="auto">
              <a:xfrm>
                <a:off x="3884231" y="2933262"/>
                <a:ext cx="54589" cy="36869"/>
              </a:xfrm>
              <a:custGeom>
                <a:avLst/>
                <a:gdLst/>
                <a:ahLst/>
                <a:cxnLst>
                  <a:cxn ang="0">
                    <a:pos x="3" y="17"/>
                  </a:cxn>
                  <a:cxn ang="0">
                    <a:pos x="21" y="13"/>
                  </a:cxn>
                  <a:cxn ang="0">
                    <a:pos x="3" y="17"/>
                  </a:cxn>
                </a:cxnLst>
                <a:rect l="0" t="0" r="r" b="b"/>
                <a:pathLst>
                  <a:path w="26" h="17">
                    <a:moveTo>
                      <a:pt x="3" y="17"/>
                    </a:moveTo>
                    <a:cubicBezTo>
                      <a:pt x="6" y="10"/>
                      <a:pt x="17" y="3"/>
                      <a:pt x="21" y="13"/>
                    </a:cubicBezTo>
                    <a:cubicBezTo>
                      <a:pt x="26" y="0"/>
                      <a:pt x="0" y="5"/>
                      <a:pt x="3" y="17"/>
                    </a:cubicBezTo>
                    <a:close/>
                  </a:path>
                </a:pathLst>
              </a:custGeom>
              <a:solidFill>
                <a:srgbClr val="FDC5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Freeform 684"/>
              <p:cNvSpPr>
                <a:spLocks/>
              </p:cNvSpPr>
              <p:nvPr/>
            </p:nvSpPr>
            <p:spPr bwMode="auto">
              <a:xfrm>
                <a:off x="3852063" y="3029125"/>
                <a:ext cx="116554" cy="87011"/>
              </a:xfrm>
              <a:custGeom>
                <a:avLst/>
                <a:gdLst/>
                <a:ahLst/>
                <a:cxnLst>
                  <a:cxn ang="0">
                    <a:pos x="19" y="35"/>
                  </a:cxn>
                  <a:cxn ang="0">
                    <a:pos x="31" y="25"/>
                  </a:cxn>
                  <a:cxn ang="0">
                    <a:pos x="47" y="0"/>
                  </a:cxn>
                  <a:cxn ang="0">
                    <a:pos x="0" y="2"/>
                  </a:cxn>
                  <a:cxn ang="0">
                    <a:pos x="19" y="35"/>
                  </a:cxn>
                </a:cxnLst>
                <a:rect l="0" t="0" r="r" b="b"/>
                <a:pathLst>
                  <a:path w="53" h="38">
                    <a:moveTo>
                      <a:pt x="19" y="35"/>
                    </a:moveTo>
                    <a:cubicBezTo>
                      <a:pt x="29" y="38"/>
                      <a:pt x="27" y="26"/>
                      <a:pt x="31" y="25"/>
                    </a:cubicBezTo>
                    <a:cubicBezTo>
                      <a:pt x="42" y="22"/>
                      <a:pt x="51" y="13"/>
                      <a:pt x="47" y="0"/>
                    </a:cubicBezTo>
                    <a:cubicBezTo>
                      <a:pt x="53" y="21"/>
                      <a:pt x="10" y="29"/>
                      <a:pt x="0" y="2"/>
                    </a:cubicBezTo>
                    <a:cubicBezTo>
                      <a:pt x="1" y="11"/>
                      <a:pt x="13" y="33"/>
                      <a:pt x="19" y="35"/>
                    </a:cubicBezTo>
                    <a:close/>
                  </a:path>
                </a:pathLst>
              </a:custGeom>
              <a:solidFill>
                <a:srgbClr val="FA8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Freeform 685"/>
              <p:cNvSpPr>
                <a:spLocks/>
              </p:cNvSpPr>
              <p:nvPr/>
            </p:nvSpPr>
            <p:spPr bwMode="auto">
              <a:xfrm>
                <a:off x="3722985" y="3012204"/>
                <a:ext cx="64916" cy="64890"/>
              </a:xfrm>
              <a:custGeom>
                <a:avLst/>
                <a:gdLst/>
                <a:ahLst/>
                <a:cxnLst>
                  <a:cxn ang="0">
                    <a:pos x="11" y="29"/>
                  </a:cxn>
                  <a:cxn ang="0">
                    <a:pos x="29" y="9"/>
                  </a:cxn>
                  <a:cxn ang="0">
                    <a:pos x="7" y="6"/>
                  </a:cxn>
                  <a:cxn ang="0">
                    <a:pos x="11" y="29"/>
                  </a:cxn>
                </a:cxnLst>
                <a:rect l="0" t="0" r="r" b="b"/>
                <a:pathLst>
                  <a:path w="29" h="29">
                    <a:moveTo>
                      <a:pt x="11" y="29"/>
                    </a:moveTo>
                    <a:cubicBezTo>
                      <a:pt x="21" y="24"/>
                      <a:pt x="29" y="18"/>
                      <a:pt x="29" y="9"/>
                    </a:cubicBezTo>
                    <a:cubicBezTo>
                      <a:pt x="24" y="1"/>
                      <a:pt x="17" y="0"/>
                      <a:pt x="7" y="6"/>
                    </a:cubicBezTo>
                    <a:cubicBezTo>
                      <a:pt x="0" y="13"/>
                      <a:pt x="2" y="23"/>
                      <a:pt x="11" y="29"/>
                    </a:cubicBezTo>
                    <a:close/>
                  </a:path>
                </a:pathLst>
              </a:custGeom>
              <a:solidFill>
                <a:srgbClr val="FCA0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Freeform 686"/>
              <p:cNvSpPr>
                <a:spLocks/>
              </p:cNvSpPr>
              <p:nvPr/>
            </p:nvSpPr>
            <p:spPr bwMode="auto">
              <a:xfrm>
                <a:off x="4015332" y="2907499"/>
                <a:ext cx="67867" cy="61940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15" y="2"/>
                  </a:cxn>
                  <a:cxn ang="0">
                    <a:pos x="1" y="7"/>
                  </a:cxn>
                </a:cxnLst>
                <a:rect l="0" t="0" r="r" b="b"/>
                <a:pathLst>
                  <a:path w="31" h="28">
                    <a:moveTo>
                      <a:pt x="1" y="7"/>
                    </a:moveTo>
                    <a:cubicBezTo>
                      <a:pt x="0" y="28"/>
                      <a:pt x="31" y="11"/>
                      <a:pt x="15" y="2"/>
                    </a:cubicBezTo>
                    <a:cubicBezTo>
                      <a:pt x="11" y="0"/>
                      <a:pt x="5" y="4"/>
                      <a:pt x="1" y="7"/>
                    </a:cubicBezTo>
                    <a:close/>
                  </a:path>
                </a:pathLst>
              </a:custGeom>
              <a:solidFill>
                <a:srgbClr val="FC9E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Freeform 687"/>
              <p:cNvSpPr>
                <a:spLocks/>
              </p:cNvSpPr>
              <p:nvPr/>
            </p:nvSpPr>
            <p:spPr bwMode="auto">
              <a:xfrm>
                <a:off x="3961473" y="2859133"/>
                <a:ext cx="45737" cy="56041"/>
              </a:xfrm>
              <a:custGeom>
                <a:avLst/>
                <a:gdLst/>
                <a:ahLst/>
                <a:cxnLst>
                  <a:cxn ang="0">
                    <a:pos x="3" y="20"/>
                  </a:cxn>
                  <a:cxn ang="0">
                    <a:pos x="20" y="11"/>
                  </a:cxn>
                  <a:cxn ang="0">
                    <a:pos x="7" y="2"/>
                  </a:cxn>
                  <a:cxn ang="0">
                    <a:pos x="3" y="20"/>
                  </a:cxn>
                </a:cxnLst>
                <a:rect l="0" t="0" r="r" b="b"/>
                <a:pathLst>
                  <a:path w="21" h="25">
                    <a:moveTo>
                      <a:pt x="3" y="20"/>
                    </a:moveTo>
                    <a:cubicBezTo>
                      <a:pt x="5" y="25"/>
                      <a:pt x="19" y="16"/>
                      <a:pt x="20" y="11"/>
                    </a:cubicBezTo>
                    <a:cubicBezTo>
                      <a:pt x="21" y="4"/>
                      <a:pt x="12" y="0"/>
                      <a:pt x="7" y="2"/>
                    </a:cubicBezTo>
                    <a:cubicBezTo>
                      <a:pt x="0" y="5"/>
                      <a:pt x="0" y="15"/>
                      <a:pt x="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Freeform 688"/>
              <p:cNvSpPr>
                <a:spLocks/>
              </p:cNvSpPr>
              <p:nvPr/>
            </p:nvSpPr>
            <p:spPr bwMode="auto">
              <a:xfrm>
                <a:off x="3963315" y="2867817"/>
                <a:ext cx="32458" cy="42769"/>
              </a:xfrm>
              <a:custGeom>
                <a:avLst/>
                <a:gdLst/>
                <a:ahLst/>
                <a:cxnLst>
                  <a:cxn ang="0">
                    <a:pos x="15" y="9"/>
                  </a:cxn>
                  <a:cxn ang="0">
                    <a:pos x="2" y="5"/>
                  </a:cxn>
                  <a:cxn ang="0">
                    <a:pos x="1" y="11"/>
                  </a:cxn>
                  <a:cxn ang="0">
                    <a:pos x="15" y="9"/>
                  </a:cxn>
                </a:cxnLst>
                <a:rect l="0" t="0" r="r" b="b"/>
                <a:pathLst>
                  <a:path w="15" h="19">
                    <a:moveTo>
                      <a:pt x="15" y="9"/>
                    </a:moveTo>
                    <a:cubicBezTo>
                      <a:pt x="13" y="2"/>
                      <a:pt x="6" y="0"/>
                      <a:pt x="2" y="5"/>
                    </a:cubicBezTo>
                    <a:cubicBezTo>
                      <a:pt x="0" y="7"/>
                      <a:pt x="1" y="11"/>
                      <a:pt x="1" y="11"/>
                    </a:cubicBezTo>
                    <a:cubicBezTo>
                      <a:pt x="1" y="19"/>
                      <a:pt x="12" y="14"/>
                      <a:pt x="15" y="9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Freeform 689"/>
              <p:cNvSpPr>
                <a:spLocks/>
              </p:cNvSpPr>
              <p:nvPr/>
            </p:nvSpPr>
            <p:spPr bwMode="auto">
              <a:xfrm>
                <a:off x="3967219" y="2874173"/>
                <a:ext cx="20655" cy="26546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9" y="6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cubicBezTo>
                      <a:pt x="8" y="1"/>
                      <a:pt x="4" y="0"/>
                      <a:pt x="1" y="3"/>
                    </a:cubicBezTo>
                    <a:cubicBezTo>
                      <a:pt x="0" y="4"/>
                      <a:pt x="0" y="7"/>
                      <a:pt x="0" y="7"/>
                    </a:cubicBezTo>
                    <a:cubicBezTo>
                      <a:pt x="1" y="11"/>
                      <a:pt x="7" y="8"/>
                      <a:pt x="9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Freeform 690"/>
              <p:cNvSpPr>
                <a:spLocks/>
              </p:cNvSpPr>
              <p:nvPr/>
            </p:nvSpPr>
            <p:spPr bwMode="auto">
              <a:xfrm>
                <a:off x="3965626" y="2875353"/>
                <a:ext cx="13279" cy="13273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4" y="6"/>
                  </a:cxn>
                  <a:cxn ang="0">
                    <a:pos x="5" y="2"/>
                  </a:cxn>
                  <a:cxn ang="0">
                    <a:pos x="2" y="1"/>
                  </a:cxn>
                  <a:cxn ang="0">
                    <a:pos x="1" y="4"/>
                  </a:cxn>
                </a:cxnLst>
                <a:rect l="0" t="0" r="r" b="b"/>
                <a:pathLst>
                  <a:path w="6" h="6">
                    <a:moveTo>
                      <a:pt x="1" y="4"/>
                    </a:moveTo>
                    <a:cubicBezTo>
                      <a:pt x="1" y="5"/>
                      <a:pt x="3" y="6"/>
                      <a:pt x="4" y="6"/>
                    </a:cubicBezTo>
                    <a:cubicBezTo>
                      <a:pt x="5" y="5"/>
                      <a:pt x="6" y="4"/>
                      <a:pt x="5" y="2"/>
                    </a:cubicBezTo>
                    <a:cubicBezTo>
                      <a:pt x="5" y="1"/>
                      <a:pt x="3" y="0"/>
                      <a:pt x="2" y="1"/>
                    </a:cubicBezTo>
                    <a:cubicBezTo>
                      <a:pt x="1" y="1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691"/>
              <p:cNvSpPr>
                <a:spLocks/>
              </p:cNvSpPr>
              <p:nvPr/>
            </p:nvSpPr>
            <p:spPr bwMode="auto">
              <a:xfrm>
                <a:off x="3726097" y="2958042"/>
                <a:ext cx="61965" cy="48668"/>
              </a:xfrm>
              <a:custGeom>
                <a:avLst/>
                <a:gdLst/>
                <a:ahLst/>
                <a:cxnLst>
                  <a:cxn ang="0">
                    <a:pos x="10" y="19"/>
                  </a:cxn>
                  <a:cxn ang="0">
                    <a:pos x="27" y="10"/>
                  </a:cxn>
                  <a:cxn ang="0">
                    <a:pos x="14" y="2"/>
                  </a:cxn>
                  <a:cxn ang="0">
                    <a:pos x="10" y="19"/>
                  </a:cxn>
                </a:cxnLst>
                <a:rect l="0" t="0" r="r" b="b"/>
                <a:pathLst>
                  <a:path w="28" h="23">
                    <a:moveTo>
                      <a:pt x="10" y="19"/>
                    </a:moveTo>
                    <a:cubicBezTo>
                      <a:pt x="14" y="23"/>
                      <a:pt x="26" y="15"/>
                      <a:pt x="27" y="10"/>
                    </a:cubicBezTo>
                    <a:cubicBezTo>
                      <a:pt x="28" y="4"/>
                      <a:pt x="20" y="0"/>
                      <a:pt x="14" y="2"/>
                    </a:cubicBezTo>
                    <a:cubicBezTo>
                      <a:pt x="0" y="6"/>
                      <a:pt x="7" y="16"/>
                      <a:pt x="10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Freeform 692"/>
              <p:cNvSpPr>
                <a:spLocks/>
              </p:cNvSpPr>
              <p:nvPr/>
            </p:nvSpPr>
            <p:spPr bwMode="auto">
              <a:xfrm>
                <a:off x="3749380" y="2970618"/>
                <a:ext cx="45736" cy="39818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3" y="4"/>
                  </a:cxn>
                  <a:cxn ang="0">
                    <a:pos x="3" y="11"/>
                  </a:cxn>
                  <a:cxn ang="0">
                    <a:pos x="15" y="5"/>
                  </a:cxn>
                </a:cxnLst>
                <a:rect l="0" t="0" r="r" b="b"/>
                <a:pathLst>
                  <a:path w="20" h="18">
                    <a:moveTo>
                      <a:pt x="15" y="5"/>
                    </a:moveTo>
                    <a:cubicBezTo>
                      <a:pt x="13" y="1"/>
                      <a:pt x="7" y="0"/>
                      <a:pt x="3" y="4"/>
                    </a:cubicBezTo>
                    <a:cubicBezTo>
                      <a:pt x="3" y="5"/>
                      <a:pt x="0" y="7"/>
                      <a:pt x="3" y="11"/>
                    </a:cubicBezTo>
                    <a:cubicBezTo>
                      <a:pt x="4" y="18"/>
                      <a:pt x="20" y="12"/>
                      <a:pt x="15" y="5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Freeform 693"/>
              <p:cNvSpPr>
                <a:spLocks/>
              </p:cNvSpPr>
              <p:nvPr/>
            </p:nvSpPr>
            <p:spPr bwMode="auto">
              <a:xfrm>
                <a:off x="3751677" y="2978933"/>
                <a:ext cx="22130" cy="20647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1" y="2"/>
                  </a:cxn>
                  <a:cxn ang="0">
                    <a:pos x="1" y="6"/>
                  </a:cxn>
                  <a:cxn ang="0">
                    <a:pos x="7" y="3"/>
                  </a:cxn>
                </a:cxnLst>
                <a:rect l="0" t="0" r="r" b="b"/>
                <a:pathLst>
                  <a:path w="10" h="9">
                    <a:moveTo>
                      <a:pt x="7" y="3"/>
                    </a:moveTo>
                    <a:cubicBezTo>
                      <a:pt x="6" y="1"/>
                      <a:pt x="3" y="0"/>
                      <a:pt x="1" y="2"/>
                    </a:cubicBezTo>
                    <a:cubicBezTo>
                      <a:pt x="1" y="3"/>
                      <a:pt x="0" y="4"/>
                      <a:pt x="1" y="6"/>
                    </a:cubicBezTo>
                    <a:cubicBezTo>
                      <a:pt x="2" y="9"/>
                      <a:pt x="10" y="6"/>
                      <a:pt x="7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Freeform 694"/>
              <p:cNvSpPr>
                <a:spLocks/>
              </p:cNvSpPr>
              <p:nvPr/>
            </p:nvSpPr>
            <p:spPr bwMode="auto">
              <a:xfrm>
                <a:off x="3745452" y="2978550"/>
                <a:ext cx="13279" cy="1032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4" y="4"/>
                  </a:cxn>
                  <a:cxn ang="0">
                    <a:pos x="6" y="1"/>
                  </a:cxn>
                  <a:cxn ang="0">
                    <a:pos x="2" y="1"/>
                  </a:cxn>
                  <a:cxn ang="0">
                    <a:pos x="1" y="3"/>
                  </a:cxn>
                </a:cxnLst>
                <a:rect l="0" t="0" r="r" b="b"/>
                <a:pathLst>
                  <a:path w="6" h="5">
                    <a:moveTo>
                      <a:pt x="1" y="3"/>
                    </a:moveTo>
                    <a:cubicBezTo>
                      <a:pt x="1" y="4"/>
                      <a:pt x="3" y="5"/>
                      <a:pt x="4" y="4"/>
                    </a:cubicBezTo>
                    <a:cubicBezTo>
                      <a:pt x="5" y="3"/>
                      <a:pt x="6" y="2"/>
                      <a:pt x="6" y="1"/>
                    </a:cubicBezTo>
                    <a:cubicBezTo>
                      <a:pt x="5" y="0"/>
                      <a:pt x="4" y="0"/>
                      <a:pt x="2" y="1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Freeform 695"/>
              <p:cNvSpPr>
                <a:spLocks/>
              </p:cNvSpPr>
              <p:nvPr/>
            </p:nvSpPr>
            <p:spPr bwMode="auto">
              <a:xfrm>
                <a:off x="3524052" y="2610982"/>
                <a:ext cx="629982" cy="573684"/>
              </a:xfrm>
              <a:custGeom>
                <a:avLst/>
                <a:gdLst/>
                <a:ahLst/>
                <a:cxnLst>
                  <a:cxn ang="0">
                    <a:pos x="33" y="249"/>
                  </a:cxn>
                  <a:cxn ang="0">
                    <a:pos x="27" y="255"/>
                  </a:cxn>
                  <a:cxn ang="0">
                    <a:pos x="15" y="241"/>
                  </a:cxn>
                  <a:cxn ang="0">
                    <a:pos x="5" y="199"/>
                  </a:cxn>
                  <a:cxn ang="0">
                    <a:pos x="2" y="159"/>
                  </a:cxn>
                  <a:cxn ang="0">
                    <a:pos x="10" y="103"/>
                  </a:cxn>
                  <a:cxn ang="0">
                    <a:pos x="48" y="49"/>
                  </a:cxn>
                  <a:cxn ang="0">
                    <a:pos x="163" y="9"/>
                  </a:cxn>
                  <a:cxn ang="0">
                    <a:pos x="173" y="32"/>
                  </a:cxn>
                  <a:cxn ang="0">
                    <a:pos x="228" y="79"/>
                  </a:cxn>
                  <a:cxn ang="0">
                    <a:pos x="256" y="103"/>
                  </a:cxn>
                  <a:cxn ang="0">
                    <a:pos x="271" y="105"/>
                  </a:cxn>
                  <a:cxn ang="0">
                    <a:pos x="279" y="108"/>
                  </a:cxn>
                  <a:cxn ang="0">
                    <a:pos x="284" y="119"/>
                  </a:cxn>
                  <a:cxn ang="0">
                    <a:pos x="268" y="131"/>
                  </a:cxn>
                  <a:cxn ang="0">
                    <a:pos x="264" y="135"/>
                  </a:cxn>
                  <a:cxn ang="0">
                    <a:pos x="240" y="116"/>
                  </a:cxn>
                  <a:cxn ang="0">
                    <a:pos x="225" y="101"/>
                  </a:cxn>
                  <a:cxn ang="0">
                    <a:pos x="197" y="82"/>
                  </a:cxn>
                  <a:cxn ang="0">
                    <a:pos x="191" y="84"/>
                  </a:cxn>
                  <a:cxn ang="0">
                    <a:pos x="106" y="60"/>
                  </a:cxn>
                  <a:cxn ang="0">
                    <a:pos x="163" y="108"/>
                  </a:cxn>
                  <a:cxn ang="0">
                    <a:pos x="117" y="76"/>
                  </a:cxn>
                  <a:cxn ang="0">
                    <a:pos x="101" y="90"/>
                  </a:cxn>
                  <a:cxn ang="0">
                    <a:pos x="128" y="127"/>
                  </a:cxn>
                  <a:cxn ang="0">
                    <a:pos x="95" y="95"/>
                  </a:cxn>
                  <a:cxn ang="0">
                    <a:pos x="70" y="84"/>
                  </a:cxn>
                  <a:cxn ang="0">
                    <a:pos x="67" y="162"/>
                  </a:cxn>
                  <a:cxn ang="0">
                    <a:pos x="91" y="240"/>
                  </a:cxn>
                  <a:cxn ang="0">
                    <a:pos x="71" y="204"/>
                  </a:cxn>
                  <a:cxn ang="0">
                    <a:pos x="53" y="172"/>
                  </a:cxn>
                  <a:cxn ang="0">
                    <a:pos x="68" y="248"/>
                  </a:cxn>
                  <a:cxn ang="0">
                    <a:pos x="56" y="248"/>
                  </a:cxn>
                  <a:cxn ang="0">
                    <a:pos x="39" y="249"/>
                  </a:cxn>
                </a:cxnLst>
                <a:rect l="0" t="0" r="r" b="b"/>
                <a:pathLst>
                  <a:path w="285" h="258">
                    <a:moveTo>
                      <a:pt x="39" y="249"/>
                    </a:moveTo>
                    <a:cubicBezTo>
                      <a:pt x="37" y="250"/>
                      <a:pt x="35" y="249"/>
                      <a:pt x="33" y="249"/>
                    </a:cubicBezTo>
                    <a:cubicBezTo>
                      <a:pt x="32" y="250"/>
                      <a:pt x="32" y="251"/>
                      <a:pt x="31" y="252"/>
                    </a:cubicBezTo>
                    <a:cubicBezTo>
                      <a:pt x="30" y="253"/>
                      <a:pt x="29" y="255"/>
                      <a:pt x="27" y="255"/>
                    </a:cubicBezTo>
                    <a:cubicBezTo>
                      <a:pt x="13" y="258"/>
                      <a:pt x="2" y="240"/>
                      <a:pt x="3" y="226"/>
                    </a:cubicBezTo>
                    <a:cubicBezTo>
                      <a:pt x="5" y="232"/>
                      <a:pt x="12" y="239"/>
                      <a:pt x="15" y="241"/>
                    </a:cubicBezTo>
                    <a:cubicBezTo>
                      <a:pt x="19" y="242"/>
                      <a:pt x="22" y="239"/>
                      <a:pt x="22" y="236"/>
                    </a:cubicBezTo>
                    <a:cubicBezTo>
                      <a:pt x="20" y="222"/>
                      <a:pt x="12" y="211"/>
                      <a:pt x="5" y="199"/>
                    </a:cubicBezTo>
                    <a:cubicBezTo>
                      <a:pt x="5" y="197"/>
                      <a:pt x="5" y="196"/>
                      <a:pt x="4" y="194"/>
                    </a:cubicBezTo>
                    <a:cubicBezTo>
                      <a:pt x="2" y="182"/>
                      <a:pt x="1" y="170"/>
                      <a:pt x="2" y="159"/>
                    </a:cubicBezTo>
                    <a:cubicBezTo>
                      <a:pt x="3" y="146"/>
                      <a:pt x="0" y="130"/>
                      <a:pt x="4" y="119"/>
                    </a:cubicBezTo>
                    <a:cubicBezTo>
                      <a:pt x="5" y="113"/>
                      <a:pt x="9" y="108"/>
                      <a:pt x="10" y="103"/>
                    </a:cubicBezTo>
                    <a:cubicBezTo>
                      <a:pt x="12" y="98"/>
                      <a:pt x="13" y="91"/>
                      <a:pt x="15" y="87"/>
                    </a:cubicBezTo>
                    <a:cubicBezTo>
                      <a:pt x="22" y="72"/>
                      <a:pt x="35" y="59"/>
                      <a:pt x="48" y="49"/>
                    </a:cubicBezTo>
                    <a:cubicBezTo>
                      <a:pt x="56" y="44"/>
                      <a:pt x="63" y="39"/>
                      <a:pt x="70" y="38"/>
                    </a:cubicBezTo>
                    <a:cubicBezTo>
                      <a:pt x="90" y="14"/>
                      <a:pt x="138" y="0"/>
                      <a:pt x="163" y="9"/>
                    </a:cubicBezTo>
                    <a:cubicBezTo>
                      <a:pt x="144" y="12"/>
                      <a:pt x="114" y="10"/>
                      <a:pt x="95" y="27"/>
                    </a:cubicBezTo>
                    <a:cubicBezTo>
                      <a:pt x="125" y="18"/>
                      <a:pt x="152" y="22"/>
                      <a:pt x="173" y="32"/>
                    </a:cubicBezTo>
                    <a:cubicBezTo>
                      <a:pt x="185" y="38"/>
                      <a:pt x="210" y="52"/>
                      <a:pt x="217" y="66"/>
                    </a:cubicBezTo>
                    <a:cubicBezTo>
                      <a:pt x="220" y="72"/>
                      <a:pt x="223" y="74"/>
                      <a:pt x="228" y="79"/>
                    </a:cubicBezTo>
                    <a:cubicBezTo>
                      <a:pt x="233" y="84"/>
                      <a:pt x="238" y="92"/>
                      <a:pt x="245" y="96"/>
                    </a:cubicBezTo>
                    <a:cubicBezTo>
                      <a:pt x="249" y="99"/>
                      <a:pt x="252" y="101"/>
                      <a:pt x="256" y="103"/>
                    </a:cubicBezTo>
                    <a:cubicBezTo>
                      <a:pt x="256" y="103"/>
                      <a:pt x="259" y="104"/>
                      <a:pt x="261" y="106"/>
                    </a:cubicBezTo>
                    <a:cubicBezTo>
                      <a:pt x="266" y="108"/>
                      <a:pt x="268" y="108"/>
                      <a:pt x="271" y="105"/>
                    </a:cubicBezTo>
                    <a:cubicBezTo>
                      <a:pt x="273" y="100"/>
                      <a:pt x="268" y="97"/>
                      <a:pt x="266" y="95"/>
                    </a:cubicBezTo>
                    <a:cubicBezTo>
                      <a:pt x="275" y="99"/>
                      <a:pt x="279" y="101"/>
                      <a:pt x="279" y="108"/>
                    </a:cubicBezTo>
                    <a:cubicBezTo>
                      <a:pt x="279" y="110"/>
                      <a:pt x="280" y="111"/>
                      <a:pt x="281" y="112"/>
                    </a:cubicBezTo>
                    <a:cubicBezTo>
                      <a:pt x="280" y="116"/>
                      <a:pt x="285" y="116"/>
                      <a:pt x="284" y="119"/>
                    </a:cubicBezTo>
                    <a:cubicBezTo>
                      <a:pt x="282" y="122"/>
                      <a:pt x="278" y="120"/>
                      <a:pt x="274" y="122"/>
                    </a:cubicBezTo>
                    <a:cubicBezTo>
                      <a:pt x="272" y="125"/>
                      <a:pt x="274" y="129"/>
                      <a:pt x="268" y="131"/>
                    </a:cubicBezTo>
                    <a:cubicBezTo>
                      <a:pt x="269" y="134"/>
                      <a:pt x="271" y="133"/>
                      <a:pt x="270" y="135"/>
                    </a:cubicBezTo>
                    <a:cubicBezTo>
                      <a:pt x="267" y="137"/>
                      <a:pt x="267" y="133"/>
                      <a:pt x="264" y="135"/>
                    </a:cubicBezTo>
                    <a:cubicBezTo>
                      <a:pt x="264" y="137"/>
                      <a:pt x="265" y="139"/>
                      <a:pt x="262" y="140"/>
                    </a:cubicBezTo>
                    <a:cubicBezTo>
                      <a:pt x="252" y="136"/>
                      <a:pt x="249" y="124"/>
                      <a:pt x="240" y="116"/>
                    </a:cubicBezTo>
                    <a:cubicBezTo>
                      <a:pt x="237" y="113"/>
                      <a:pt x="232" y="111"/>
                      <a:pt x="229" y="108"/>
                    </a:cubicBezTo>
                    <a:cubicBezTo>
                      <a:pt x="227" y="106"/>
                      <a:pt x="226" y="103"/>
                      <a:pt x="225" y="101"/>
                    </a:cubicBezTo>
                    <a:cubicBezTo>
                      <a:pt x="218" y="91"/>
                      <a:pt x="212" y="81"/>
                      <a:pt x="203" y="75"/>
                    </a:cubicBezTo>
                    <a:cubicBezTo>
                      <a:pt x="199" y="77"/>
                      <a:pt x="199" y="79"/>
                      <a:pt x="197" y="82"/>
                    </a:cubicBezTo>
                    <a:cubicBezTo>
                      <a:pt x="193" y="82"/>
                      <a:pt x="186" y="72"/>
                      <a:pt x="181" y="70"/>
                    </a:cubicBezTo>
                    <a:cubicBezTo>
                      <a:pt x="182" y="72"/>
                      <a:pt x="192" y="82"/>
                      <a:pt x="191" y="84"/>
                    </a:cubicBezTo>
                    <a:cubicBezTo>
                      <a:pt x="187" y="88"/>
                      <a:pt x="183" y="93"/>
                      <a:pt x="176" y="94"/>
                    </a:cubicBezTo>
                    <a:cubicBezTo>
                      <a:pt x="155" y="78"/>
                      <a:pt x="133" y="62"/>
                      <a:pt x="106" y="60"/>
                    </a:cubicBezTo>
                    <a:cubicBezTo>
                      <a:pt x="121" y="69"/>
                      <a:pt x="138" y="80"/>
                      <a:pt x="152" y="93"/>
                    </a:cubicBezTo>
                    <a:cubicBezTo>
                      <a:pt x="157" y="96"/>
                      <a:pt x="166" y="101"/>
                      <a:pt x="163" y="108"/>
                    </a:cubicBezTo>
                    <a:cubicBezTo>
                      <a:pt x="157" y="111"/>
                      <a:pt x="156" y="105"/>
                      <a:pt x="153" y="103"/>
                    </a:cubicBezTo>
                    <a:cubicBezTo>
                      <a:pt x="143" y="93"/>
                      <a:pt x="130" y="83"/>
                      <a:pt x="117" y="76"/>
                    </a:cubicBezTo>
                    <a:cubicBezTo>
                      <a:pt x="105" y="69"/>
                      <a:pt x="92" y="60"/>
                      <a:pt x="77" y="60"/>
                    </a:cubicBezTo>
                    <a:cubicBezTo>
                      <a:pt x="85" y="70"/>
                      <a:pt x="93" y="80"/>
                      <a:pt x="101" y="90"/>
                    </a:cubicBezTo>
                    <a:cubicBezTo>
                      <a:pt x="110" y="99"/>
                      <a:pt x="121" y="108"/>
                      <a:pt x="126" y="119"/>
                    </a:cubicBezTo>
                    <a:cubicBezTo>
                      <a:pt x="127" y="121"/>
                      <a:pt x="129" y="125"/>
                      <a:pt x="128" y="127"/>
                    </a:cubicBezTo>
                    <a:cubicBezTo>
                      <a:pt x="122" y="131"/>
                      <a:pt x="121" y="124"/>
                      <a:pt x="118" y="121"/>
                    </a:cubicBezTo>
                    <a:cubicBezTo>
                      <a:pt x="112" y="113"/>
                      <a:pt x="103" y="104"/>
                      <a:pt x="95" y="95"/>
                    </a:cubicBezTo>
                    <a:cubicBezTo>
                      <a:pt x="87" y="86"/>
                      <a:pt x="81" y="75"/>
                      <a:pt x="73" y="67"/>
                    </a:cubicBezTo>
                    <a:cubicBezTo>
                      <a:pt x="70" y="72"/>
                      <a:pt x="70" y="78"/>
                      <a:pt x="70" y="84"/>
                    </a:cubicBezTo>
                    <a:cubicBezTo>
                      <a:pt x="79" y="96"/>
                      <a:pt x="93" y="150"/>
                      <a:pt x="87" y="155"/>
                    </a:cubicBezTo>
                    <a:cubicBezTo>
                      <a:pt x="84" y="158"/>
                      <a:pt x="74" y="158"/>
                      <a:pt x="67" y="162"/>
                    </a:cubicBezTo>
                    <a:cubicBezTo>
                      <a:pt x="68" y="178"/>
                      <a:pt x="77" y="199"/>
                      <a:pt x="85" y="216"/>
                    </a:cubicBezTo>
                    <a:cubicBezTo>
                      <a:pt x="89" y="223"/>
                      <a:pt x="96" y="234"/>
                      <a:pt x="91" y="240"/>
                    </a:cubicBezTo>
                    <a:cubicBezTo>
                      <a:pt x="87" y="239"/>
                      <a:pt x="85" y="233"/>
                      <a:pt x="83" y="229"/>
                    </a:cubicBezTo>
                    <a:cubicBezTo>
                      <a:pt x="79" y="220"/>
                      <a:pt x="75" y="212"/>
                      <a:pt x="71" y="204"/>
                    </a:cubicBezTo>
                    <a:cubicBezTo>
                      <a:pt x="64" y="191"/>
                      <a:pt x="61" y="178"/>
                      <a:pt x="58" y="167"/>
                    </a:cubicBezTo>
                    <a:cubicBezTo>
                      <a:pt x="56" y="169"/>
                      <a:pt x="54" y="170"/>
                      <a:pt x="53" y="172"/>
                    </a:cubicBezTo>
                    <a:cubicBezTo>
                      <a:pt x="57" y="193"/>
                      <a:pt x="70" y="218"/>
                      <a:pt x="75" y="239"/>
                    </a:cubicBezTo>
                    <a:cubicBezTo>
                      <a:pt x="72" y="242"/>
                      <a:pt x="72" y="246"/>
                      <a:pt x="68" y="248"/>
                    </a:cubicBezTo>
                    <a:cubicBezTo>
                      <a:pt x="64" y="249"/>
                      <a:pt x="64" y="244"/>
                      <a:pt x="61" y="243"/>
                    </a:cubicBezTo>
                    <a:cubicBezTo>
                      <a:pt x="59" y="244"/>
                      <a:pt x="59" y="247"/>
                      <a:pt x="56" y="248"/>
                    </a:cubicBezTo>
                    <a:cubicBezTo>
                      <a:pt x="52" y="248"/>
                      <a:pt x="51" y="243"/>
                      <a:pt x="48" y="242"/>
                    </a:cubicBezTo>
                    <a:cubicBezTo>
                      <a:pt x="45" y="244"/>
                      <a:pt x="44" y="247"/>
                      <a:pt x="39" y="249"/>
                    </a:cubicBez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" name="Freeform 696"/>
              <p:cNvSpPr>
                <a:spLocks/>
              </p:cNvSpPr>
              <p:nvPr/>
            </p:nvSpPr>
            <p:spPr bwMode="auto">
              <a:xfrm>
                <a:off x="3563826" y="2975604"/>
                <a:ext cx="70818" cy="3244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6" y="2"/>
                  </a:cxn>
                  <a:cxn ang="0">
                    <a:pos x="30" y="12"/>
                  </a:cxn>
                  <a:cxn ang="0">
                    <a:pos x="1" y="11"/>
                  </a:cxn>
                  <a:cxn ang="0">
                    <a:pos x="0" y="4"/>
                  </a:cxn>
                </a:cxnLst>
                <a:rect l="0" t="0" r="r" b="b"/>
                <a:pathLst>
                  <a:path w="32" h="15">
                    <a:moveTo>
                      <a:pt x="0" y="4"/>
                    </a:moveTo>
                    <a:cubicBezTo>
                      <a:pt x="0" y="4"/>
                      <a:pt x="18" y="0"/>
                      <a:pt x="26" y="2"/>
                    </a:cubicBezTo>
                    <a:cubicBezTo>
                      <a:pt x="32" y="5"/>
                      <a:pt x="31" y="10"/>
                      <a:pt x="30" y="12"/>
                    </a:cubicBezTo>
                    <a:cubicBezTo>
                      <a:pt x="28" y="15"/>
                      <a:pt x="5" y="11"/>
                      <a:pt x="1" y="11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D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" name="Freeform 697"/>
              <p:cNvSpPr>
                <a:spLocks/>
              </p:cNvSpPr>
              <p:nvPr/>
            </p:nvSpPr>
            <p:spPr bwMode="auto">
              <a:xfrm>
                <a:off x="3615205" y="2994575"/>
                <a:ext cx="5901" cy="1032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3" y="4"/>
                      <a:pt x="4" y="3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Freeform 698"/>
              <p:cNvSpPr>
                <a:spLocks/>
              </p:cNvSpPr>
              <p:nvPr/>
            </p:nvSpPr>
            <p:spPr bwMode="auto">
              <a:xfrm>
                <a:off x="3608716" y="2991587"/>
                <a:ext cx="7377" cy="1327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5"/>
                  </a:cxn>
                  <a:cxn ang="0">
                    <a:pos x="3" y="2"/>
                  </a:cxn>
                  <a:cxn ang="0">
                    <a:pos x="1" y="1"/>
                  </a:cxn>
                  <a:cxn ang="0">
                    <a:pos x="0" y="3"/>
                  </a:cxn>
                </a:cxnLst>
                <a:rect l="0" t="0" r="r" b="b"/>
                <a:pathLst>
                  <a:path w="3" h="5">
                    <a:moveTo>
                      <a:pt x="0" y="3"/>
                    </a:moveTo>
                    <a:cubicBezTo>
                      <a:pt x="0" y="4"/>
                      <a:pt x="1" y="5"/>
                      <a:pt x="2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" name="Freeform 699"/>
              <p:cNvSpPr>
                <a:spLocks/>
              </p:cNvSpPr>
              <p:nvPr/>
            </p:nvSpPr>
            <p:spPr bwMode="auto">
              <a:xfrm>
                <a:off x="3597570" y="2991269"/>
                <a:ext cx="8852" cy="1032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4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" name="Freeform 700"/>
              <p:cNvSpPr>
                <a:spLocks/>
              </p:cNvSpPr>
              <p:nvPr/>
            </p:nvSpPr>
            <p:spPr bwMode="auto">
              <a:xfrm>
                <a:off x="3579730" y="2993192"/>
                <a:ext cx="7376" cy="1032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Freeform 701"/>
              <p:cNvSpPr>
                <a:spLocks/>
              </p:cNvSpPr>
              <p:nvPr/>
            </p:nvSpPr>
            <p:spPr bwMode="auto">
              <a:xfrm>
                <a:off x="3566777" y="2990356"/>
                <a:ext cx="8852" cy="1032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2" y="4"/>
                    </a:cubicBezTo>
                    <a:cubicBezTo>
                      <a:pt x="3" y="3"/>
                      <a:pt x="4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雷奥与狗0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1" r="3070" b="3363"/>
          <a:stretch>
            <a:fillRect/>
          </a:stretch>
        </p:blipFill>
        <p:spPr bwMode="auto">
          <a:xfrm>
            <a:off x="2500313" y="285750"/>
            <a:ext cx="5164137" cy="629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15063" y="6357938"/>
            <a:ext cx="2786062" cy="3238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1500">
                <a:effectLst>
                  <a:outerShdw blurRad="38100" dist="38100" dir="2700000" algn="tl">
                    <a:srgbClr val="DDDDDD"/>
                  </a:outerShdw>
                </a:effectLst>
                <a:latin typeface="华文新魏" charset="0"/>
                <a:ea typeface="华文新魏" charset="0"/>
                <a:cs typeface="华文新魏" charset="0"/>
              </a:rPr>
              <a:t>幼儿园游戏探究活动 大班上册</a:t>
            </a:r>
          </a:p>
        </p:txBody>
      </p:sp>
      <p:grpSp>
        <p:nvGrpSpPr>
          <p:cNvPr id="25604" name="组合 66"/>
          <p:cNvGrpSpPr>
            <a:grpSpLocks/>
          </p:cNvGrpSpPr>
          <p:nvPr/>
        </p:nvGrpSpPr>
        <p:grpSpPr bwMode="auto">
          <a:xfrm>
            <a:off x="-15875" y="0"/>
            <a:ext cx="1516063" cy="6858000"/>
            <a:chOff x="-15875" y="0"/>
            <a:chExt cx="1516063" cy="6858000"/>
          </a:xfrm>
        </p:grpSpPr>
        <p:sp>
          <p:nvSpPr>
            <p:cNvPr id="5" name="矩形 4"/>
            <p:cNvSpPr/>
            <p:nvPr/>
          </p:nvSpPr>
          <p:spPr>
            <a:xfrm flipV="1">
              <a:off x="-15875" y="0"/>
              <a:ext cx="1516063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25606" name="矩形 6"/>
            <p:cNvSpPr>
              <a:spLocks noChangeArrowheads="1"/>
            </p:cNvSpPr>
            <p:nvPr/>
          </p:nvSpPr>
          <p:spPr bwMode="auto">
            <a:xfrm>
              <a:off x="357188" y="428625"/>
              <a:ext cx="714375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4800" b="1">
                  <a:solidFill>
                    <a:schemeClr val="bg1"/>
                  </a:solidFill>
                  <a:latin typeface="方正正粗黑简体" charset="0"/>
                  <a:ea typeface="方正正粗黑简体" charset="0"/>
                  <a:cs typeface="方正正粗黑简体" charset="0"/>
                </a:rPr>
                <a:t>生气汤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1454150" y="0"/>
              <a:ext cx="46038" cy="6858000"/>
            </a:xfrm>
            <a:prstGeom prst="rect">
              <a:avLst/>
            </a:prstGeom>
            <a:solidFill>
              <a:srgbClr val="2D7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grpSp>
          <p:nvGrpSpPr>
            <p:cNvPr id="25608" name="Group 280"/>
            <p:cNvGrpSpPr>
              <a:grpSpLocks/>
            </p:cNvGrpSpPr>
            <p:nvPr/>
          </p:nvGrpSpPr>
          <p:grpSpPr bwMode="auto">
            <a:xfrm rot="900000">
              <a:off x="276077" y="5037620"/>
              <a:ext cx="920762" cy="1408690"/>
              <a:chOff x="3524440" y="2612395"/>
              <a:chExt cx="855725" cy="1308656"/>
            </a:xfrm>
          </p:grpSpPr>
          <p:sp>
            <p:nvSpPr>
              <p:cNvPr id="9" name="Freeform 671"/>
              <p:cNvSpPr>
                <a:spLocks/>
              </p:cNvSpPr>
              <p:nvPr/>
            </p:nvSpPr>
            <p:spPr bwMode="auto">
              <a:xfrm>
                <a:off x="4229419" y="2971364"/>
                <a:ext cx="134258" cy="166649"/>
              </a:xfrm>
              <a:custGeom>
                <a:avLst/>
                <a:gdLst/>
                <a:ahLst/>
                <a:cxnLst>
                  <a:cxn ang="0">
                    <a:pos x="49" y="23"/>
                  </a:cxn>
                  <a:cxn ang="0">
                    <a:pos x="45" y="14"/>
                  </a:cxn>
                  <a:cxn ang="0">
                    <a:pos x="22" y="22"/>
                  </a:cxn>
                  <a:cxn ang="0">
                    <a:pos x="24" y="14"/>
                  </a:cxn>
                  <a:cxn ang="0">
                    <a:pos x="25" y="8"/>
                  </a:cxn>
                  <a:cxn ang="0">
                    <a:pos x="15" y="6"/>
                  </a:cxn>
                  <a:cxn ang="0">
                    <a:pos x="10" y="21"/>
                  </a:cxn>
                  <a:cxn ang="0">
                    <a:pos x="5" y="28"/>
                  </a:cxn>
                  <a:cxn ang="0">
                    <a:pos x="5" y="33"/>
                  </a:cxn>
                  <a:cxn ang="0">
                    <a:pos x="4" y="34"/>
                  </a:cxn>
                  <a:cxn ang="0">
                    <a:pos x="3" y="54"/>
                  </a:cxn>
                  <a:cxn ang="0">
                    <a:pos x="15" y="58"/>
                  </a:cxn>
                  <a:cxn ang="0">
                    <a:pos x="18" y="60"/>
                  </a:cxn>
                  <a:cxn ang="0">
                    <a:pos x="32" y="71"/>
                  </a:cxn>
                  <a:cxn ang="0">
                    <a:pos x="40" y="64"/>
                  </a:cxn>
                  <a:cxn ang="0">
                    <a:pos x="40" y="64"/>
                  </a:cxn>
                  <a:cxn ang="0">
                    <a:pos x="32" y="55"/>
                  </a:cxn>
                  <a:cxn ang="0">
                    <a:pos x="31" y="52"/>
                  </a:cxn>
                  <a:cxn ang="0">
                    <a:pos x="31" y="52"/>
                  </a:cxn>
                  <a:cxn ang="0">
                    <a:pos x="50" y="58"/>
                  </a:cxn>
                  <a:cxn ang="0">
                    <a:pos x="53" y="46"/>
                  </a:cxn>
                  <a:cxn ang="0">
                    <a:pos x="38" y="42"/>
                  </a:cxn>
                  <a:cxn ang="0">
                    <a:pos x="39" y="42"/>
                  </a:cxn>
                  <a:cxn ang="0">
                    <a:pos x="43" y="41"/>
                  </a:cxn>
                  <a:cxn ang="0">
                    <a:pos x="48" y="39"/>
                  </a:cxn>
                  <a:cxn ang="0">
                    <a:pos x="54" y="38"/>
                  </a:cxn>
                  <a:cxn ang="0">
                    <a:pos x="55" y="27"/>
                  </a:cxn>
                  <a:cxn ang="0">
                    <a:pos x="46" y="27"/>
                  </a:cxn>
                  <a:cxn ang="0">
                    <a:pos x="43" y="28"/>
                  </a:cxn>
                  <a:cxn ang="0">
                    <a:pos x="40" y="29"/>
                  </a:cxn>
                  <a:cxn ang="0">
                    <a:pos x="49" y="23"/>
                  </a:cxn>
                </a:cxnLst>
                <a:rect l="0" t="0" r="r" b="b"/>
                <a:pathLst>
                  <a:path w="60" h="75">
                    <a:moveTo>
                      <a:pt x="49" y="23"/>
                    </a:moveTo>
                    <a:cubicBezTo>
                      <a:pt x="53" y="19"/>
                      <a:pt x="49" y="14"/>
                      <a:pt x="45" y="14"/>
                    </a:cubicBezTo>
                    <a:cubicBezTo>
                      <a:pt x="37" y="14"/>
                      <a:pt x="30" y="18"/>
                      <a:pt x="22" y="22"/>
                    </a:cubicBezTo>
                    <a:cubicBezTo>
                      <a:pt x="23" y="19"/>
                      <a:pt x="24" y="17"/>
                      <a:pt x="24" y="14"/>
                    </a:cubicBezTo>
                    <a:cubicBezTo>
                      <a:pt x="25" y="12"/>
                      <a:pt x="25" y="10"/>
                      <a:pt x="25" y="8"/>
                    </a:cubicBezTo>
                    <a:cubicBezTo>
                      <a:pt x="26" y="2"/>
                      <a:pt x="16" y="0"/>
                      <a:pt x="15" y="6"/>
                    </a:cubicBezTo>
                    <a:cubicBezTo>
                      <a:pt x="14" y="12"/>
                      <a:pt x="12" y="16"/>
                      <a:pt x="10" y="21"/>
                    </a:cubicBezTo>
                    <a:cubicBezTo>
                      <a:pt x="9" y="24"/>
                      <a:pt x="7" y="26"/>
                      <a:pt x="5" y="28"/>
                    </a:cubicBezTo>
                    <a:cubicBezTo>
                      <a:pt x="3" y="30"/>
                      <a:pt x="4" y="32"/>
                      <a:pt x="5" y="33"/>
                    </a:cubicBezTo>
                    <a:cubicBezTo>
                      <a:pt x="5" y="34"/>
                      <a:pt x="5" y="34"/>
                      <a:pt x="4" y="34"/>
                    </a:cubicBezTo>
                    <a:cubicBezTo>
                      <a:pt x="3" y="39"/>
                      <a:pt x="0" y="50"/>
                      <a:pt x="3" y="54"/>
                    </a:cubicBezTo>
                    <a:cubicBezTo>
                      <a:pt x="5" y="58"/>
                      <a:pt x="10" y="58"/>
                      <a:pt x="15" y="58"/>
                    </a:cubicBezTo>
                    <a:cubicBezTo>
                      <a:pt x="16" y="59"/>
                      <a:pt x="16" y="60"/>
                      <a:pt x="18" y="60"/>
                    </a:cubicBezTo>
                    <a:cubicBezTo>
                      <a:pt x="24" y="62"/>
                      <a:pt x="27" y="67"/>
                      <a:pt x="32" y="71"/>
                    </a:cubicBezTo>
                    <a:cubicBezTo>
                      <a:pt x="36" y="75"/>
                      <a:pt x="42" y="69"/>
                      <a:pt x="40" y="64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7" y="60"/>
                      <a:pt x="35" y="57"/>
                      <a:pt x="32" y="55"/>
                    </a:cubicBezTo>
                    <a:cubicBezTo>
                      <a:pt x="32" y="54"/>
                      <a:pt x="31" y="53"/>
                      <a:pt x="31" y="52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37" y="53"/>
                      <a:pt x="44" y="56"/>
                      <a:pt x="50" y="58"/>
                    </a:cubicBezTo>
                    <a:cubicBezTo>
                      <a:pt x="58" y="60"/>
                      <a:pt x="60" y="48"/>
                      <a:pt x="53" y="46"/>
                    </a:cubicBezTo>
                    <a:cubicBezTo>
                      <a:pt x="48" y="45"/>
                      <a:pt x="43" y="43"/>
                      <a:pt x="38" y="42"/>
                    </a:cubicBezTo>
                    <a:cubicBezTo>
                      <a:pt x="38" y="42"/>
                      <a:pt x="39" y="42"/>
                      <a:pt x="39" y="42"/>
                    </a:cubicBezTo>
                    <a:cubicBezTo>
                      <a:pt x="40" y="42"/>
                      <a:pt x="42" y="42"/>
                      <a:pt x="43" y="41"/>
                    </a:cubicBezTo>
                    <a:cubicBezTo>
                      <a:pt x="44" y="41"/>
                      <a:pt x="46" y="40"/>
                      <a:pt x="48" y="39"/>
                    </a:cubicBezTo>
                    <a:cubicBezTo>
                      <a:pt x="51" y="39"/>
                      <a:pt x="53" y="38"/>
                      <a:pt x="54" y="38"/>
                    </a:cubicBezTo>
                    <a:cubicBezTo>
                      <a:pt x="60" y="37"/>
                      <a:pt x="60" y="29"/>
                      <a:pt x="55" y="27"/>
                    </a:cubicBezTo>
                    <a:cubicBezTo>
                      <a:pt x="51" y="25"/>
                      <a:pt x="49" y="26"/>
                      <a:pt x="46" y="27"/>
                    </a:cubicBezTo>
                    <a:cubicBezTo>
                      <a:pt x="45" y="27"/>
                      <a:pt x="44" y="28"/>
                      <a:pt x="43" y="28"/>
                    </a:cubicBezTo>
                    <a:cubicBezTo>
                      <a:pt x="42" y="28"/>
                      <a:pt x="41" y="29"/>
                      <a:pt x="40" y="29"/>
                    </a:cubicBezTo>
                    <a:cubicBezTo>
                      <a:pt x="44" y="27"/>
                      <a:pt x="47" y="25"/>
                      <a:pt x="49" y="2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" name="Freeform 672"/>
              <p:cNvSpPr>
                <a:spLocks/>
              </p:cNvSpPr>
              <p:nvPr/>
            </p:nvSpPr>
            <p:spPr bwMode="auto">
              <a:xfrm>
                <a:off x="3559656" y="3385250"/>
                <a:ext cx="137209" cy="153376"/>
              </a:xfrm>
              <a:custGeom>
                <a:avLst/>
                <a:gdLst/>
                <a:ahLst/>
                <a:cxnLst>
                  <a:cxn ang="0">
                    <a:pos x="7" y="41"/>
                  </a:cxn>
                  <a:cxn ang="0">
                    <a:pos x="2" y="32"/>
                  </a:cxn>
                  <a:cxn ang="0">
                    <a:pos x="22" y="17"/>
                  </a:cxn>
                  <a:cxn ang="0">
                    <a:pos x="14" y="15"/>
                  </a:cxn>
                  <a:cxn ang="0">
                    <a:pos x="9" y="12"/>
                  </a:cxn>
                  <a:cxn ang="0">
                    <a:pos x="13" y="2"/>
                  </a:cxn>
                  <a:cxn ang="0">
                    <a:pos x="28" y="7"/>
                  </a:cxn>
                  <a:cxn ang="0">
                    <a:pos x="36" y="6"/>
                  </a:cxn>
                  <a:cxn ang="0">
                    <a:pos x="41" y="9"/>
                  </a:cxn>
                  <a:cxn ang="0">
                    <a:pos x="42" y="9"/>
                  </a:cxn>
                  <a:cxn ang="0">
                    <a:pos x="59" y="19"/>
                  </a:cxn>
                  <a:cxn ang="0">
                    <a:pos x="55" y="31"/>
                  </a:cxn>
                  <a:cxn ang="0">
                    <a:pos x="56" y="35"/>
                  </a:cxn>
                  <a:cxn ang="0">
                    <a:pos x="57" y="53"/>
                  </a:cxn>
                  <a:cxn ang="0">
                    <a:pos x="47" y="56"/>
                  </a:cxn>
                  <a:cxn ang="0">
                    <a:pos x="47" y="56"/>
                  </a:cxn>
                  <a:cxn ang="0">
                    <a:pos x="44" y="44"/>
                  </a:cxn>
                  <a:cxn ang="0">
                    <a:pos x="42" y="41"/>
                  </a:cxn>
                  <a:cxn ang="0">
                    <a:pos x="42" y="41"/>
                  </a:cxn>
                  <a:cxn ang="0">
                    <a:pos x="36" y="61"/>
                  </a:cxn>
                  <a:cxn ang="0">
                    <a:pos x="25" y="56"/>
                  </a:cxn>
                  <a:cxn ang="0">
                    <a:pos x="30" y="42"/>
                  </a:cxn>
                  <a:cxn ang="0">
                    <a:pos x="29" y="42"/>
                  </a:cxn>
                  <a:cxn ang="0">
                    <a:pos x="26" y="46"/>
                  </a:cxn>
                  <a:cxn ang="0">
                    <a:pos x="22" y="48"/>
                  </a:cxn>
                  <a:cxn ang="0">
                    <a:pos x="17" y="53"/>
                  </a:cxn>
                  <a:cxn ang="0">
                    <a:pos x="8" y="48"/>
                  </a:cxn>
                  <a:cxn ang="0">
                    <a:pos x="13" y="40"/>
                  </a:cxn>
                  <a:cxn ang="0">
                    <a:pos x="16" y="38"/>
                  </a:cxn>
                  <a:cxn ang="0">
                    <a:pos x="17" y="36"/>
                  </a:cxn>
                  <a:cxn ang="0">
                    <a:pos x="7" y="41"/>
                  </a:cxn>
                </a:cxnLst>
                <a:rect l="0" t="0" r="r" b="b"/>
                <a:pathLst>
                  <a:path w="61" h="68">
                    <a:moveTo>
                      <a:pt x="7" y="41"/>
                    </a:moveTo>
                    <a:cubicBezTo>
                      <a:pt x="2" y="42"/>
                      <a:pt x="0" y="36"/>
                      <a:pt x="2" y="32"/>
                    </a:cubicBezTo>
                    <a:cubicBezTo>
                      <a:pt x="7" y="25"/>
                      <a:pt x="14" y="22"/>
                      <a:pt x="22" y="17"/>
                    </a:cubicBezTo>
                    <a:cubicBezTo>
                      <a:pt x="19" y="17"/>
                      <a:pt x="17" y="16"/>
                      <a:pt x="14" y="15"/>
                    </a:cubicBezTo>
                    <a:cubicBezTo>
                      <a:pt x="12" y="14"/>
                      <a:pt x="11" y="13"/>
                      <a:pt x="9" y="12"/>
                    </a:cubicBezTo>
                    <a:cubicBezTo>
                      <a:pt x="3" y="9"/>
                      <a:pt x="7" y="0"/>
                      <a:pt x="13" y="2"/>
                    </a:cubicBezTo>
                    <a:cubicBezTo>
                      <a:pt x="18" y="5"/>
                      <a:pt x="23" y="6"/>
                      <a:pt x="28" y="7"/>
                    </a:cubicBezTo>
                    <a:cubicBezTo>
                      <a:pt x="31" y="7"/>
                      <a:pt x="34" y="7"/>
                      <a:pt x="36" y="6"/>
                    </a:cubicBezTo>
                    <a:cubicBezTo>
                      <a:pt x="39" y="6"/>
                      <a:pt x="40" y="7"/>
                      <a:pt x="41" y="9"/>
                    </a:cubicBezTo>
                    <a:cubicBezTo>
                      <a:pt x="41" y="9"/>
                      <a:pt x="42" y="9"/>
                      <a:pt x="42" y="9"/>
                    </a:cubicBezTo>
                    <a:cubicBezTo>
                      <a:pt x="46" y="11"/>
                      <a:pt x="57" y="15"/>
                      <a:pt x="59" y="19"/>
                    </a:cubicBezTo>
                    <a:cubicBezTo>
                      <a:pt x="61" y="23"/>
                      <a:pt x="58" y="28"/>
                      <a:pt x="55" y="31"/>
                    </a:cubicBezTo>
                    <a:cubicBezTo>
                      <a:pt x="56" y="32"/>
                      <a:pt x="56" y="34"/>
                      <a:pt x="56" y="35"/>
                    </a:cubicBezTo>
                    <a:cubicBezTo>
                      <a:pt x="54" y="41"/>
                      <a:pt x="56" y="46"/>
                      <a:pt x="57" y="53"/>
                    </a:cubicBezTo>
                    <a:cubicBezTo>
                      <a:pt x="58" y="59"/>
                      <a:pt x="50" y="61"/>
                      <a:pt x="47" y="56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5" y="51"/>
                      <a:pt x="44" y="48"/>
                      <a:pt x="44" y="44"/>
                    </a:cubicBezTo>
                    <a:cubicBezTo>
                      <a:pt x="43" y="43"/>
                      <a:pt x="43" y="42"/>
                      <a:pt x="42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39" y="47"/>
                      <a:pt x="38" y="55"/>
                      <a:pt x="36" y="61"/>
                    </a:cubicBezTo>
                    <a:cubicBezTo>
                      <a:pt x="34" y="68"/>
                      <a:pt x="22" y="64"/>
                      <a:pt x="25" y="56"/>
                    </a:cubicBezTo>
                    <a:cubicBezTo>
                      <a:pt x="27" y="52"/>
                      <a:pt x="28" y="47"/>
                      <a:pt x="30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8" y="44"/>
                      <a:pt x="27" y="45"/>
                      <a:pt x="26" y="46"/>
                    </a:cubicBezTo>
                    <a:cubicBezTo>
                      <a:pt x="26" y="46"/>
                      <a:pt x="23" y="48"/>
                      <a:pt x="22" y="48"/>
                    </a:cubicBezTo>
                    <a:cubicBezTo>
                      <a:pt x="20" y="51"/>
                      <a:pt x="18" y="52"/>
                      <a:pt x="17" y="53"/>
                    </a:cubicBezTo>
                    <a:cubicBezTo>
                      <a:pt x="14" y="57"/>
                      <a:pt x="7" y="53"/>
                      <a:pt x="8" y="48"/>
                    </a:cubicBezTo>
                    <a:cubicBezTo>
                      <a:pt x="9" y="43"/>
                      <a:pt x="11" y="42"/>
                      <a:pt x="13" y="40"/>
                    </a:cubicBezTo>
                    <a:cubicBezTo>
                      <a:pt x="14" y="39"/>
                      <a:pt x="15" y="39"/>
                      <a:pt x="16" y="38"/>
                    </a:cubicBezTo>
                    <a:cubicBezTo>
                      <a:pt x="16" y="37"/>
                      <a:pt x="17" y="37"/>
                      <a:pt x="17" y="36"/>
                    </a:cubicBezTo>
                    <a:cubicBezTo>
                      <a:pt x="14" y="38"/>
                      <a:pt x="11" y="40"/>
                      <a:pt x="7" y="4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" name="Freeform 673"/>
              <p:cNvSpPr>
                <a:spLocks/>
              </p:cNvSpPr>
              <p:nvPr/>
            </p:nvSpPr>
            <p:spPr bwMode="auto">
              <a:xfrm>
                <a:off x="4153411" y="3540627"/>
                <a:ext cx="210977" cy="274307"/>
              </a:xfrm>
              <a:custGeom>
                <a:avLst/>
                <a:gdLst/>
                <a:ahLst/>
                <a:cxnLst>
                  <a:cxn ang="0">
                    <a:pos x="73" y="93"/>
                  </a:cxn>
                  <a:cxn ang="0">
                    <a:pos x="72" y="91"/>
                  </a:cxn>
                  <a:cxn ang="0">
                    <a:pos x="28" y="10"/>
                  </a:cxn>
                  <a:cxn ang="0">
                    <a:pos x="22" y="9"/>
                  </a:cxn>
                  <a:cxn ang="0">
                    <a:pos x="18" y="6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2" y="10"/>
                  </a:cxn>
                  <a:cxn ang="0">
                    <a:pos x="29" y="60"/>
                  </a:cxn>
                  <a:cxn ang="0">
                    <a:pos x="46" y="97"/>
                  </a:cxn>
                  <a:cxn ang="0">
                    <a:pos x="46" y="97"/>
                  </a:cxn>
                  <a:cxn ang="0">
                    <a:pos x="48" y="103"/>
                  </a:cxn>
                  <a:cxn ang="0">
                    <a:pos x="50" y="106"/>
                  </a:cxn>
                  <a:cxn ang="0">
                    <a:pos x="52" y="110"/>
                  </a:cxn>
                  <a:cxn ang="0">
                    <a:pos x="59" y="120"/>
                  </a:cxn>
                  <a:cxn ang="0">
                    <a:pos x="82" y="112"/>
                  </a:cxn>
                  <a:cxn ang="0">
                    <a:pos x="83" y="112"/>
                  </a:cxn>
                  <a:cxn ang="0">
                    <a:pos x="84" y="112"/>
                  </a:cxn>
                  <a:cxn ang="0">
                    <a:pos x="93" y="104"/>
                  </a:cxn>
                  <a:cxn ang="0">
                    <a:pos x="73" y="93"/>
                  </a:cxn>
                </a:cxnLst>
                <a:rect l="0" t="0" r="r" b="b"/>
                <a:pathLst>
                  <a:path w="96" h="124">
                    <a:moveTo>
                      <a:pt x="73" y="93"/>
                    </a:moveTo>
                    <a:cubicBezTo>
                      <a:pt x="73" y="92"/>
                      <a:pt x="73" y="91"/>
                      <a:pt x="72" y="91"/>
                    </a:cubicBezTo>
                    <a:cubicBezTo>
                      <a:pt x="61" y="62"/>
                      <a:pt x="50" y="32"/>
                      <a:pt x="28" y="10"/>
                    </a:cubicBezTo>
                    <a:cubicBezTo>
                      <a:pt x="26" y="9"/>
                      <a:pt x="24" y="8"/>
                      <a:pt x="22" y="9"/>
                    </a:cubicBezTo>
                    <a:cubicBezTo>
                      <a:pt x="20" y="8"/>
                      <a:pt x="19" y="7"/>
                      <a:pt x="18" y="6"/>
                    </a:cubicBezTo>
                    <a:cubicBezTo>
                      <a:pt x="16" y="4"/>
                      <a:pt x="13" y="4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7" y="0"/>
                      <a:pt x="0" y="5"/>
                      <a:pt x="2" y="10"/>
                    </a:cubicBezTo>
                    <a:cubicBezTo>
                      <a:pt x="11" y="27"/>
                      <a:pt x="21" y="43"/>
                      <a:pt x="29" y="60"/>
                    </a:cubicBezTo>
                    <a:cubicBezTo>
                      <a:pt x="34" y="72"/>
                      <a:pt x="39" y="85"/>
                      <a:pt x="46" y="97"/>
                    </a:cubicBezTo>
                    <a:cubicBezTo>
                      <a:pt x="46" y="97"/>
                      <a:pt x="46" y="97"/>
                      <a:pt x="46" y="97"/>
                    </a:cubicBezTo>
                    <a:cubicBezTo>
                      <a:pt x="47" y="99"/>
                      <a:pt x="48" y="101"/>
                      <a:pt x="48" y="103"/>
                    </a:cubicBezTo>
                    <a:cubicBezTo>
                      <a:pt x="49" y="105"/>
                      <a:pt x="50" y="105"/>
                      <a:pt x="50" y="106"/>
                    </a:cubicBezTo>
                    <a:cubicBezTo>
                      <a:pt x="51" y="107"/>
                      <a:pt x="51" y="109"/>
                      <a:pt x="52" y="110"/>
                    </a:cubicBezTo>
                    <a:cubicBezTo>
                      <a:pt x="53" y="115"/>
                      <a:pt x="56" y="118"/>
                      <a:pt x="59" y="120"/>
                    </a:cubicBezTo>
                    <a:cubicBezTo>
                      <a:pt x="68" y="124"/>
                      <a:pt x="75" y="113"/>
                      <a:pt x="82" y="112"/>
                    </a:cubicBezTo>
                    <a:cubicBezTo>
                      <a:pt x="83" y="112"/>
                      <a:pt x="83" y="112"/>
                      <a:pt x="83" y="112"/>
                    </a:cubicBezTo>
                    <a:cubicBezTo>
                      <a:pt x="83" y="112"/>
                      <a:pt x="84" y="112"/>
                      <a:pt x="84" y="112"/>
                    </a:cubicBezTo>
                    <a:cubicBezTo>
                      <a:pt x="88" y="111"/>
                      <a:pt x="92" y="108"/>
                      <a:pt x="93" y="104"/>
                    </a:cubicBezTo>
                    <a:cubicBezTo>
                      <a:pt x="96" y="91"/>
                      <a:pt x="80" y="94"/>
                      <a:pt x="73" y="9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Freeform 674"/>
              <p:cNvSpPr>
                <a:spLocks/>
              </p:cNvSpPr>
              <p:nvPr/>
            </p:nvSpPr>
            <p:spPr bwMode="auto">
              <a:xfrm>
                <a:off x="4254801" y="3728513"/>
                <a:ext cx="123931" cy="119457"/>
              </a:xfrm>
              <a:custGeom>
                <a:avLst/>
                <a:gdLst/>
                <a:ahLst/>
                <a:cxnLst>
                  <a:cxn ang="0">
                    <a:pos x="50" y="3"/>
                  </a:cxn>
                  <a:cxn ang="0">
                    <a:pos x="39" y="4"/>
                  </a:cxn>
                  <a:cxn ang="0">
                    <a:pos x="25" y="12"/>
                  </a:cxn>
                  <a:cxn ang="0">
                    <a:pos x="24" y="15"/>
                  </a:cxn>
                  <a:cxn ang="0">
                    <a:pos x="17" y="20"/>
                  </a:cxn>
                  <a:cxn ang="0">
                    <a:pos x="7" y="23"/>
                  </a:cxn>
                  <a:cxn ang="0">
                    <a:pos x="6" y="23"/>
                  </a:cxn>
                  <a:cxn ang="0">
                    <a:pos x="5" y="24"/>
                  </a:cxn>
                  <a:cxn ang="0">
                    <a:pos x="3" y="27"/>
                  </a:cxn>
                  <a:cxn ang="0">
                    <a:pos x="3" y="28"/>
                  </a:cxn>
                  <a:cxn ang="0">
                    <a:pos x="53" y="22"/>
                  </a:cxn>
                  <a:cxn ang="0">
                    <a:pos x="55" y="15"/>
                  </a:cxn>
                  <a:cxn ang="0">
                    <a:pos x="56" y="12"/>
                  </a:cxn>
                  <a:cxn ang="0">
                    <a:pos x="50" y="3"/>
                  </a:cxn>
                </a:cxnLst>
                <a:rect l="0" t="0" r="r" b="b"/>
                <a:pathLst>
                  <a:path w="56" h="54">
                    <a:moveTo>
                      <a:pt x="50" y="3"/>
                    </a:moveTo>
                    <a:cubicBezTo>
                      <a:pt x="46" y="0"/>
                      <a:pt x="42" y="2"/>
                      <a:pt x="39" y="4"/>
                    </a:cubicBezTo>
                    <a:cubicBezTo>
                      <a:pt x="34" y="6"/>
                      <a:pt x="29" y="8"/>
                      <a:pt x="25" y="12"/>
                    </a:cubicBezTo>
                    <a:cubicBezTo>
                      <a:pt x="25" y="13"/>
                      <a:pt x="24" y="14"/>
                      <a:pt x="24" y="15"/>
                    </a:cubicBezTo>
                    <a:cubicBezTo>
                      <a:pt x="22" y="17"/>
                      <a:pt x="19" y="18"/>
                      <a:pt x="17" y="20"/>
                    </a:cubicBezTo>
                    <a:cubicBezTo>
                      <a:pt x="13" y="20"/>
                      <a:pt x="10" y="21"/>
                      <a:pt x="7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4"/>
                      <a:pt x="5" y="24"/>
                    </a:cubicBezTo>
                    <a:cubicBezTo>
                      <a:pt x="4" y="25"/>
                      <a:pt x="3" y="26"/>
                      <a:pt x="3" y="27"/>
                    </a:cubicBezTo>
                    <a:cubicBezTo>
                      <a:pt x="3" y="27"/>
                      <a:pt x="3" y="28"/>
                      <a:pt x="3" y="28"/>
                    </a:cubicBezTo>
                    <a:cubicBezTo>
                      <a:pt x="0" y="54"/>
                      <a:pt x="45" y="31"/>
                      <a:pt x="53" y="22"/>
                    </a:cubicBezTo>
                    <a:cubicBezTo>
                      <a:pt x="55" y="20"/>
                      <a:pt x="55" y="17"/>
                      <a:pt x="55" y="15"/>
                    </a:cubicBezTo>
                    <a:cubicBezTo>
                      <a:pt x="56" y="14"/>
                      <a:pt x="56" y="13"/>
                      <a:pt x="56" y="12"/>
                    </a:cubicBezTo>
                    <a:cubicBezTo>
                      <a:pt x="55" y="8"/>
                      <a:pt x="53" y="5"/>
                      <a:pt x="50" y="3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Freeform 675"/>
              <p:cNvSpPr>
                <a:spLocks/>
              </p:cNvSpPr>
              <p:nvPr/>
            </p:nvSpPr>
            <p:spPr bwMode="auto">
              <a:xfrm>
                <a:off x="3923497" y="3595826"/>
                <a:ext cx="82621" cy="322974"/>
              </a:xfrm>
              <a:custGeom>
                <a:avLst/>
                <a:gdLst/>
                <a:ahLst/>
                <a:cxnLst>
                  <a:cxn ang="0">
                    <a:pos x="39" y="112"/>
                  </a:cxn>
                  <a:cxn ang="0">
                    <a:pos x="38" y="108"/>
                  </a:cxn>
                  <a:cxn ang="0">
                    <a:pos x="37" y="98"/>
                  </a:cxn>
                  <a:cxn ang="0">
                    <a:pos x="34" y="45"/>
                  </a:cxn>
                  <a:cxn ang="0">
                    <a:pos x="34" y="6"/>
                  </a:cxn>
                  <a:cxn ang="0">
                    <a:pos x="26" y="2"/>
                  </a:cxn>
                  <a:cxn ang="0">
                    <a:pos x="17" y="1"/>
                  </a:cxn>
                  <a:cxn ang="0">
                    <a:pos x="11" y="2"/>
                  </a:cxn>
                  <a:cxn ang="0">
                    <a:pos x="4" y="38"/>
                  </a:cxn>
                  <a:cxn ang="0">
                    <a:pos x="5" y="73"/>
                  </a:cxn>
                  <a:cxn ang="0">
                    <a:pos x="5" y="82"/>
                  </a:cxn>
                  <a:cxn ang="0">
                    <a:pos x="14" y="119"/>
                  </a:cxn>
                  <a:cxn ang="0">
                    <a:pos x="8" y="123"/>
                  </a:cxn>
                  <a:cxn ang="0">
                    <a:pos x="8" y="123"/>
                  </a:cxn>
                  <a:cxn ang="0">
                    <a:pos x="6" y="124"/>
                  </a:cxn>
                  <a:cxn ang="0">
                    <a:pos x="0" y="135"/>
                  </a:cxn>
                  <a:cxn ang="0">
                    <a:pos x="10" y="144"/>
                  </a:cxn>
                  <a:cxn ang="0">
                    <a:pos x="24" y="141"/>
                  </a:cxn>
                  <a:cxn ang="0">
                    <a:pos x="32" y="134"/>
                  </a:cxn>
                  <a:cxn ang="0">
                    <a:pos x="40" y="124"/>
                  </a:cxn>
                  <a:cxn ang="0">
                    <a:pos x="39" y="112"/>
                  </a:cxn>
                </a:cxnLst>
                <a:rect l="0" t="0" r="r" b="b"/>
                <a:pathLst>
                  <a:path w="40" h="145">
                    <a:moveTo>
                      <a:pt x="39" y="112"/>
                    </a:moveTo>
                    <a:cubicBezTo>
                      <a:pt x="38" y="110"/>
                      <a:pt x="38" y="109"/>
                      <a:pt x="38" y="108"/>
                    </a:cubicBezTo>
                    <a:cubicBezTo>
                      <a:pt x="38" y="104"/>
                      <a:pt x="37" y="101"/>
                      <a:pt x="37" y="98"/>
                    </a:cubicBezTo>
                    <a:cubicBezTo>
                      <a:pt x="37" y="97"/>
                      <a:pt x="34" y="62"/>
                      <a:pt x="34" y="45"/>
                    </a:cubicBezTo>
                    <a:cubicBezTo>
                      <a:pt x="35" y="32"/>
                      <a:pt x="38" y="19"/>
                      <a:pt x="34" y="6"/>
                    </a:cubicBezTo>
                    <a:cubicBezTo>
                      <a:pt x="33" y="2"/>
                      <a:pt x="29" y="1"/>
                      <a:pt x="26" y="2"/>
                    </a:cubicBezTo>
                    <a:cubicBezTo>
                      <a:pt x="24" y="0"/>
                      <a:pt x="20" y="0"/>
                      <a:pt x="17" y="1"/>
                    </a:cubicBezTo>
                    <a:cubicBezTo>
                      <a:pt x="15" y="0"/>
                      <a:pt x="13" y="1"/>
                      <a:pt x="11" y="2"/>
                    </a:cubicBezTo>
                    <a:cubicBezTo>
                      <a:pt x="1" y="9"/>
                      <a:pt x="4" y="28"/>
                      <a:pt x="4" y="38"/>
                    </a:cubicBezTo>
                    <a:cubicBezTo>
                      <a:pt x="5" y="50"/>
                      <a:pt x="4" y="61"/>
                      <a:pt x="5" y="73"/>
                    </a:cubicBezTo>
                    <a:cubicBezTo>
                      <a:pt x="5" y="76"/>
                      <a:pt x="5" y="80"/>
                      <a:pt x="5" y="82"/>
                    </a:cubicBezTo>
                    <a:cubicBezTo>
                      <a:pt x="4" y="91"/>
                      <a:pt x="14" y="119"/>
                      <a:pt x="14" y="119"/>
                    </a:cubicBezTo>
                    <a:cubicBezTo>
                      <a:pt x="14" y="119"/>
                      <a:pt x="10" y="122"/>
                      <a:pt x="8" y="123"/>
                    </a:cubicBezTo>
                    <a:cubicBezTo>
                      <a:pt x="8" y="123"/>
                      <a:pt x="8" y="123"/>
                      <a:pt x="8" y="123"/>
                    </a:cubicBezTo>
                    <a:cubicBezTo>
                      <a:pt x="7" y="123"/>
                      <a:pt x="7" y="123"/>
                      <a:pt x="6" y="124"/>
                    </a:cubicBezTo>
                    <a:cubicBezTo>
                      <a:pt x="2" y="126"/>
                      <a:pt x="0" y="130"/>
                      <a:pt x="0" y="135"/>
                    </a:cubicBezTo>
                    <a:cubicBezTo>
                      <a:pt x="1" y="141"/>
                      <a:pt x="6" y="143"/>
                      <a:pt x="10" y="144"/>
                    </a:cubicBezTo>
                    <a:cubicBezTo>
                      <a:pt x="15" y="145"/>
                      <a:pt x="20" y="144"/>
                      <a:pt x="24" y="141"/>
                    </a:cubicBezTo>
                    <a:cubicBezTo>
                      <a:pt x="26" y="140"/>
                      <a:pt x="32" y="134"/>
                      <a:pt x="32" y="134"/>
                    </a:cubicBezTo>
                    <a:cubicBezTo>
                      <a:pt x="35" y="133"/>
                      <a:pt x="39" y="125"/>
                      <a:pt x="40" y="124"/>
                    </a:cubicBezTo>
                    <a:cubicBezTo>
                      <a:pt x="40" y="121"/>
                      <a:pt x="39" y="113"/>
                      <a:pt x="39" y="112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Freeform 676"/>
              <p:cNvSpPr>
                <a:spLocks/>
              </p:cNvSpPr>
              <p:nvPr/>
            </p:nvSpPr>
            <p:spPr bwMode="auto">
              <a:xfrm>
                <a:off x="3895938" y="3845855"/>
                <a:ext cx="153438" cy="75213"/>
              </a:xfrm>
              <a:custGeom>
                <a:avLst/>
                <a:gdLst/>
                <a:ahLst/>
                <a:cxnLst>
                  <a:cxn ang="0">
                    <a:pos x="3" y="28"/>
                  </a:cxn>
                  <a:cxn ang="0">
                    <a:pos x="5" y="31"/>
                  </a:cxn>
                  <a:cxn ang="0">
                    <a:pos x="12" y="33"/>
                  </a:cxn>
                  <a:cxn ang="0">
                    <a:pos x="50" y="4"/>
                  </a:cxn>
                  <a:cxn ang="0">
                    <a:pos x="49" y="0"/>
                  </a:cxn>
                  <a:cxn ang="0">
                    <a:pos x="42" y="6"/>
                  </a:cxn>
                  <a:cxn ang="0">
                    <a:pos x="25" y="9"/>
                  </a:cxn>
                  <a:cxn ang="0">
                    <a:pos x="22" y="7"/>
                  </a:cxn>
                  <a:cxn ang="0">
                    <a:pos x="10" y="9"/>
                  </a:cxn>
                  <a:cxn ang="0">
                    <a:pos x="1" y="17"/>
                  </a:cxn>
                  <a:cxn ang="0">
                    <a:pos x="3" y="28"/>
                  </a:cxn>
                </a:cxnLst>
                <a:rect l="0" t="0" r="r" b="b"/>
                <a:pathLst>
                  <a:path w="69" h="34">
                    <a:moveTo>
                      <a:pt x="3" y="28"/>
                    </a:moveTo>
                    <a:cubicBezTo>
                      <a:pt x="3" y="29"/>
                      <a:pt x="4" y="30"/>
                      <a:pt x="5" y="31"/>
                    </a:cubicBezTo>
                    <a:cubicBezTo>
                      <a:pt x="7" y="32"/>
                      <a:pt x="9" y="33"/>
                      <a:pt x="12" y="33"/>
                    </a:cubicBezTo>
                    <a:cubicBezTo>
                      <a:pt x="22" y="34"/>
                      <a:pt x="69" y="21"/>
                      <a:pt x="50" y="4"/>
                    </a:cubicBezTo>
                    <a:cubicBezTo>
                      <a:pt x="49" y="4"/>
                      <a:pt x="50" y="2"/>
                      <a:pt x="49" y="0"/>
                    </a:cubicBezTo>
                    <a:cubicBezTo>
                      <a:pt x="48" y="0"/>
                      <a:pt x="43" y="6"/>
                      <a:pt x="42" y="6"/>
                    </a:cubicBezTo>
                    <a:cubicBezTo>
                      <a:pt x="42" y="6"/>
                      <a:pt x="29" y="11"/>
                      <a:pt x="25" y="9"/>
                    </a:cubicBezTo>
                    <a:cubicBezTo>
                      <a:pt x="25" y="8"/>
                      <a:pt x="23" y="7"/>
                      <a:pt x="22" y="7"/>
                    </a:cubicBezTo>
                    <a:cubicBezTo>
                      <a:pt x="17" y="7"/>
                      <a:pt x="14" y="8"/>
                      <a:pt x="10" y="9"/>
                    </a:cubicBezTo>
                    <a:cubicBezTo>
                      <a:pt x="6" y="10"/>
                      <a:pt x="1" y="12"/>
                      <a:pt x="1" y="17"/>
                    </a:cubicBezTo>
                    <a:cubicBezTo>
                      <a:pt x="0" y="20"/>
                      <a:pt x="1" y="25"/>
                      <a:pt x="3" y="2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Freeform 677"/>
              <p:cNvSpPr>
                <a:spLocks/>
              </p:cNvSpPr>
              <p:nvPr/>
            </p:nvSpPr>
            <p:spPr bwMode="auto">
              <a:xfrm>
                <a:off x="3667878" y="3025711"/>
                <a:ext cx="624080" cy="430632"/>
              </a:xfrm>
              <a:custGeom>
                <a:avLst/>
                <a:gdLst/>
                <a:ahLst/>
                <a:cxnLst>
                  <a:cxn ang="0">
                    <a:pos x="246" y="4"/>
                  </a:cxn>
                  <a:cxn ang="0">
                    <a:pos x="264" y="43"/>
                  </a:cxn>
                  <a:cxn ang="0">
                    <a:pos x="166" y="88"/>
                  </a:cxn>
                  <a:cxn ang="0">
                    <a:pos x="210" y="144"/>
                  </a:cxn>
                  <a:cxn ang="0">
                    <a:pos x="110" y="182"/>
                  </a:cxn>
                  <a:cxn ang="0">
                    <a:pos x="96" y="130"/>
                  </a:cxn>
                  <a:cxn ang="0">
                    <a:pos x="26" y="194"/>
                  </a:cxn>
                  <a:cxn ang="0">
                    <a:pos x="0" y="166"/>
                  </a:cxn>
                  <a:cxn ang="0">
                    <a:pos x="113" y="66"/>
                  </a:cxn>
                  <a:cxn ang="0">
                    <a:pos x="246" y="4"/>
                  </a:cxn>
                </a:cxnLst>
                <a:rect l="0" t="0" r="r" b="b"/>
                <a:pathLst>
                  <a:path w="280" h="194">
                    <a:moveTo>
                      <a:pt x="246" y="4"/>
                    </a:moveTo>
                    <a:cubicBezTo>
                      <a:pt x="253" y="0"/>
                      <a:pt x="280" y="38"/>
                      <a:pt x="264" y="43"/>
                    </a:cubicBezTo>
                    <a:cubicBezTo>
                      <a:pt x="262" y="44"/>
                      <a:pt x="166" y="88"/>
                      <a:pt x="166" y="88"/>
                    </a:cubicBezTo>
                    <a:cubicBezTo>
                      <a:pt x="175" y="101"/>
                      <a:pt x="213" y="138"/>
                      <a:pt x="210" y="144"/>
                    </a:cubicBezTo>
                    <a:cubicBezTo>
                      <a:pt x="201" y="162"/>
                      <a:pt x="118" y="194"/>
                      <a:pt x="110" y="182"/>
                    </a:cubicBezTo>
                    <a:cubicBezTo>
                      <a:pt x="96" y="163"/>
                      <a:pt x="102" y="123"/>
                      <a:pt x="96" y="130"/>
                    </a:cubicBezTo>
                    <a:cubicBezTo>
                      <a:pt x="56" y="178"/>
                      <a:pt x="26" y="194"/>
                      <a:pt x="26" y="194"/>
                    </a:cubicBezTo>
                    <a:cubicBezTo>
                      <a:pt x="2" y="189"/>
                      <a:pt x="0" y="166"/>
                      <a:pt x="0" y="166"/>
                    </a:cubicBezTo>
                    <a:cubicBezTo>
                      <a:pt x="55" y="141"/>
                      <a:pt x="82" y="79"/>
                      <a:pt x="113" y="66"/>
                    </a:cubicBezTo>
                    <a:cubicBezTo>
                      <a:pt x="156" y="47"/>
                      <a:pt x="174" y="47"/>
                      <a:pt x="246" y="4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Freeform 678"/>
              <p:cNvSpPr>
                <a:spLocks/>
              </p:cNvSpPr>
              <p:nvPr/>
            </p:nvSpPr>
            <p:spPr bwMode="auto">
              <a:xfrm>
                <a:off x="3875687" y="3197267"/>
                <a:ext cx="414579" cy="468976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8" y="198"/>
                  </a:cxn>
                  <a:cxn ang="0">
                    <a:pos x="82" y="203"/>
                  </a:cxn>
                  <a:cxn ang="0">
                    <a:pos x="173" y="152"/>
                  </a:cxn>
                  <a:cxn ang="0">
                    <a:pos x="185" y="110"/>
                  </a:cxn>
                  <a:cxn ang="0">
                    <a:pos x="76" y="18"/>
                  </a:cxn>
                  <a:cxn ang="0">
                    <a:pos x="0" y="52"/>
                  </a:cxn>
                </a:cxnLst>
                <a:rect l="0" t="0" r="r" b="b"/>
                <a:pathLst>
                  <a:path w="188" h="210">
                    <a:moveTo>
                      <a:pt x="0" y="52"/>
                    </a:moveTo>
                    <a:cubicBezTo>
                      <a:pt x="0" y="52"/>
                      <a:pt x="18" y="163"/>
                      <a:pt x="8" y="198"/>
                    </a:cubicBezTo>
                    <a:cubicBezTo>
                      <a:pt x="5" y="209"/>
                      <a:pt x="63" y="210"/>
                      <a:pt x="82" y="203"/>
                    </a:cubicBezTo>
                    <a:cubicBezTo>
                      <a:pt x="101" y="196"/>
                      <a:pt x="155" y="179"/>
                      <a:pt x="173" y="152"/>
                    </a:cubicBezTo>
                    <a:cubicBezTo>
                      <a:pt x="188" y="129"/>
                      <a:pt x="185" y="110"/>
                      <a:pt x="185" y="110"/>
                    </a:cubicBezTo>
                    <a:cubicBezTo>
                      <a:pt x="161" y="115"/>
                      <a:pt x="76" y="18"/>
                      <a:pt x="76" y="18"/>
                    </a:cubicBezTo>
                    <a:cubicBezTo>
                      <a:pt x="76" y="18"/>
                      <a:pt x="26" y="0"/>
                      <a:pt x="0" y="5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/>
                  </a:gs>
                  <a:gs pos="100000">
                    <a:srgbClr val="00B0F0">
                      <a:lumMod val="60000"/>
                      <a:lumOff val="40000"/>
                    </a:srgbClr>
                  </a:gs>
                </a:gsLst>
                <a:lin ang="27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Freeform 679"/>
              <p:cNvSpPr>
                <a:spLocks noEditPoints="1"/>
              </p:cNvSpPr>
              <p:nvPr/>
            </p:nvSpPr>
            <p:spPr bwMode="auto">
              <a:xfrm>
                <a:off x="3837206" y="3121760"/>
                <a:ext cx="473594" cy="553038"/>
              </a:xfrm>
              <a:custGeom>
                <a:avLst/>
                <a:gdLst/>
                <a:ahLst/>
                <a:cxnLst>
                  <a:cxn ang="0">
                    <a:pos x="90" y="79"/>
                  </a:cxn>
                  <a:cxn ang="0">
                    <a:pos x="101" y="75"/>
                  </a:cxn>
                  <a:cxn ang="0">
                    <a:pos x="83" y="29"/>
                  </a:cxn>
                  <a:cxn ang="0">
                    <a:pos x="68" y="9"/>
                  </a:cxn>
                  <a:cxn ang="0">
                    <a:pos x="73" y="37"/>
                  </a:cxn>
                  <a:cxn ang="0">
                    <a:pos x="90" y="79"/>
                  </a:cxn>
                  <a:cxn ang="0">
                    <a:pos x="33" y="104"/>
                  </a:cxn>
                  <a:cxn ang="0">
                    <a:pos x="45" y="99"/>
                  </a:cxn>
                  <a:cxn ang="0">
                    <a:pos x="33" y="72"/>
                  </a:cxn>
                  <a:cxn ang="0">
                    <a:pos x="13" y="38"/>
                  </a:cxn>
                  <a:cxn ang="0">
                    <a:pos x="3" y="46"/>
                  </a:cxn>
                  <a:cxn ang="0">
                    <a:pos x="20" y="76"/>
                  </a:cxn>
                  <a:cxn ang="0">
                    <a:pos x="33" y="104"/>
                  </a:cxn>
                  <a:cxn ang="0">
                    <a:pos x="200" y="148"/>
                  </a:cxn>
                  <a:cxn ang="0">
                    <a:pos x="120" y="223"/>
                  </a:cxn>
                  <a:cxn ang="0">
                    <a:pos x="61" y="237"/>
                  </a:cxn>
                  <a:cxn ang="0">
                    <a:pos x="28" y="229"/>
                  </a:cxn>
                  <a:cxn ang="0">
                    <a:pos x="23" y="230"/>
                  </a:cxn>
                  <a:cxn ang="0">
                    <a:pos x="27" y="238"/>
                  </a:cxn>
                  <a:cxn ang="0">
                    <a:pos x="37" y="244"/>
                  </a:cxn>
                  <a:cxn ang="0">
                    <a:pos x="72" y="247"/>
                  </a:cxn>
                  <a:cxn ang="0">
                    <a:pos x="138" y="227"/>
                  </a:cxn>
                  <a:cxn ang="0">
                    <a:pos x="211" y="147"/>
                  </a:cxn>
                  <a:cxn ang="0">
                    <a:pos x="200" y="148"/>
                  </a:cxn>
                </a:cxnLst>
                <a:rect l="0" t="0" r="r" b="b"/>
                <a:pathLst>
                  <a:path w="214" h="248">
                    <a:moveTo>
                      <a:pt x="90" y="79"/>
                    </a:moveTo>
                    <a:cubicBezTo>
                      <a:pt x="93" y="85"/>
                      <a:pt x="104" y="82"/>
                      <a:pt x="101" y="75"/>
                    </a:cubicBezTo>
                    <a:cubicBezTo>
                      <a:pt x="95" y="60"/>
                      <a:pt x="89" y="44"/>
                      <a:pt x="83" y="29"/>
                    </a:cubicBezTo>
                    <a:cubicBezTo>
                      <a:pt x="82" y="27"/>
                      <a:pt x="75" y="0"/>
                      <a:pt x="68" y="9"/>
                    </a:cubicBezTo>
                    <a:cubicBezTo>
                      <a:pt x="63" y="16"/>
                      <a:pt x="71" y="31"/>
                      <a:pt x="73" y="37"/>
                    </a:cubicBezTo>
                    <a:cubicBezTo>
                      <a:pt x="79" y="51"/>
                      <a:pt x="84" y="65"/>
                      <a:pt x="90" y="79"/>
                    </a:cubicBezTo>
                    <a:close/>
                    <a:moveTo>
                      <a:pt x="33" y="104"/>
                    </a:moveTo>
                    <a:cubicBezTo>
                      <a:pt x="36" y="113"/>
                      <a:pt x="50" y="107"/>
                      <a:pt x="45" y="99"/>
                    </a:cubicBezTo>
                    <a:cubicBezTo>
                      <a:pt x="40" y="91"/>
                      <a:pt x="38" y="80"/>
                      <a:pt x="33" y="72"/>
                    </a:cubicBezTo>
                    <a:cubicBezTo>
                      <a:pt x="28" y="61"/>
                      <a:pt x="22" y="46"/>
                      <a:pt x="13" y="38"/>
                    </a:cubicBezTo>
                    <a:cubicBezTo>
                      <a:pt x="7" y="33"/>
                      <a:pt x="0" y="40"/>
                      <a:pt x="3" y="46"/>
                    </a:cubicBezTo>
                    <a:cubicBezTo>
                      <a:pt x="9" y="56"/>
                      <a:pt x="14" y="66"/>
                      <a:pt x="20" y="76"/>
                    </a:cubicBezTo>
                    <a:cubicBezTo>
                      <a:pt x="24" y="84"/>
                      <a:pt x="31" y="95"/>
                      <a:pt x="33" y="104"/>
                    </a:cubicBezTo>
                    <a:close/>
                    <a:moveTo>
                      <a:pt x="200" y="148"/>
                    </a:moveTo>
                    <a:cubicBezTo>
                      <a:pt x="201" y="188"/>
                      <a:pt x="151" y="209"/>
                      <a:pt x="120" y="223"/>
                    </a:cubicBezTo>
                    <a:cubicBezTo>
                      <a:pt x="101" y="231"/>
                      <a:pt x="82" y="235"/>
                      <a:pt x="61" y="237"/>
                    </a:cubicBezTo>
                    <a:cubicBezTo>
                      <a:pt x="51" y="237"/>
                      <a:pt x="37" y="233"/>
                      <a:pt x="28" y="229"/>
                    </a:cubicBezTo>
                    <a:cubicBezTo>
                      <a:pt x="27" y="229"/>
                      <a:pt x="25" y="229"/>
                      <a:pt x="23" y="230"/>
                    </a:cubicBezTo>
                    <a:cubicBezTo>
                      <a:pt x="19" y="233"/>
                      <a:pt x="23" y="239"/>
                      <a:pt x="27" y="238"/>
                    </a:cubicBezTo>
                    <a:cubicBezTo>
                      <a:pt x="19" y="240"/>
                      <a:pt x="35" y="243"/>
                      <a:pt x="37" y="244"/>
                    </a:cubicBezTo>
                    <a:cubicBezTo>
                      <a:pt x="49" y="247"/>
                      <a:pt x="60" y="248"/>
                      <a:pt x="72" y="247"/>
                    </a:cubicBezTo>
                    <a:cubicBezTo>
                      <a:pt x="96" y="244"/>
                      <a:pt x="116" y="237"/>
                      <a:pt x="138" y="227"/>
                    </a:cubicBezTo>
                    <a:cubicBezTo>
                      <a:pt x="171" y="212"/>
                      <a:pt x="214" y="189"/>
                      <a:pt x="211" y="147"/>
                    </a:cubicBezTo>
                    <a:cubicBezTo>
                      <a:pt x="210" y="140"/>
                      <a:pt x="200" y="141"/>
                      <a:pt x="200" y="14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Freeform 680"/>
              <p:cNvSpPr>
                <a:spLocks/>
              </p:cNvSpPr>
              <p:nvPr/>
            </p:nvSpPr>
            <p:spPr bwMode="auto">
              <a:xfrm>
                <a:off x="3561738" y="2699598"/>
                <a:ext cx="535559" cy="519118"/>
              </a:xfrm>
              <a:custGeom>
                <a:avLst/>
                <a:gdLst/>
                <a:ahLst/>
                <a:cxnLst>
                  <a:cxn ang="0">
                    <a:pos x="23" y="151"/>
                  </a:cxn>
                  <a:cxn ang="0">
                    <a:pos x="152" y="213"/>
                  </a:cxn>
                  <a:cxn ang="0">
                    <a:pos x="174" y="229"/>
                  </a:cxn>
                  <a:cxn ang="0">
                    <a:pos x="178" y="202"/>
                  </a:cxn>
                  <a:cxn ang="0">
                    <a:pos x="240" y="132"/>
                  </a:cxn>
                  <a:cxn ang="0">
                    <a:pos x="210" y="72"/>
                  </a:cxn>
                  <a:cxn ang="0">
                    <a:pos x="170" y="19"/>
                  </a:cxn>
                  <a:cxn ang="0">
                    <a:pos x="73" y="13"/>
                  </a:cxn>
                  <a:cxn ang="0">
                    <a:pos x="23" y="151"/>
                  </a:cxn>
                </a:cxnLst>
                <a:rect l="0" t="0" r="r" b="b"/>
                <a:pathLst>
                  <a:path w="242" h="234">
                    <a:moveTo>
                      <a:pt x="23" y="151"/>
                    </a:moveTo>
                    <a:cubicBezTo>
                      <a:pt x="45" y="204"/>
                      <a:pt x="103" y="231"/>
                      <a:pt x="152" y="213"/>
                    </a:cubicBezTo>
                    <a:cubicBezTo>
                      <a:pt x="154" y="212"/>
                      <a:pt x="154" y="234"/>
                      <a:pt x="174" y="229"/>
                    </a:cubicBezTo>
                    <a:cubicBezTo>
                      <a:pt x="193" y="224"/>
                      <a:pt x="178" y="202"/>
                      <a:pt x="178" y="202"/>
                    </a:cubicBezTo>
                    <a:cubicBezTo>
                      <a:pt x="207" y="187"/>
                      <a:pt x="235" y="163"/>
                      <a:pt x="240" y="132"/>
                    </a:cubicBezTo>
                    <a:cubicBezTo>
                      <a:pt x="242" y="113"/>
                      <a:pt x="235" y="86"/>
                      <a:pt x="210" y="72"/>
                    </a:cubicBezTo>
                    <a:cubicBezTo>
                      <a:pt x="210" y="72"/>
                      <a:pt x="187" y="33"/>
                      <a:pt x="170" y="19"/>
                    </a:cubicBezTo>
                    <a:cubicBezTo>
                      <a:pt x="146" y="0"/>
                      <a:pt x="103" y="1"/>
                      <a:pt x="73" y="13"/>
                    </a:cubicBezTo>
                    <a:cubicBezTo>
                      <a:pt x="22" y="36"/>
                      <a:pt x="0" y="97"/>
                      <a:pt x="23" y="15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Freeform 681"/>
              <p:cNvSpPr>
                <a:spLocks/>
              </p:cNvSpPr>
              <p:nvPr/>
            </p:nvSpPr>
            <p:spPr bwMode="auto">
              <a:xfrm>
                <a:off x="3707991" y="2902562"/>
                <a:ext cx="32458" cy="39819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2" y="19"/>
                  </a:cxn>
                  <a:cxn ang="0">
                    <a:pos x="15" y="3"/>
                  </a:cxn>
                </a:cxnLst>
                <a:rect l="0" t="0" r="r" b="b"/>
                <a:pathLst>
                  <a:path w="15" h="19">
                    <a:moveTo>
                      <a:pt x="15" y="3"/>
                    </a:moveTo>
                    <a:cubicBezTo>
                      <a:pt x="7" y="0"/>
                      <a:pt x="0" y="9"/>
                      <a:pt x="2" y="19"/>
                    </a:cubicBezTo>
                    <a:cubicBezTo>
                      <a:pt x="2" y="11"/>
                      <a:pt x="8" y="3"/>
                      <a:pt x="15" y="3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Freeform 682"/>
              <p:cNvSpPr>
                <a:spLocks/>
              </p:cNvSpPr>
              <p:nvPr/>
            </p:nvSpPr>
            <p:spPr bwMode="auto">
              <a:xfrm>
                <a:off x="3936334" y="2792429"/>
                <a:ext cx="42786" cy="25071"/>
              </a:xfrm>
              <a:custGeom>
                <a:avLst/>
                <a:gdLst/>
                <a:ahLst/>
                <a:cxnLst>
                  <a:cxn ang="0">
                    <a:pos x="20" y="11"/>
                  </a:cxn>
                  <a:cxn ang="0">
                    <a:pos x="0" y="10"/>
                  </a:cxn>
                  <a:cxn ang="0">
                    <a:pos x="20" y="11"/>
                  </a:cxn>
                </a:cxnLst>
                <a:rect l="0" t="0" r="r" b="b"/>
                <a:pathLst>
                  <a:path w="20" h="11">
                    <a:moveTo>
                      <a:pt x="20" y="11"/>
                    </a:moveTo>
                    <a:cubicBezTo>
                      <a:pt x="10" y="0"/>
                      <a:pt x="1" y="2"/>
                      <a:pt x="0" y="10"/>
                    </a:cubicBezTo>
                    <a:cubicBezTo>
                      <a:pt x="3" y="3"/>
                      <a:pt x="14" y="6"/>
                      <a:pt x="20" y="11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683"/>
              <p:cNvSpPr>
                <a:spLocks/>
              </p:cNvSpPr>
              <p:nvPr/>
            </p:nvSpPr>
            <p:spPr bwMode="auto">
              <a:xfrm>
                <a:off x="3884231" y="2933262"/>
                <a:ext cx="54589" cy="36869"/>
              </a:xfrm>
              <a:custGeom>
                <a:avLst/>
                <a:gdLst/>
                <a:ahLst/>
                <a:cxnLst>
                  <a:cxn ang="0">
                    <a:pos x="3" y="17"/>
                  </a:cxn>
                  <a:cxn ang="0">
                    <a:pos x="21" y="13"/>
                  </a:cxn>
                  <a:cxn ang="0">
                    <a:pos x="3" y="17"/>
                  </a:cxn>
                </a:cxnLst>
                <a:rect l="0" t="0" r="r" b="b"/>
                <a:pathLst>
                  <a:path w="26" h="17">
                    <a:moveTo>
                      <a:pt x="3" y="17"/>
                    </a:moveTo>
                    <a:cubicBezTo>
                      <a:pt x="6" y="10"/>
                      <a:pt x="17" y="3"/>
                      <a:pt x="21" y="13"/>
                    </a:cubicBezTo>
                    <a:cubicBezTo>
                      <a:pt x="26" y="0"/>
                      <a:pt x="0" y="5"/>
                      <a:pt x="3" y="17"/>
                    </a:cubicBezTo>
                    <a:close/>
                  </a:path>
                </a:pathLst>
              </a:custGeom>
              <a:solidFill>
                <a:srgbClr val="FDC5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Freeform 684"/>
              <p:cNvSpPr>
                <a:spLocks/>
              </p:cNvSpPr>
              <p:nvPr/>
            </p:nvSpPr>
            <p:spPr bwMode="auto">
              <a:xfrm>
                <a:off x="3852063" y="3029125"/>
                <a:ext cx="116554" cy="87011"/>
              </a:xfrm>
              <a:custGeom>
                <a:avLst/>
                <a:gdLst/>
                <a:ahLst/>
                <a:cxnLst>
                  <a:cxn ang="0">
                    <a:pos x="19" y="35"/>
                  </a:cxn>
                  <a:cxn ang="0">
                    <a:pos x="31" y="25"/>
                  </a:cxn>
                  <a:cxn ang="0">
                    <a:pos x="47" y="0"/>
                  </a:cxn>
                  <a:cxn ang="0">
                    <a:pos x="0" y="2"/>
                  </a:cxn>
                  <a:cxn ang="0">
                    <a:pos x="19" y="35"/>
                  </a:cxn>
                </a:cxnLst>
                <a:rect l="0" t="0" r="r" b="b"/>
                <a:pathLst>
                  <a:path w="53" h="38">
                    <a:moveTo>
                      <a:pt x="19" y="35"/>
                    </a:moveTo>
                    <a:cubicBezTo>
                      <a:pt x="29" y="38"/>
                      <a:pt x="27" y="26"/>
                      <a:pt x="31" y="25"/>
                    </a:cubicBezTo>
                    <a:cubicBezTo>
                      <a:pt x="42" y="22"/>
                      <a:pt x="51" y="13"/>
                      <a:pt x="47" y="0"/>
                    </a:cubicBezTo>
                    <a:cubicBezTo>
                      <a:pt x="53" y="21"/>
                      <a:pt x="10" y="29"/>
                      <a:pt x="0" y="2"/>
                    </a:cubicBezTo>
                    <a:cubicBezTo>
                      <a:pt x="1" y="11"/>
                      <a:pt x="13" y="33"/>
                      <a:pt x="19" y="35"/>
                    </a:cubicBezTo>
                    <a:close/>
                  </a:path>
                </a:pathLst>
              </a:custGeom>
              <a:solidFill>
                <a:srgbClr val="FA8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Freeform 685"/>
              <p:cNvSpPr>
                <a:spLocks/>
              </p:cNvSpPr>
              <p:nvPr/>
            </p:nvSpPr>
            <p:spPr bwMode="auto">
              <a:xfrm>
                <a:off x="3722985" y="3012204"/>
                <a:ext cx="64916" cy="64890"/>
              </a:xfrm>
              <a:custGeom>
                <a:avLst/>
                <a:gdLst/>
                <a:ahLst/>
                <a:cxnLst>
                  <a:cxn ang="0">
                    <a:pos x="11" y="29"/>
                  </a:cxn>
                  <a:cxn ang="0">
                    <a:pos x="29" y="9"/>
                  </a:cxn>
                  <a:cxn ang="0">
                    <a:pos x="7" y="6"/>
                  </a:cxn>
                  <a:cxn ang="0">
                    <a:pos x="11" y="29"/>
                  </a:cxn>
                </a:cxnLst>
                <a:rect l="0" t="0" r="r" b="b"/>
                <a:pathLst>
                  <a:path w="29" h="29">
                    <a:moveTo>
                      <a:pt x="11" y="29"/>
                    </a:moveTo>
                    <a:cubicBezTo>
                      <a:pt x="21" y="24"/>
                      <a:pt x="29" y="18"/>
                      <a:pt x="29" y="9"/>
                    </a:cubicBezTo>
                    <a:cubicBezTo>
                      <a:pt x="24" y="1"/>
                      <a:pt x="17" y="0"/>
                      <a:pt x="7" y="6"/>
                    </a:cubicBezTo>
                    <a:cubicBezTo>
                      <a:pt x="0" y="13"/>
                      <a:pt x="2" y="23"/>
                      <a:pt x="11" y="29"/>
                    </a:cubicBezTo>
                    <a:close/>
                  </a:path>
                </a:pathLst>
              </a:custGeom>
              <a:solidFill>
                <a:srgbClr val="FCA0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Freeform 686"/>
              <p:cNvSpPr>
                <a:spLocks/>
              </p:cNvSpPr>
              <p:nvPr/>
            </p:nvSpPr>
            <p:spPr bwMode="auto">
              <a:xfrm>
                <a:off x="4015332" y="2907499"/>
                <a:ext cx="67867" cy="61940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15" y="2"/>
                  </a:cxn>
                  <a:cxn ang="0">
                    <a:pos x="1" y="7"/>
                  </a:cxn>
                </a:cxnLst>
                <a:rect l="0" t="0" r="r" b="b"/>
                <a:pathLst>
                  <a:path w="31" h="28">
                    <a:moveTo>
                      <a:pt x="1" y="7"/>
                    </a:moveTo>
                    <a:cubicBezTo>
                      <a:pt x="0" y="28"/>
                      <a:pt x="31" y="11"/>
                      <a:pt x="15" y="2"/>
                    </a:cubicBezTo>
                    <a:cubicBezTo>
                      <a:pt x="11" y="0"/>
                      <a:pt x="5" y="4"/>
                      <a:pt x="1" y="7"/>
                    </a:cubicBezTo>
                    <a:close/>
                  </a:path>
                </a:pathLst>
              </a:custGeom>
              <a:solidFill>
                <a:srgbClr val="FC9E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Freeform 687"/>
              <p:cNvSpPr>
                <a:spLocks/>
              </p:cNvSpPr>
              <p:nvPr/>
            </p:nvSpPr>
            <p:spPr bwMode="auto">
              <a:xfrm>
                <a:off x="3961473" y="2859133"/>
                <a:ext cx="45737" cy="56041"/>
              </a:xfrm>
              <a:custGeom>
                <a:avLst/>
                <a:gdLst/>
                <a:ahLst/>
                <a:cxnLst>
                  <a:cxn ang="0">
                    <a:pos x="3" y="20"/>
                  </a:cxn>
                  <a:cxn ang="0">
                    <a:pos x="20" y="11"/>
                  </a:cxn>
                  <a:cxn ang="0">
                    <a:pos x="7" y="2"/>
                  </a:cxn>
                  <a:cxn ang="0">
                    <a:pos x="3" y="20"/>
                  </a:cxn>
                </a:cxnLst>
                <a:rect l="0" t="0" r="r" b="b"/>
                <a:pathLst>
                  <a:path w="21" h="25">
                    <a:moveTo>
                      <a:pt x="3" y="20"/>
                    </a:moveTo>
                    <a:cubicBezTo>
                      <a:pt x="5" y="25"/>
                      <a:pt x="19" y="16"/>
                      <a:pt x="20" y="11"/>
                    </a:cubicBezTo>
                    <a:cubicBezTo>
                      <a:pt x="21" y="4"/>
                      <a:pt x="12" y="0"/>
                      <a:pt x="7" y="2"/>
                    </a:cubicBezTo>
                    <a:cubicBezTo>
                      <a:pt x="0" y="5"/>
                      <a:pt x="0" y="15"/>
                      <a:pt x="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Freeform 688"/>
              <p:cNvSpPr>
                <a:spLocks/>
              </p:cNvSpPr>
              <p:nvPr/>
            </p:nvSpPr>
            <p:spPr bwMode="auto">
              <a:xfrm>
                <a:off x="3963315" y="2867817"/>
                <a:ext cx="32458" cy="42769"/>
              </a:xfrm>
              <a:custGeom>
                <a:avLst/>
                <a:gdLst/>
                <a:ahLst/>
                <a:cxnLst>
                  <a:cxn ang="0">
                    <a:pos x="15" y="9"/>
                  </a:cxn>
                  <a:cxn ang="0">
                    <a:pos x="2" y="5"/>
                  </a:cxn>
                  <a:cxn ang="0">
                    <a:pos x="1" y="11"/>
                  </a:cxn>
                  <a:cxn ang="0">
                    <a:pos x="15" y="9"/>
                  </a:cxn>
                </a:cxnLst>
                <a:rect l="0" t="0" r="r" b="b"/>
                <a:pathLst>
                  <a:path w="15" h="19">
                    <a:moveTo>
                      <a:pt x="15" y="9"/>
                    </a:moveTo>
                    <a:cubicBezTo>
                      <a:pt x="13" y="2"/>
                      <a:pt x="6" y="0"/>
                      <a:pt x="2" y="5"/>
                    </a:cubicBezTo>
                    <a:cubicBezTo>
                      <a:pt x="0" y="7"/>
                      <a:pt x="1" y="11"/>
                      <a:pt x="1" y="11"/>
                    </a:cubicBezTo>
                    <a:cubicBezTo>
                      <a:pt x="1" y="19"/>
                      <a:pt x="12" y="14"/>
                      <a:pt x="15" y="9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Freeform 689"/>
              <p:cNvSpPr>
                <a:spLocks/>
              </p:cNvSpPr>
              <p:nvPr/>
            </p:nvSpPr>
            <p:spPr bwMode="auto">
              <a:xfrm>
                <a:off x="3967219" y="2874173"/>
                <a:ext cx="20655" cy="26546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9" y="6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cubicBezTo>
                      <a:pt x="8" y="1"/>
                      <a:pt x="4" y="0"/>
                      <a:pt x="1" y="3"/>
                    </a:cubicBezTo>
                    <a:cubicBezTo>
                      <a:pt x="0" y="4"/>
                      <a:pt x="0" y="7"/>
                      <a:pt x="0" y="7"/>
                    </a:cubicBezTo>
                    <a:cubicBezTo>
                      <a:pt x="1" y="11"/>
                      <a:pt x="7" y="8"/>
                      <a:pt x="9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Freeform 690"/>
              <p:cNvSpPr>
                <a:spLocks/>
              </p:cNvSpPr>
              <p:nvPr/>
            </p:nvSpPr>
            <p:spPr bwMode="auto">
              <a:xfrm>
                <a:off x="3965626" y="2875353"/>
                <a:ext cx="13279" cy="13273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4" y="6"/>
                  </a:cxn>
                  <a:cxn ang="0">
                    <a:pos x="5" y="2"/>
                  </a:cxn>
                  <a:cxn ang="0">
                    <a:pos x="2" y="1"/>
                  </a:cxn>
                  <a:cxn ang="0">
                    <a:pos x="1" y="4"/>
                  </a:cxn>
                </a:cxnLst>
                <a:rect l="0" t="0" r="r" b="b"/>
                <a:pathLst>
                  <a:path w="6" h="6">
                    <a:moveTo>
                      <a:pt x="1" y="4"/>
                    </a:moveTo>
                    <a:cubicBezTo>
                      <a:pt x="1" y="5"/>
                      <a:pt x="3" y="6"/>
                      <a:pt x="4" y="6"/>
                    </a:cubicBezTo>
                    <a:cubicBezTo>
                      <a:pt x="5" y="5"/>
                      <a:pt x="6" y="4"/>
                      <a:pt x="5" y="2"/>
                    </a:cubicBezTo>
                    <a:cubicBezTo>
                      <a:pt x="5" y="1"/>
                      <a:pt x="3" y="0"/>
                      <a:pt x="2" y="1"/>
                    </a:cubicBezTo>
                    <a:cubicBezTo>
                      <a:pt x="1" y="1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691"/>
              <p:cNvSpPr>
                <a:spLocks/>
              </p:cNvSpPr>
              <p:nvPr/>
            </p:nvSpPr>
            <p:spPr bwMode="auto">
              <a:xfrm>
                <a:off x="3726097" y="2958042"/>
                <a:ext cx="61965" cy="48668"/>
              </a:xfrm>
              <a:custGeom>
                <a:avLst/>
                <a:gdLst/>
                <a:ahLst/>
                <a:cxnLst>
                  <a:cxn ang="0">
                    <a:pos x="10" y="19"/>
                  </a:cxn>
                  <a:cxn ang="0">
                    <a:pos x="27" y="10"/>
                  </a:cxn>
                  <a:cxn ang="0">
                    <a:pos x="14" y="2"/>
                  </a:cxn>
                  <a:cxn ang="0">
                    <a:pos x="10" y="19"/>
                  </a:cxn>
                </a:cxnLst>
                <a:rect l="0" t="0" r="r" b="b"/>
                <a:pathLst>
                  <a:path w="28" h="23">
                    <a:moveTo>
                      <a:pt x="10" y="19"/>
                    </a:moveTo>
                    <a:cubicBezTo>
                      <a:pt x="14" y="23"/>
                      <a:pt x="26" y="15"/>
                      <a:pt x="27" y="10"/>
                    </a:cubicBezTo>
                    <a:cubicBezTo>
                      <a:pt x="28" y="4"/>
                      <a:pt x="20" y="0"/>
                      <a:pt x="14" y="2"/>
                    </a:cubicBezTo>
                    <a:cubicBezTo>
                      <a:pt x="0" y="6"/>
                      <a:pt x="7" y="16"/>
                      <a:pt x="10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Freeform 692"/>
              <p:cNvSpPr>
                <a:spLocks/>
              </p:cNvSpPr>
              <p:nvPr/>
            </p:nvSpPr>
            <p:spPr bwMode="auto">
              <a:xfrm>
                <a:off x="3749380" y="2970618"/>
                <a:ext cx="45736" cy="39818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3" y="4"/>
                  </a:cxn>
                  <a:cxn ang="0">
                    <a:pos x="3" y="11"/>
                  </a:cxn>
                  <a:cxn ang="0">
                    <a:pos x="15" y="5"/>
                  </a:cxn>
                </a:cxnLst>
                <a:rect l="0" t="0" r="r" b="b"/>
                <a:pathLst>
                  <a:path w="20" h="18">
                    <a:moveTo>
                      <a:pt x="15" y="5"/>
                    </a:moveTo>
                    <a:cubicBezTo>
                      <a:pt x="13" y="1"/>
                      <a:pt x="7" y="0"/>
                      <a:pt x="3" y="4"/>
                    </a:cubicBezTo>
                    <a:cubicBezTo>
                      <a:pt x="3" y="5"/>
                      <a:pt x="0" y="7"/>
                      <a:pt x="3" y="11"/>
                    </a:cubicBezTo>
                    <a:cubicBezTo>
                      <a:pt x="4" y="18"/>
                      <a:pt x="20" y="12"/>
                      <a:pt x="15" y="5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Freeform 693"/>
              <p:cNvSpPr>
                <a:spLocks/>
              </p:cNvSpPr>
              <p:nvPr/>
            </p:nvSpPr>
            <p:spPr bwMode="auto">
              <a:xfrm>
                <a:off x="3751677" y="2978933"/>
                <a:ext cx="22130" cy="20647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1" y="2"/>
                  </a:cxn>
                  <a:cxn ang="0">
                    <a:pos x="1" y="6"/>
                  </a:cxn>
                  <a:cxn ang="0">
                    <a:pos x="7" y="3"/>
                  </a:cxn>
                </a:cxnLst>
                <a:rect l="0" t="0" r="r" b="b"/>
                <a:pathLst>
                  <a:path w="10" h="9">
                    <a:moveTo>
                      <a:pt x="7" y="3"/>
                    </a:moveTo>
                    <a:cubicBezTo>
                      <a:pt x="6" y="1"/>
                      <a:pt x="3" y="0"/>
                      <a:pt x="1" y="2"/>
                    </a:cubicBezTo>
                    <a:cubicBezTo>
                      <a:pt x="1" y="3"/>
                      <a:pt x="0" y="4"/>
                      <a:pt x="1" y="6"/>
                    </a:cubicBezTo>
                    <a:cubicBezTo>
                      <a:pt x="2" y="9"/>
                      <a:pt x="10" y="6"/>
                      <a:pt x="7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Freeform 694"/>
              <p:cNvSpPr>
                <a:spLocks/>
              </p:cNvSpPr>
              <p:nvPr/>
            </p:nvSpPr>
            <p:spPr bwMode="auto">
              <a:xfrm>
                <a:off x="3745452" y="2978550"/>
                <a:ext cx="13279" cy="1032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4" y="4"/>
                  </a:cxn>
                  <a:cxn ang="0">
                    <a:pos x="6" y="1"/>
                  </a:cxn>
                  <a:cxn ang="0">
                    <a:pos x="2" y="1"/>
                  </a:cxn>
                  <a:cxn ang="0">
                    <a:pos x="1" y="3"/>
                  </a:cxn>
                </a:cxnLst>
                <a:rect l="0" t="0" r="r" b="b"/>
                <a:pathLst>
                  <a:path w="6" h="5">
                    <a:moveTo>
                      <a:pt x="1" y="3"/>
                    </a:moveTo>
                    <a:cubicBezTo>
                      <a:pt x="1" y="4"/>
                      <a:pt x="3" y="5"/>
                      <a:pt x="4" y="4"/>
                    </a:cubicBezTo>
                    <a:cubicBezTo>
                      <a:pt x="5" y="3"/>
                      <a:pt x="6" y="2"/>
                      <a:pt x="6" y="1"/>
                    </a:cubicBezTo>
                    <a:cubicBezTo>
                      <a:pt x="5" y="0"/>
                      <a:pt x="4" y="0"/>
                      <a:pt x="2" y="1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Freeform 695"/>
              <p:cNvSpPr>
                <a:spLocks/>
              </p:cNvSpPr>
              <p:nvPr/>
            </p:nvSpPr>
            <p:spPr bwMode="auto">
              <a:xfrm>
                <a:off x="3524052" y="2610982"/>
                <a:ext cx="629982" cy="573684"/>
              </a:xfrm>
              <a:custGeom>
                <a:avLst/>
                <a:gdLst/>
                <a:ahLst/>
                <a:cxnLst>
                  <a:cxn ang="0">
                    <a:pos x="33" y="249"/>
                  </a:cxn>
                  <a:cxn ang="0">
                    <a:pos x="27" y="255"/>
                  </a:cxn>
                  <a:cxn ang="0">
                    <a:pos x="15" y="241"/>
                  </a:cxn>
                  <a:cxn ang="0">
                    <a:pos x="5" y="199"/>
                  </a:cxn>
                  <a:cxn ang="0">
                    <a:pos x="2" y="159"/>
                  </a:cxn>
                  <a:cxn ang="0">
                    <a:pos x="10" y="103"/>
                  </a:cxn>
                  <a:cxn ang="0">
                    <a:pos x="48" y="49"/>
                  </a:cxn>
                  <a:cxn ang="0">
                    <a:pos x="163" y="9"/>
                  </a:cxn>
                  <a:cxn ang="0">
                    <a:pos x="173" y="32"/>
                  </a:cxn>
                  <a:cxn ang="0">
                    <a:pos x="228" y="79"/>
                  </a:cxn>
                  <a:cxn ang="0">
                    <a:pos x="256" y="103"/>
                  </a:cxn>
                  <a:cxn ang="0">
                    <a:pos x="271" y="105"/>
                  </a:cxn>
                  <a:cxn ang="0">
                    <a:pos x="279" y="108"/>
                  </a:cxn>
                  <a:cxn ang="0">
                    <a:pos x="284" y="119"/>
                  </a:cxn>
                  <a:cxn ang="0">
                    <a:pos x="268" y="131"/>
                  </a:cxn>
                  <a:cxn ang="0">
                    <a:pos x="264" y="135"/>
                  </a:cxn>
                  <a:cxn ang="0">
                    <a:pos x="240" y="116"/>
                  </a:cxn>
                  <a:cxn ang="0">
                    <a:pos x="225" y="101"/>
                  </a:cxn>
                  <a:cxn ang="0">
                    <a:pos x="197" y="82"/>
                  </a:cxn>
                  <a:cxn ang="0">
                    <a:pos x="191" y="84"/>
                  </a:cxn>
                  <a:cxn ang="0">
                    <a:pos x="106" y="60"/>
                  </a:cxn>
                  <a:cxn ang="0">
                    <a:pos x="163" y="108"/>
                  </a:cxn>
                  <a:cxn ang="0">
                    <a:pos x="117" y="76"/>
                  </a:cxn>
                  <a:cxn ang="0">
                    <a:pos x="101" y="90"/>
                  </a:cxn>
                  <a:cxn ang="0">
                    <a:pos x="128" y="127"/>
                  </a:cxn>
                  <a:cxn ang="0">
                    <a:pos x="95" y="95"/>
                  </a:cxn>
                  <a:cxn ang="0">
                    <a:pos x="70" y="84"/>
                  </a:cxn>
                  <a:cxn ang="0">
                    <a:pos x="67" y="162"/>
                  </a:cxn>
                  <a:cxn ang="0">
                    <a:pos x="91" y="240"/>
                  </a:cxn>
                  <a:cxn ang="0">
                    <a:pos x="71" y="204"/>
                  </a:cxn>
                  <a:cxn ang="0">
                    <a:pos x="53" y="172"/>
                  </a:cxn>
                  <a:cxn ang="0">
                    <a:pos x="68" y="248"/>
                  </a:cxn>
                  <a:cxn ang="0">
                    <a:pos x="56" y="248"/>
                  </a:cxn>
                  <a:cxn ang="0">
                    <a:pos x="39" y="249"/>
                  </a:cxn>
                </a:cxnLst>
                <a:rect l="0" t="0" r="r" b="b"/>
                <a:pathLst>
                  <a:path w="285" h="258">
                    <a:moveTo>
                      <a:pt x="39" y="249"/>
                    </a:moveTo>
                    <a:cubicBezTo>
                      <a:pt x="37" y="250"/>
                      <a:pt x="35" y="249"/>
                      <a:pt x="33" y="249"/>
                    </a:cubicBezTo>
                    <a:cubicBezTo>
                      <a:pt x="32" y="250"/>
                      <a:pt x="32" y="251"/>
                      <a:pt x="31" y="252"/>
                    </a:cubicBezTo>
                    <a:cubicBezTo>
                      <a:pt x="30" y="253"/>
                      <a:pt x="29" y="255"/>
                      <a:pt x="27" y="255"/>
                    </a:cubicBezTo>
                    <a:cubicBezTo>
                      <a:pt x="13" y="258"/>
                      <a:pt x="2" y="240"/>
                      <a:pt x="3" y="226"/>
                    </a:cubicBezTo>
                    <a:cubicBezTo>
                      <a:pt x="5" y="232"/>
                      <a:pt x="12" y="239"/>
                      <a:pt x="15" y="241"/>
                    </a:cubicBezTo>
                    <a:cubicBezTo>
                      <a:pt x="19" y="242"/>
                      <a:pt x="22" y="239"/>
                      <a:pt x="22" y="236"/>
                    </a:cubicBezTo>
                    <a:cubicBezTo>
                      <a:pt x="20" y="222"/>
                      <a:pt x="12" y="211"/>
                      <a:pt x="5" y="199"/>
                    </a:cubicBezTo>
                    <a:cubicBezTo>
                      <a:pt x="5" y="197"/>
                      <a:pt x="5" y="196"/>
                      <a:pt x="4" y="194"/>
                    </a:cubicBezTo>
                    <a:cubicBezTo>
                      <a:pt x="2" y="182"/>
                      <a:pt x="1" y="170"/>
                      <a:pt x="2" y="159"/>
                    </a:cubicBezTo>
                    <a:cubicBezTo>
                      <a:pt x="3" y="146"/>
                      <a:pt x="0" y="130"/>
                      <a:pt x="4" y="119"/>
                    </a:cubicBezTo>
                    <a:cubicBezTo>
                      <a:pt x="5" y="113"/>
                      <a:pt x="9" y="108"/>
                      <a:pt x="10" y="103"/>
                    </a:cubicBezTo>
                    <a:cubicBezTo>
                      <a:pt x="12" y="98"/>
                      <a:pt x="13" y="91"/>
                      <a:pt x="15" y="87"/>
                    </a:cubicBezTo>
                    <a:cubicBezTo>
                      <a:pt x="22" y="72"/>
                      <a:pt x="35" y="59"/>
                      <a:pt x="48" y="49"/>
                    </a:cubicBezTo>
                    <a:cubicBezTo>
                      <a:pt x="56" y="44"/>
                      <a:pt x="63" y="39"/>
                      <a:pt x="70" y="38"/>
                    </a:cubicBezTo>
                    <a:cubicBezTo>
                      <a:pt x="90" y="14"/>
                      <a:pt x="138" y="0"/>
                      <a:pt x="163" y="9"/>
                    </a:cubicBezTo>
                    <a:cubicBezTo>
                      <a:pt x="144" y="12"/>
                      <a:pt x="114" y="10"/>
                      <a:pt x="95" y="27"/>
                    </a:cubicBezTo>
                    <a:cubicBezTo>
                      <a:pt x="125" y="18"/>
                      <a:pt x="152" y="22"/>
                      <a:pt x="173" y="32"/>
                    </a:cubicBezTo>
                    <a:cubicBezTo>
                      <a:pt x="185" y="38"/>
                      <a:pt x="210" y="52"/>
                      <a:pt x="217" y="66"/>
                    </a:cubicBezTo>
                    <a:cubicBezTo>
                      <a:pt x="220" y="72"/>
                      <a:pt x="223" y="74"/>
                      <a:pt x="228" y="79"/>
                    </a:cubicBezTo>
                    <a:cubicBezTo>
                      <a:pt x="233" y="84"/>
                      <a:pt x="238" y="92"/>
                      <a:pt x="245" y="96"/>
                    </a:cubicBezTo>
                    <a:cubicBezTo>
                      <a:pt x="249" y="99"/>
                      <a:pt x="252" y="101"/>
                      <a:pt x="256" y="103"/>
                    </a:cubicBezTo>
                    <a:cubicBezTo>
                      <a:pt x="256" y="103"/>
                      <a:pt x="259" y="104"/>
                      <a:pt x="261" y="106"/>
                    </a:cubicBezTo>
                    <a:cubicBezTo>
                      <a:pt x="266" y="108"/>
                      <a:pt x="268" y="108"/>
                      <a:pt x="271" y="105"/>
                    </a:cubicBezTo>
                    <a:cubicBezTo>
                      <a:pt x="273" y="100"/>
                      <a:pt x="268" y="97"/>
                      <a:pt x="266" y="95"/>
                    </a:cubicBezTo>
                    <a:cubicBezTo>
                      <a:pt x="275" y="99"/>
                      <a:pt x="279" y="101"/>
                      <a:pt x="279" y="108"/>
                    </a:cubicBezTo>
                    <a:cubicBezTo>
                      <a:pt x="279" y="110"/>
                      <a:pt x="280" y="111"/>
                      <a:pt x="281" y="112"/>
                    </a:cubicBezTo>
                    <a:cubicBezTo>
                      <a:pt x="280" y="116"/>
                      <a:pt x="285" y="116"/>
                      <a:pt x="284" y="119"/>
                    </a:cubicBezTo>
                    <a:cubicBezTo>
                      <a:pt x="282" y="122"/>
                      <a:pt x="278" y="120"/>
                      <a:pt x="274" y="122"/>
                    </a:cubicBezTo>
                    <a:cubicBezTo>
                      <a:pt x="272" y="125"/>
                      <a:pt x="274" y="129"/>
                      <a:pt x="268" y="131"/>
                    </a:cubicBezTo>
                    <a:cubicBezTo>
                      <a:pt x="269" y="134"/>
                      <a:pt x="271" y="133"/>
                      <a:pt x="270" y="135"/>
                    </a:cubicBezTo>
                    <a:cubicBezTo>
                      <a:pt x="267" y="137"/>
                      <a:pt x="267" y="133"/>
                      <a:pt x="264" y="135"/>
                    </a:cubicBezTo>
                    <a:cubicBezTo>
                      <a:pt x="264" y="137"/>
                      <a:pt x="265" y="139"/>
                      <a:pt x="262" y="140"/>
                    </a:cubicBezTo>
                    <a:cubicBezTo>
                      <a:pt x="252" y="136"/>
                      <a:pt x="249" y="124"/>
                      <a:pt x="240" y="116"/>
                    </a:cubicBezTo>
                    <a:cubicBezTo>
                      <a:pt x="237" y="113"/>
                      <a:pt x="232" y="111"/>
                      <a:pt x="229" y="108"/>
                    </a:cubicBezTo>
                    <a:cubicBezTo>
                      <a:pt x="227" y="106"/>
                      <a:pt x="226" y="103"/>
                      <a:pt x="225" y="101"/>
                    </a:cubicBezTo>
                    <a:cubicBezTo>
                      <a:pt x="218" y="91"/>
                      <a:pt x="212" y="81"/>
                      <a:pt x="203" y="75"/>
                    </a:cubicBezTo>
                    <a:cubicBezTo>
                      <a:pt x="199" y="77"/>
                      <a:pt x="199" y="79"/>
                      <a:pt x="197" y="82"/>
                    </a:cubicBezTo>
                    <a:cubicBezTo>
                      <a:pt x="193" y="82"/>
                      <a:pt x="186" y="72"/>
                      <a:pt x="181" y="70"/>
                    </a:cubicBezTo>
                    <a:cubicBezTo>
                      <a:pt x="182" y="72"/>
                      <a:pt x="192" y="82"/>
                      <a:pt x="191" y="84"/>
                    </a:cubicBezTo>
                    <a:cubicBezTo>
                      <a:pt x="187" y="88"/>
                      <a:pt x="183" y="93"/>
                      <a:pt x="176" y="94"/>
                    </a:cubicBezTo>
                    <a:cubicBezTo>
                      <a:pt x="155" y="78"/>
                      <a:pt x="133" y="62"/>
                      <a:pt x="106" y="60"/>
                    </a:cubicBezTo>
                    <a:cubicBezTo>
                      <a:pt x="121" y="69"/>
                      <a:pt x="138" y="80"/>
                      <a:pt x="152" y="93"/>
                    </a:cubicBezTo>
                    <a:cubicBezTo>
                      <a:pt x="157" y="96"/>
                      <a:pt x="166" y="101"/>
                      <a:pt x="163" y="108"/>
                    </a:cubicBezTo>
                    <a:cubicBezTo>
                      <a:pt x="157" y="111"/>
                      <a:pt x="156" y="105"/>
                      <a:pt x="153" y="103"/>
                    </a:cubicBezTo>
                    <a:cubicBezTo>
                      <a:pt x="143" y="93"/>
                      <a:pt x="130" y="83"/>
                      <a:pt x="117" y="76"/>
                    </a:cubicBezTo>
                    <a:cubicBezTo>
                      <a:pt x="105" y="69"/>
                      <a:pt x="92" y="60"/>
                      <a:pt x="77" y="60"/>
                    </a:cubicBezTo>
                    <a:cubicBezTo>
                      <a:pt x="85" y="70"/>
                      <a:pt x="93" y="80"/>
                      <a:pt x="101" y="90"/>
                    </a:cubicBezTo>
                    <a:cubicBezTo>
                      <a:pt x="110" y="99"/>
                      <a:pt x="121" y="108"/>
                      <a:pt x="126" y="119"/>
                    </a:cubicBezTo>
                    <a:cubicBezTo>
                      <a:pt x="127" y="121"/>
                      <a:pt x="129" y="125"/>
                      <a:pt x="128" y="127"/>
                    </a:cubicBezTo>
                    <a:cubicBezTo>
                      <a:pt x="122" y="131"/>
                      <a:pt x="121" y="124"/>
                      <a:pt x="118" y="121"/>
                    </a:cubicBezTo>
                    <a:cubicBezTo>
                      <a:pt x="112" y="113"/>
                      <a:pt x="103" y="104"/>
                      <a:pt x="95" y="95"/>
                    </a:cubicBezTo>
                    <a:cubicBezTo>
                      <a:pt x="87" y="86"/>
                      <a:pt x="81" y="75"/>
                      <a:pt x="73" y="67"/>
                    </a:cubicBezTo>
                    <a:cubicBezTo>
                      <a:pt x="70" y="72"/>
                      <a:pt x="70" y="78"/>
                      <a:pt x="70" y="84"/>
                    </a:cubicBezTo>
                    <a:cubicBezTo>
                      <a:pt x="79" y="96"/>
                      <a:pt x="93" y="150"/>
                      <a:pt x="87" y="155"/>
                    </a:cubicBezTo>
                    <a:cubicBezTo>
                      <a:pt x="84" y="158"/>
                      <a:pt x="74" y="158"/>
                      <a:pt x="67" y="162"/>
                    </a:cubicBezTo>
                    <a:cubicBezTo>
                      <a:pt x="68" y="178"/>
                      <a:pt x="77" y="199"/>
                      <a:pt x="85" y="216"/>
                    </a:cubicBezTo>
                    <a:cubicBezTo>
                      <a:pt x="89" y="223"/>
                      <a:pt x="96" y="234"/>
                      <a:pt x="91" y="240"/>
                    </a:cubicBezTo>
                    <a:cubicBezTo>
                      <a:pt x="87" y="239"/>
                      <a:pt x="85" y="233"/>
                      <a:pt x="83" y="229"/>
                    </a:cubicBezTo>
                    <a:cubicBezTo>
                      <a:pt x="79" y="220"/>
                      <a:pt x="75" y="212"/>
                      <a:pt x="71" y="204"/>
                    </a:cubicBezTo>
                    <a:cubicBezTo>
                      <a:pt x="64" y="191"/>
                      <a:pt x="61" y="178"/>
                      <a:pt x="58" y="167"/>
                    </a:cubicBezTo>
                    <a:cubicBezTo>
                      <a:pt x="56" y="169"/>
                      <a:pt x="54" y="170"/>
                      <a:pt x="53" y="172"/>
                    </a:cubicBezTo>
                    <a:cubicBezTo>
                      <a:pt x="57" y="193"/>
                      <a:pt x="70" y="218"/>
                      <a:pt x="75" y="239"/>
                    </a:cubicBezTo>
                    <a:cubicBezTo>
                      <a:pt x="72" y="242"/>
                      <a:pt x="72" y="246"/>
                      <a:pt x="68" y="248"/>
                    </a:cubicBezTo>
                    <a:cubicBezTo>
                      <a:pt x="64" y="249"/>
                      <a:pt x="64" y="244"/>
                      <a:pt x="61" y="243"/>
                    </a:cubicBezTo>
                    <a:cubicBezTo>
                      <a:pt x="59" y="244"/>
                      <a:pt x="59" y="247"/>
                      <a:pt x="56" y="248"/>
                    </a:cubicBezTo>
                    <a:cubicBezTo>
                      <a:pt x="52" y="248"/>
                      <a:pt x="51" y="243"/>
                      <a:pt x="48" y="242"/>
                    </a:cubicBezTo>
                    <a:cubicBezTo>
                      <a:pt x="45" y="244"/>
                      <a:pt x="44" y="247"/>
                      <a:pt x="39" y="249"/>
                    </a:cubicBez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" name="Freeform 696"/>
              <p:cNvSpPr>
                <a:spLocks/>
              </p:cNvSpPr>
              <p:nvPr/>
            </p:nvSpPr>
            <p:spPr bwMode="auto">
              <a:xfrm>
                <a:off x="3563826" y="2975604"/>
                <a:ext cx="70818" cy="3244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6" y="2"/>
                  </a:cxn>
                  <a:cxn ang="0">
                    <a:pos x="30" y="12"/>
                  </a:cxn>
                  <a:cxn ang="0">
                    <a:pos x="1" y="11"/>
                  </a:cxn>
                  <a:cxn ang="0">
                    <a:pos x="0" y="4"/>
                  </a:cxn>
                </a:cxnLst>
                <a:rect l="0" t="0" r="r" b="b"/>
                <a:pathLst>
                  <a:path w="32" h="15">
                    <a:moveTo>
                      <a:pt x="0" y="4"/>
                    </a:moveTo>
                    <a:cubicBezTo>
                      <a:pt x="0" y="4"/>
                      <a:pt x="18" y="0"/>
                      <a:pt x="26" y="2"/>
                    </a:cubicBezTo>
                    <a:cubicBezTo>
                      <a:pt x="32" y="5"/>
                      <a:pt x="31" y="10"/>
                      <a:pt x="30" y="12"/>
                    </a:cubicBezTo>
                    <a:cubicBezTo>
                      <a:pt x="28" y="15"/>
                      <a:pt x="5" y="11"/>
                      <a:pt x="1" y="11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D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" name="Freeform 697"/>
              <p:cNvSpPr>
                <a:spLocks/>
              </p:cNvSpPr>
              <p:nvPr/>
            </p:nvSpPr>
            <p:spPr bwMode="auto">
              <a:xfrm>
                <a:off x="3615205" y="2994575"/>
                <a:ext cx="5901" cy="1032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3" y="4"/>
                      <a:pt x="4" y="3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Freeform 698"/>
              <p:cNvSpPr>
                <a:spLocks/>
              </p:cNvSpPr>
              <p:nvPr/>
            </p:nvSpPr>
            <p:spPr bwMode="auto">
              <a:xfrm>
                <a:off x="3608716" y="2991587"/>
                <a:ext cx="7377" cy="1327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5"/>
                  </a:cxn>
                  <a:cxn ang="0">
                    <a:pos x="3" y="2"/>
                  </a:cxn>
                  <a:cxn ang="0">
                    <a:pos x="1" y="1"/>
                  </a:cxn>
                  <a:cxn ang="0">
                    <a:pos x="0" y="3"/>
                  </a:cxn>
                </a:cxnLst>
                <a:rect l="0" t="0" r="r" b="b"/>
                <a:pathLst>
                  <a:path w="3" h="5">
                    <a:moveTo>
                      <a:pt x="0" y="3"/>
                    </a:moveTo>
                    <a:cubicBezTo>
                      <a:pt x="0" y="4"/>
                      <a:pt x="1" y="5"/>
                      <a:pt x="2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" name="Freeform 699"/>
              <p:cNvSpPr>
                <a:spLocks/>
              </p:cNvSpPr>
              <p:nvPr/>
            </p:nvSpPr>
            <p:spPr bwMode="auto">
              <a:xfrm>
                <a:off x="3597570" y="2991269"/>
                <a:ext cx="8852" cy="1032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4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" name="Freeform 700"/>
              <p:cNvSpPr>
                <a:spLocks/>
              </p:cNvSpPr>
              <p:nvPr/>
            </p:nvSpPr>
            <p:spPr bwMode="auto">
              <a:xfrm>
                <a:off x="3579730" y="2993192"/>
                <a:ext cx="7376" cy="1032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Freeform 701"/>
              <p:cNvSpPr>
                <a:spLocks/>
              </p:cNvSpPr>
              <p:nvPr/>
            </p:nvSpPr>
            <p:spPr bwMode="auto">
              <a:xfrm>
                <a:off x="3566777" y="2990356"/>
                <a:ext cx="8852" cy="1032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2" y="4"/>
                    </a:cubicBezTo>
                    <a:cubicBezTo>
                      <a:pt x="3" y="3"/>
                      <a:pt x="4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雷奥与狗0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0" b="2304"/>
          <a:stretch>
            <a:fillRect/>
          </a:stretch>
        </p:blipFill>
        <p:spPr bwMode="auto">
          <a:xfrm>
            <a:off x="2571750" y="142875"/>
            <a:ext cx="5189538" cy="624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15063" y="6357938"/>
            <a:ext cx="2786062" cy="3238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1500">
                <a:effectLst>
                  <a:outerShdw blurRad="38100" dist="38100" dir="2700000" algn="tl">
                    <a:srgbClr val="DDDDDD"/>
                  </a:outerShdw>
                </a:effectLst>
                <a:latin typeface="华文新魏" charset="0"/>
                <a:ea typeface="华文新魏" charset="0"/>
                <a:cs typeface="华文新魏" charset="0"/>
              </a:rPr>
              <a:t>幼儿园游戏探究活动 大班上册</a:t>
            </a:r>
          </a:p>
        </p:txBody>
      </p:sp>
      <p:grpSp>
        <p:nvGrpSpPr>
          <p:cNvPr id="26628" name="组合 66"/>
          <p:cNvGrpSpPr>
            <a:grpSpLocks/>
          </p:cNvGrpSpPr>
          <p:nvPr/>
        </p:nvGrpSpPr>
        <p:grpSpPr bwMode="auto">
          <a:xfrm>
            <a:off x="-15875" y="0"/>
            <a:ext cx="1516063" cy="6858000"/>
            <a:chOff x="-15875" y="0"/>
            <a:chExt cx="1516063" cy="6858000"/>
          </a:xfrm>
        </p:grpSpPr>
        <p:sp>
          <p:nvSpPr>
            <p:cNvPr id="5" name="矩形 4"/>
            <p:cNvSpPr/>
            <p:nvPr/>
          </p:nvSpPr>
          <p:spPr>
            <a:xfrm flipV="1">
              <a:off x="-15875" y="0"/>
              <a:ext cx="1516063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26630" name="矩形 6"/>
            <p:cNvSpPr>
              <a:spLocks noChangeArrowheads="1"/>
            </p:cNvSpPr>
            <p:nvPr/>
          </p:nvSpPr>
          <p:spPr bwMode="auto">
            <a:xfrm>
              <a:off x="357188" y="428625"/>
              <a:ext cx="714375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4800" b="1">
                  <a:solidFill>
                    <a:schemeClr val="bg1"/>
                  </a:solidFill>
                  <a:latin typeface="方正正粗黑简体" charset="0"/>
                  <a:ea typeface="方正正粗黑简体" charset="0"/>
                  <a:cs typeface="方正正粗黑简体" charset="0"/>
                </a:rPr>
                <a:t>生气汤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1454150" y="0"/>
              <a:ext cx="46038" cy="6858000"/>
            </a:xfrm>
            <a:prstGeom prst="rect">
              <a:avLst/>
            </a:prstGeom>
            <a:solidFill>
              <a:srgbClr val="2D7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grpSp>
          <p:nvGrpSpPr>
            <p:cNvPr id="26632" name="Group 280"/>
            <p:cNvGrpSpPr>
              <a:grpSpLocks/>
            </p:cNvGrpSpPr>
            <p:nvPr/>
          </p:nvGrpSpPr>
          <p:grpSpPr bwMode="auto">
            <a:xfrm rot="900000">
              <a:off x="276077" y="5037620"/>
              <a:ext cx="920762" cy="1408690"/>
              <a:chOff x="3524440" y="2612395"/>
              <a:chExt cx="855725" cy="1308656"/>
            </a:xfrm>
          </p:grpSpPr>
          <p:sp>
            <p:nvSpPr>
              <p:cNvPr id="9" name="Freeform 671"/>
              <p:cNvSpPr>
                <a:spLocks/>
              </p:cNvSpPr>
              <p:nvPr/>
            </p:nvSpPr>
            <p:spPr bwMode="auto">
              <a:xfrm>
                <a:off x="4229419" y="2971364"/>
                <a:ext cx="134258" cy="166649"/>
              </a:xfrm>
              <a:custGeom>
                <a:avLst/>
                <a:gdLst/>
                <a:ahLst/>
                <a:cxnLst>
                  <a:cxn ang="0">
                    <a:pos x="49" y="23"/>
                  </a:cxn>
                  <a:cxn ang="0">
                    <a:pos x="45" y="14"/>
                  </a:cxn>
                  <a:cxn ang="0">
                    <a:pos x="22" y="22"/>
                  </a:cxn>
                  <a:cxn ang="0">
                    <a:pos x="24" y="14"/>
                  </a:cxn>
                  <a:cxn ang="0">
                    <a:pos x="25" y="8"/>
                  </a:cxn>
                  <a:cxn ang="0">
                    <a:pos x="15" y="6"/>
                  </a:cxn>
                  <a:cxn ang="0">
                    <a:pos x="10" y="21"/>
                  </a:cxn>
                  <a:cxn ang="0">
                    <a:pos x="5" y="28"/>
                  </a:cxn>
                  <a:cxn ang="0">
                    <a:pos x="5" y="33"/>
                  </a:cxn>
                  <a:cxn ang="0">
                    <a:pos x="4" y="34"/>
                  </a:cxn>
                  <a:cxn ang="0">
                    <a:pos x="3" y="54"/>
                  </a:cxn>
                  <a:cxn ang="0">
                    <a:pos x="15" y="58"/>
                  </a:cxn>
                  <a:cxn ang="0">
                    <a:pos x="18" y="60"/>
                  </a:cxn>
                  <a:cxn ang="0">
                    <a:pos x="32" y="71"/>
                  </a:cxn>
                  <a:cxn ang="0">
                    <a:pos x="40" y="64"/>
                  </a:cxn>
                  <a:cxn ang="0">
                    <a:pos x="40" y="64"/>
                  </a:cxn>
                  <a:cxn ang="0">
                    <a:pos x="32" y="55"/>
                  </a:cxn>
                  <a:cxn ang="0">
                    <a:pos x="31" y="52"/>
                  </a:cxn>
                  <a:cxn ang="0">
                    <a:pos x="31" y="52"/>
                  </a:cxn>
                  <a:cxn ang="0">
                    <a:pos x="50" y="58"/>
                  </a:cxn>
                  <a:cxn ang="0">
                    <a:pos x="53" y="46"/>
                  </a:cxn>
                  <a:cxn ang="0">
                    <a:pos x="38" y="42"/>
                  </a:cxn>
                  <a:cxn ang="0">
                    <a:pos x="39" y="42"/>
                  </a:cxn>
                  <a:cxn ang="0">
                    <a:pos x="43" y="41"/>
                  </a:cxn>
                  <a:cxn ang="0">
                    <a:pos x="48" y="39"/>
                  </a:cxn>
                  <a:cxn ang="0">
                    <a:pos x="54" y="38"/>
                  </a:cxn>
                  <a:cxn ang="0">
                    <a:pos x="55" y="27"/>
                  </a:cxn>
                  <a:cxn ang="0">
                    <a:pos x="46" y="27"/>
                  </a:cxn>
                  <a:cxn ang="0">
                    <a:pos x="43" y="28"/>
                  </a:cxn>
                  <a:cxn ang="0">
                    <a:pos x="40" y="29"/>
                  </a:cxn>
                  <a:cxn ang="0">
                    <a:pos x="49" y="23"/>
                  </a:cxn>
                </a:cxnLst>
                <a:rect l="0" t="0" r="r" b="b"/>
                <a:pathLst>
                  <a:path w="60" h="75">
                    <a:moveTo>
                      <a:pt x="49" y="23"/>
                    </a:moveTo>
                    <a:cubicBezTo>
                      <a:pt x="53" y="19"/>
                      <a:pt x="49" y="14"/>
                      <a:pt x="45" y="14"/>
                    </a:cubicBezTo>
                    <a:cubicBezTo>
                      <a:pt x="37" y="14"/>
                      <a:pt x="30" y="18"/>
                      <a:pt x="22" y="22"/>
                    </a:cubicBezTo>
                    <a:cubicBezTo>
                      <a:pt x="23" y="19"/>
                      <a:pt x="24" y="17"/>
                      <a:pt x="24" y="14"/>
                    </a:cubicBezTo>
                    <a:cubicBezTo>
                      <a:pt x="25" y="12"/>
                      <a:pt x="25" y="10"/>
                      <a:pt x="25" y="8"/>
                    </a:cubicBezTo>
                    <a:cubicBezTo>
                      <a:pt x="26" y="2"/>
                      <a:pt x="16" y="0"/>
                      <a:pt x="15" y="6"/>
                    </a:cubicBezTo>
                    <a:cubicBezTo>
                      <a:pt x="14" y="12"/>
                      <a:pt x="12" y="16"/>
                      <a:pt x="10" y="21"/>
                    </a:cubicBezTo>
                    <a:cubicBezTo>
                      <a:pt x="9" y="24"/>
                      <a:pt x="7" y="26"/>
                      <a:pt x="5" y="28"/>
                    </a:cubicBezTo>
                    <a:cubicBezTo>
                      <a:pt x="3" y="30"/>
                      <a:pt x="4" y="32"/>
                      <a:pt x="5" y="33"/>
                    </a:cubicBezTo>
                    <a:cubicBezTo>
                      <a:pt x="5" y="34"/>
                      <a:pt x="5" y="34"/>
                      <a:pt x="4" y="34"/>
                    </a:cubicBezTo>
                    <a:cubicBezTo>
                      <a:pt x="3" y="39"/>
                      <a:pt x="0" y="50"/>
                      <a:pt x="3" y="54"/>
                    </a:cubicBezTo>
                    <a:cubicBezTo>
                      <a:pt x="5" y="58"/>
                      <a:pt x="10" y="58"/>
                      <a:pt x="15" y="58"/>
                    </a:cubicBezTo>
                    <a:cubicBezTo>
                      <a:pt x="16" y="59"/>
                      <a:pt x="16" y="60"/>
                      <a:pt x="18" y="60"/>
                    </a:cubicBezTo>
                    <a:cubicBezTo>
                      <a:pt x="24" y="62"/>
                      <a:pt x="27" y="67"/>
                      <a:pt x="32" y="71"/>
                    </a:cubicBezTo>
                    <a:cubicBezTo>
                      <a:pt x="36" y="75"/>
                      <a:pt x="42" y="69"/>
                      <a:pt x="40" y="64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7" y="60"/>
                      <a:pt x="35" y="57"/>
                      <a:pt x="32" y="55"/>
                    </a:cubicBezTo>
                    <a:cubicBezTo>
                      <a:pt x="32" y="54"/>
                      <a:pt x="31" y="53"/>
                      <a:pt x="31" y="52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37" y="53"/>
                      <a:pt x="44" y="56"/>
                      <a:pt x="50" y="58"/>
                    </a:cubicBezTo>
                    <a:cubicBezTo>
                      <a:pt x="58" y="60"/>
                      <a:pt x="60" y="48"/>
                      <a:pt x="53" y="46"/>
                    </a:cubicBezTo>
                    <a:cubicBezTo>
                      <a:pt x="48" y="45"/>
                      <a:pt x="43" y="43"/>
                      <a:pt x="38" y="42"/>
                    </a:cubicBezTo>
                    <a:cubicBezTo>
                      <a:pt x="38" y="42"/>
                      <a:pt x="39" y="42"/>
                      <a:pt x="39" y="42"/>
                    </a:cubicBezTo>
                    <a:cubicBezTo>
                      <a:pt x="40" y="42"/>
                      <a:pt x="42" y="42"/>
                      <a:pt x="43" y="41"/>
                    </a:cubicBezTo>
                    <a:cubicBezTo>
                      <a:pt x="44" y="41"/>
                      <a:pt x="46" y="40"/>
                      <a:pt x="48" y="39"/>
                    </a:cubicBezTo>
                    <a:cubicBezTo>
                      <a:pt x="51" y="39"/>
                      <a:pt x="53" y="38"/>
                      <a:pt x="54" y="38"/>
                    </a:cubicBezTo>
                    <a:cubicBezTo>
                      <a:pt x="60" y="37"/>
                      <a:pt x="60" y="29"/>
                      <a:pt x="55" y="27"/>
                    </a:cubicBezTo>
                    <a:cubicBezTo>
                      <a:pt x="51" y="25"/>
                      <a:pt x="49" y="26"/>
                      <a:pt x="46" y="27"/>
                    </a:cubicBezTo>
                    <a:cubicBezTo>
                      <a:pt x="45" y="27"/>
                      <a:pt x="44" y="28"/>
                      <a:pt x="43" y="28"/>
                    </a:cubicBezTo>
                    <a:cubicBezTo>
                      <a:pt x="42" y="28"/>
                      <a:pt x="41" y="29"/>
                      <a:pt x="40" y="29"/>
                    </a:cubicBezTo>
                    <a:cubicBezTo>
                      <a:pt x="44" y="27"/>
                      <a:pt x="47" y="25"/>
                      <a:pt x="49" y="2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" name="Freeform 672"/>
              <p:cNvSpPr>
                <a:spLocks/>
              </p:cNvSpPr>
              <p:nvPr/>
            </p:nvSpPr>
            <p:spPr bwMode="auto">
              <a:xfrm>
                <a:off x="3559656" y="3385250"/>
                <a:ext cx="137209" cy="153376"/>
              </a:xfrm>
              <a:custGeom>
                <a:avLst/>
                <a:gdLst/>
                <a:ahLst/>
                <a:cxnLst>
                  <a:cxn ang="0">
                    <a:pos x="7" y="41"/>
                  </a:cxn>
                  <a:cxn ang="0">
                    <a:pos x="2" y="32"/>
                  </a:cxn>
                  <a:cxn ang="0">
                    <a:pos x="22" y="17"/>
                  </a:cxn>
                  <a:cxn ang="0">
                    <a:pos x="14" y="15"/>
                  </a:cxn>
                  <a:cxn ang="0">
                    <a:pos x="9" y="12"/>
                  </a:cxn>
                  <a:cxn ang="0">
                    <a:pos x="13" y="2"/>
                  </a:cxn>
                  <a:cxn ang="0">
                    <a:pos x="28" y="7"/>
                  </a:cxn>
                  <a:cxn ang="0">
                    <a:pos x="36" y="6"/>
                  </a:cxn>
                  <a:cxn ang="0">
                    <a:pos x="41" y="9"/>
                  </a:cxn>
                  <a:cxn ang="0">
                    <a:pos x="42" y="9"/>
                  </a:cxn>
                  <a:cxn ang="0">
                    <a:pos x="59" y="19"/>
                  </a:cxn>
                  <a:cxn ang="0">
                    <a:pos x="55" y="31"/>
                  </a:cxn>
                  <a:cxn ang="0">
                    <a:pos x="56" y="35"/>
                  </a:cxn>
                  <a:cxn ang="0">
                    <a:pos x="57" y="53"/>
                  </a:cxn>
                  <a:cxn ang="0">
                    <a:pos x="47" y="56"/>
                  </a:cxn>
                  <a:cxn ang="0">
                    <a:pos x="47" y="56"/>
                  </a:cxn>
                  <a:cxn ang="0">
                    <a:pos x="44" y="44"/>
                  </a:cxn>
                  <a:cxn ang="0">
                    <a:pos x="42" y="41"/>
                  </a:cxn>
                  <a:cxn ang="0">
                    <a:pos x="42" y="41"/>
                  </a:cxn>
                  <a:cxn ang="0">
                    <a:pos x="36" y="61"/>
                  </a:cxn>
                  <a:cxn ang="0">
                    <a:pos x="25" y="56"/>
                  </a:cxn>
                  <a:cxn ang="0">
                    <a:pos x="30" y="42"/>
                  </a:cxn>
                  <a:cxn ang="0">
                    <a:pos x="29" y="42"/>
                  </a:cxn>
                  <a:cxn ang="0">
                    <a:pos x="26" y="46"/>
                  </a:cxn>
                  <a:cxn ang="0">
                    <a:pos x="22" y="48"/>
                  </a:cxn>
                  <a:cxn ang="0">
                    <a:pos x="17" y="53"/>
                  </a:cxn>
                  <a:cxn ang="0">
                    <a:pos x="8" y="48"/>
                  </a:cxn>
                  <a:cxn ang="0">
                    <a:pos x="13" y="40"/>
                  </a:cxn>
                  <a:cxn ang="0">
                    <a:pos x="16" y="38"/>
                  </a:cxn>
                  <a:cxn ang="0">
                    <a:pos x="17" y="36"/>
                  </a:cxn>
                  <a:cxn ang="0">
                    <a:pos x="7" y="41"/>
                  </a:cxn>
                </a:cxnLst>
                <a:rect l="0" t="0" r="r" b="b"/>
                <a:pathLst>
                  <a:path w="61" h="68">
                    <a:moveTo>
                      <a:pt x="7" y="41"/>
                    </a:moveTo>
                    <a:cubicBezTo>
                      <a:pt x="2" y="42"/>
                      <a:pt x="0" y="36"/>
                      <a:pt x="2" y="32"/>
                    </a:cubicBezTo>
                    <a:cubicBezTo>
                      <a:pt x="7" y="25"/>
                      <a:pt x="14" y="22"/>
                      <a:pt x="22" y="17"/>
                    </a:cubicBezTo>
                    <a:cubicBezTo>
                      <a:pt x="19" y="17"/>
                      <a:pt x="17" y="16"/>
                      <a:pt x="14" y="15"/>
                    </a:cubicBezTo>
                    <a:cubicBezTo>
                      <a:pt x="12" y="14"/>
                      <a:pt x="11" y="13"/>
                      <a:pt x="9" y="12"/>
                    </a:cubicBezTo>
                    <a:cubicBezTo>
                      <a:pt x="3" y="9"/>
                      <a:pt x="7" y="0"/>
                      <a:pt x="13" y="2"/>
                    </a:cubicBezTo>
                    <a:cubicBezTo>
                      <a:pt x="18" y="5"/>
                      <a:pt x="23" y="6"/>
                      <a:pt x="28" y="7"/>
                    </a:cubicBezTo>
                    <a:cubicBezTo>
                      <a:pt x="31" y="7"/>
                      <a:pt x="34" y="7"/>
                      <a:pt x="36" y="6"/>
                    </a:cubicBezTo>
                    <a:cubicBezTo>
                      <a:pt x="39" y="6"/>
                      <a:pt x="40" y="7"/>
                      <a:pt x="41" y="9"/>
                    </a:cubicBezTo>
                    <a:cubicBezTo>
                      <a:pt x="41" y="9"/>
                      <a:pt x="42" y="9"/>
                      <a:pt x="42" y="9"/>
                    </a:cubicBezTo>
                    <a:cubicBezTo>
                      <a:pt x="46" y="11"/>
                      <a:pt x="57" y="15"/>
                      <a:pt x="59" y="19"/>
                    </a:cubicBezTo>
                    <a:cubicBezTo>
                      <a:pt x="61" y="23"/>
                      <a:pt x="58" y="28"/>
                      <a:pt x="55" y="31"/>
                    </a:cubicBezTo>
                    <a:cubicBezTo>
                      <a:pt x="56" y="32"/>
                      <a:pt x="56" y="34"/>
                      <a:pt x="56" y="35"/>
                    </a:cubicBezTo>
                    <a:cubicBezTo>
                      <a:pt x="54" y="41"/>
                      <a:pt x="56" y="46"/>
                      <a:pt x="57" y="53"/>
                    </a:cubicBezTo>
                    <a:cubicBezTo>
                      <a:pt x="58" y="59"/>
                      <a:pt x="50" y="61"/>
                      <a:pt x="47" y="56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5" y="51"/>
                      <a:pt x="44" y="48"/>
                      <a:pt x="44" y="44"/>
                    </a:cubicBezTo>
                    <a:cubicBezTo>
                      <a:pt x="43" y="43"/>
                      <a:pt x="43" y="42"/>
                      <a:pt x="42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39" y="47"/>
                      <a:pt x="38" y="55"/>
                      <a:pt x="36" y="61"/>
                    </a:cubicBezTo>
                    <a:cubicBezTo>
                      <a:pt x="34" y="68"/>
                      <a:pt x="22" y="64"/>
                      <a:pt x="25" y="56"/>
                    </a:cubicBezTo>
                    <a:cubicBezTo>
                      <a:pt x="27" y="52"/>
                      <a:pt x="28" y="47"/>
                      <a:pt x="30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8" y="44"/>
                      <a:pt x="27" y="45"/>
                      <a:pt x="26" y="46"/>
                    </a:cubicBezTo>
                    <a:cubicBezTo>
                      <a:pt x="26" y="46"/>
                      <a:pt x="23" y="48"/>
                      <a:pt x="22" y="48"/>
                    </a:cubicBezTo>
                    <a:cubicBezTo>
                      <a:pt x="20" y="51"/>
                      <a:pt x="18" y="52"/>
                      <a:pt x="17" y="53"/>
                    </a:cubicBezTo>
                    <a:cubicBezTo>
                      <a:pt x="14" y="57"/>
                      <a:pt x="7" y="53"/>
                      <a:pt x="8" y="48"/>
                    </a:cubicBezTo>
                    <a:cubicBezTo>
                      <a:pt x="9" y="43"/>
                      <a:pt x="11" y="42"/>
                      <a:pt x="13" y="40"/>
                    </a:cubicBezTo>
                    <a:cubicBezTo>
                      <a:pt x="14" y="39"/>
                      <a:pt x="15" y="39"/>
                      <a:pt x="16" y="38"/>
                    </a:cubicBezTo>
                    <a:cubicBezTo>
                      <a:pt x="16" y="37"/>
                      <a:pt x="17" y="37"/>
                      <a:pt x="17" y="36"/>
                    </a:cubicBezTo>
                    <a:cubicBezTo>
                      <a:pt x="14" y="38"/>
                      <a:pt x="11" y="40"/>
                      <a:pt x="7" y="4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" name="Freeform 673"/>
              <p:cNvSpPr>
                <a:spLocks/>
              </p:cNvSpPr>
              <p:nvPr/>
            </p:nvSpPr>
            <p:spPr bwMode="auto">
              <a:xfrm>
                <a:off x="4153411" y="3540627"/>
                <a:ext cx="210977" cy="274307"/>
              </a:xfrm>
              <a:custGeom>
                <a:avLst/>
                <a:gdLst/>
                <a:ahLst/>
                <a:cxnLst>
                  <a:cxn ang="0">
                    <a:pos x="73" y="93"/>
                  </a:cxn>
                  <a:cxn ang="0">
                    <a:pos x="72" y="91"/>
                  </a:cxn>
                  <a:cxn ang="0">
                    <a:pos x="28" y="10"/>
                  </a:cxn>
                  <a:cxn ang="0">
                    <a:pos x="22" y="9"/>
                  </a:cxn>
                  <a:cxn ang="0">
                    <a:pos x="18" y="6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2" y="10"/>
                  </a:cxn>
                  <a:cxn ang="0">
                    <a:pos x="29" y="60"/>
                  </a:cxn>
                  <a:cxn ang="0">
                    <a:pos x="46" y="97"/>
                  </a:cxn>
                  <a:cxn ang="0">
                    <a:pos x="46" y="97"/>
                  </a:cxn>
                  <a:cxn ang="0">
                    <a:pos x="48" y="103"/>
                  </a:cxn>
                  <a:cxn ang="0">
                    <a:pos x="50" y="106"/>
                  </a:cxn>
                  <a:cxn ang="0">
                    <a:pos x="52" y="110"/>
                  </a:cxn>
                  <a:cxn ang="0">
                    <a:pos x="59" y="120"/>
                  </a:cxn>
                  <a:cxn ang="0">
                    <a:pos x="82" y="112"/>
                  </a:cxn>
                  <a:cxn ang="0">
                    <a:pos x="83" y="112"/>
                  </a:cxn>
                  <a:cxn ang="0">
                    <a:pos x="84" y="112"/>
                  </a:cxn>
                  <a:cxn ang="0">
                    <a:pos x="93" y="104"/>
                  </a:cxn>
                  <a:cxn ang="0">
                    <a:pos x="73" y="93"/>
                  </a:cxn>
                </a:cxnLst>
                <a:rect l="0" t="0" r="r" b="b"/>
                <a:pathLst>
                  <a:path w="96" h="124">
                    <a:moveTo>
                      <a:pt x="73" y="93"/>
                    </a:moveTo>
                    <a:cubicBezTo>
                      <a:pt x="73" y="92"/>
                      <a:pt x="73" y="91"/>
                      <a:pt x="72" y="91"/>
                    </a:cubicBezTo>
                    <a:cubicBezTo>
                      <a:pt x="61" y="62"/>
                      <a:pt x="50" y="32"/>
                      <a:pt x="28" y="10"/>
                    </a:cubicBezTo>
                    <a:cubicBezTo>
                      <a:pt x="26" y="9"/>
                      <a:pt x="24" y="8"/>
                      <a:pt x="22" y="9"/>
                    </a:cubicBezTo>
                    <a:cubicBezTo>
                      <a:pt x="20" y="8"/>
                      <a:pt x="19" y="7"/>
                      <a:pt x="18" y="6"/>
                    </a:cubicBezTo>
                    <a:cubicBezTo>
                      <a:pt x="16" y="4"/>
                      <a:pt x="13" y="4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7" y="0"/>
                      <a:pt x="0" y="5"/>
                      <a:pt x="2" y="10"/>
                    </a:cubicBezTo>
                    <a:cubicBezTo>
                      <a:pt x="11" y="27"/>
                      <a:pt x="21" y="43"/>
                      <a:pt x="29" y="60"/>
                    </a:cubicBezTo>
                    <a:cubicBezTo>
                      <a:pt x="34" y="72"/>
                      <a:pt x="39" y="85"/>
                      <a:pt x="46" y="97"/>
                    </a:cubicBezTo>
                    <a:cubicBezTo>
                      <a:pt x="46" y="97"/>
                      <a:pt x="46" y="97"/>
                      <a:pt x="46" y="97"/>
                    </a:cubicBezTo>
                    <a:cubicBezTo>
                      <a:pt x="47" y="99"/>
                      <a:pt x="48" y="101"/>
                      <a:pt x="48" y="103"/>
                    </a:cubicBezTo>
                    <a:cubicBezTo>
                      <a:pt x="49" y="105"/>
                      <a:pt x="50" y="105"/>
                      <a:pt x="50" y="106"/>
                    </a:cubicBezTo>
                    <a:cubicBezTo>
                      <a:pt x="51" y="107"/>
                      <a:pt x="51" y="109"/>
                      <a:pt x="52" y="110"/>
                    </a:cubicBezTo>
                    <a:cubicBezTo>
                      <a:pt x="53" y="115"/>
                      <a:pt x="56" y="118"/>
                      <a:pt x="59" y="120"/>
                    </a:cubicBezTo>
                    <a:cubicBezTo>
                      <a:pt x="68" y="124"/>
                      <a:pt x="75" y="113"/>
                      <a:pt x="82" y="112"/>
                    </a:cubicBezTo>
                    <a:cubicBezTo>
                      <a:pt x="83" y="112"/>
                      <a:pt x="83" y="112"/>
                      <a:pt x="83" y="112"/>
                    </a:cubicBezTo>
                    <a:cubicBezTo>
                      <a:pt x="83" y="112"/>
                      <a:pt x="84" y="112"/>
                      <a:pt x="84" y="112"/>
                    </a:cubicBezTo>
                    <a:cubicBezTo>
                      <a:pt x="88" y="111"/>
                      <a:pt x="92" y="108"/>
                      <a:pt x="93" y="104"/>
                    </a:cubicBezTo>
                    <a:cubicBezTo>
                      <a:pt x="96" y="91"/>
                      <a:pt x="80" y="94"/>
                      <a:pt x="73" y="9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Freeform 674"/>
              <p:cNvSpPr>
                <a:spLocks/>
              </p:cNvSpPr>
              <p:nvPr/>
            </p:nvSpPr>
            <p:spPr bwMode="auto">
              <a:xfrm>
                <a:off x="4254801" y="3728513"/>
                <a:ext cx="123931" cy="119457"/>
              </a:xfrm>
              <a:custGeom>
                <a:avLst/>
                <a:gdLst/>
                <a:ahLst/>
                <a:cxnLst>
                  <a:cxn ang="0">
                    <a:pos x="50" y="3"/>
                  </a:cxn>
                  <a:cxn ang="0">
                    <a:pos x="39" y="4"/>
                  </a:cxn>
                  <a:cxn ang="0">
                    <a:pos x="25" y="12"/>
                  </a:cxn>
                  <a:cxn ang="0">
                    <a:pos x="24" y="15"/>
                  </a:cxn>
                  <a:cxn ang="0">
                    <a:pos x="17" y="20"/>
                  </a:cxn>
                  <a:cxn ang="0">
                    <a:pos x="7" y="23"/>
                  </a:cxn>
                  <a:cxn ang="0">
                    <a:pos x="6" y="23"/>
                  </a:cxn>
                  <a:cxn ang="0">
                    <a:pos x="5" y="24"/>
                  </a:cxn>
                  <a:cxn ang="0">
                    <a:pos x="3" y="27"/>
                  </a:cxn>
                  <a:cxn ang="0">
                    <a:pos x="3" y="28"/>
                  </a:cxn>
                  <a:cxn ang="0">
                    <a:pos x="53" y="22"/>
                  </a:cxn>
                  <a:cxn ang="0">
                    <a:pos x="55" y="15"/>
                  </a:cxn>
                  <a:cxn ang="0">
                    <a:pos x="56" y="12"/>
                  </a:cxn>
                  <a:cxn ang="0">
                    <a:pos x="50" y="3"/>
                  </a:cxn>
                </a:cxnLst>
                <a:rect l="0" t="0" r="r" b="b"/>
                <a:pathLst>
                  <a:path w="56" h="54">
                    <a:moveTo>
                      <a:pt x="50" y="3"/>
                    </a:moveTo>
                    <a:cubicBezTo>
                      <a:pt x="46" y="0"/>
                      <a:pt x="42" y="2"/>
                      <a:pt x="39" y="4"/>
                    </a:cubicBezTo>
                    <a:cubicBezTo>
                      <a:pt x="34" y="6"/>
                      <a:pt x="29" y="8"/>
                      <a:pt x="25" y="12"/>
                    </a:cubicBezTo>
                    <a:cubicBezTo>
                      <a:pt x="25" y="13"/>
                      <a:pt x="24" y="14"/>
                      <a:pt x="24" y="15"/>
                    </a:cubicBezTo>
                    <a:cubicBezTo>
                      <a:pt x="22" y="17"/>
                      <a:pt x="19" y="18"/>
                      <a:pt x="17" y="20"/>
                    </a:cubicBezTo>
                    <a:cubicBezTo>
                      <a:pt x="13" y="20"/>
                      <a:pt x="10" y="21"/>
                      <a:pt x="7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4"/>
                      <a:pt x="5" y="24"/>
                    </a:cubicBezTo>
                    <a:cubicBezTo>
                      <a:pt x="4" y="25"/>
                      <a:pt x="3" y="26"/>
                      <a:pt x="3" y="27"/>
                    </a:cubicBezTo>
                    <a:cubicBezTo>
                      <a:pt x="3" y="27"/>
                      <a:pt x="3" y="28"/>
                      <a:pt x="3" y="28"/>
                    </a:cubicBezTo>
                    <a:cubicBezTo>
                      <a:pt x="0" y="54"/>
                      <a:pt x="45" y="31"/>
                      <a:pt x="53" y="22"/>
                    </a:cubicBezTo>
                    <a:cubicBezTo>
                      <a:pt x="55" y="20"/>
                      <a:pt x="55" y="17"/>
                      <a:pt x="55" y="15"/>
                    </a:cubicBezTo>
                    <a:cubicBezTo>
                      <a:pt x="56" y="14"/>
                      <a:pt x="56" y="13"/>
                      <a:pt x="56" y="12"/>
                    </a:cubicBezTo>
                    <a:cubicBezTo>
                      <a:pt x="55" y="8"/>
                      <a:pt x="53" y="5"/>
                      <a:pt x="50" y="3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Freeform 675"/>
              <p:cNvSpPr>
                <a:spLocks/>
              </p:cNvSpPr>
              <p:nvPr/>
            </p:nvSpPr>
            <p:spPr bwMode="auto">
              <a:xfrm>
                <a:off x="3923497" y="3595826"/>
                <a:ext cx="82621" cy="322974"/>
              </a:xfrm>
              <a:custGeom>
                <a:avLst/>
                <a:gdLst/>
                <a:ahLst/>
                <a:cxnLst>
                  <a:cxn ang="0">
                    <a:pos x="39" y="112"/>
                  </a:cxn>
                  <a:cxn ang="0">
                    <a:pos x="38" y="108"/>
                  </a:cxn>
                  <a:cxn ang="0">
                    <a:pos x="37" y="98"/>
                  </a:cxn>
                  <a:cxn ang="0">
                    <a:pos x="34" y="45"/>
                  </a:cxn>
                  <a:cxn ang="0">
                    <a:pos x="34" y="6"/>
                  </a:cxn>
                  <a:cxn ang="0">
                    <a:pos x="26" y="2"/>
                  </a:cxn>
                  <a:cxn ang="0">
                    <a:pos x="17" y="1"/>
                  </a:cxn>
                  <a:cxn ang="0">
                    <a:pos x="11" y="2"/>
                  </a:cxn>
                  <a:cxn ang="0">
                    <a:pos x="4" y="38"/>
                  </a:cxn>
                  <a:cxn ang="0">
                    <a:pos x="5" y="73"/>
                  </a:cxn>
                  <a:cxn ang="0">
                    <a:pos x="5" y="82"/>
                  </a:cxn>
                  <a:cxn ang="0">
                    <a:pos x="14" y="119"/>
                  </a:cxn>
                  <a:cxn ang="0">
                    <a:pos x="8" y="123"/>
                  </a:cxn>
                  <a:cxn ang="0">
                    <a:pos x="8" y="123"/>
                  </a:cxn>
                  <a:cxn ang="0">
                    <a:pos x="6" y="124"/>
                  </a:cxn>
                  <a:cxn ang="0">
                    <a:pos x="0" y="135"/>
                  </a:cxn>
                  <a:cxn ang="0">
                    <a:pos x="10" y="144"/>
                  </a:cxn>
                  <a:cxn ang="0">
                    <a:pos x="24" y="141"/>
                  </a:cxn>
                  <a:cxn ang="0">
                    <a:pos x="32" y="134"/>
                  </a:cxn>
                  <a:cxn ang="0">
                    <a:pos x="40" y="124"/>
                  </a:cxn>
                  <a:cxn ang="0">
                    <a:pos x="39" y="112"/>
                  </a:cxn>
                </a:cxnLst>
                <a:rect l="0" t="0" r="r" b="b"/>
                <a:pathLst>
                  <a:path w="40" h="145">
                    <a:moveTo>
                      <a:pt x="39" y="112"/>
                    </a:moveTo>
                    <a:cubicBezTo>
                      <a:pt x="38" y="110"/>
                      <a:pt x="38" y="109"/>
                      <a:pt x="38" y="108"/>
                    </a:cubicBezTo>
                    <a:cubicBezTo>
                      <a:pt x="38" y="104"/>
                      <a:pt x="37" y="101"/>
                      <a:pt x="37" y="98"/>
                    </a:cubicBezTo>
                    <a:cubicBezTo>
                      <a:pt x="37" y="97"/>
                      <a:pt x="34" y="62"/>
                      <a:pt x="34" y="45"/>
                    </a:cubicBezTo>
                    <a:cubicBezTo>
                      <a:pt x="35" y="32"/>
                      <a:pt x="38" y="19"/>
                      <a:pt x="34" y="6"/>
                    </a:cubicBezTo>
                    <a:cubicBezTo>
                      <a:pt x="33" y="2"/>
                      <a:pt x="29" y="1"/>
                      <a:pt x="26" y="2"/>
                    </a:cubicBezTo>
                    <a:cubicBezTo>
                      <a:pt x="24" y="0"/>
                      <a:pt x="20" y="0"/>
                      <a:pt x="17" y="1"/>
                    </a:cubicBezTo>
                    <a:cubicBezTo>
                      <a:pt x="15" y="0"/>
                      <a:pt x="13" y="1"/>
                      <a:pt x="11" y="2"/>
                    </a:cubicBezTo>
                    <a:cubicBezTo>
                      <a:pt x="1" y="9"/>
                      <a:pt x="4" y="28"/>
                      <a:pt x="4" y="38"/>
                    </a:cubicBezTo>
                    <a:cubicBezTo>
                      <a:pt x="5" y="50"/>
                      <a:pt x="4" y="61"/>
                      <a:pt x="5" y="73"/>
                    </a:cubicBezTo>
                    <a:cubicBezTo>
                      <a:pt x="5" y="76"/>
                      <a:pt x="5" y="80"/>
                      <a:pt x="5" y="82"/>
                    </a:cubicBezTo>
                    <a:cubicBezTo>
                      <a:pt x="4" y="91"/>
                      <a:pt x="14" y="119"/>
                      <a:pt x="14" y="119"/>
                    </a:cubicBezTo>
                    <a:cubicBezTo>
                      <a:pt x="14" y="119"/>
                      <a:pt x="10" y="122"/>
                      <a:pt x="8" y="123"/>
                    </a:cubicBezTo>
                    <a:cubicBezTo>
                      <a:pt x="8" y="123"/>
                      <a:pt x="8" y="123"/>
                      <a:pt x="8" y="123"/>
                    </a:cubicBezTo>
                    <a:cubicBezTo>
                      <a:pt x="7" y="123"/>
                      <a:pt x="7" y="123"/>
                      <a:pt x="6" y="124"/>
                    </a:cubicBezTo>
                    <a:cubicBezTo>
                      <a:pt x="2" y="126"/>
                      <a:pt x="0" y="130"/>
                      <a:pt x="0" y="135"/>
                    </a:cubicBezTo>
                    <a:cubicBezTo>
                      <a:pt x="1" y="141"/>
                      <a:pt x="6" y="143"/>
                      <a:pt x="10" y="144"/>
                    </a:cubicBezTo>
                    <a:cubicBezTo>
                      <a:pt x="15" y="145"/>
                      <a:pt x="20" y="144"/>
                      <a:pt x="24" y="141"/>
                    </a:cubicBezTo>
                    <a:cubicBezTo>
                      <a:pt x="26" y="140"/>
                      <a:pt x="32" y="134"/>
                      <a:pt x="32" y="134"/>
                    </a:cubicBezTo>
                    <a:cubicBezTo>
                      <a:pt x="35" y="133"/>
                      <a:pt x="39" y="125"/>
                      <a:pt x="40" y="124"/>
                    </a:cubicBezTo>
                    <a:cubicBezTo>
                      <a:pt x="40" y="121"/>
                      <a:pt x="39" y="113"/>
                      <a:pt x="39" y="112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Freeform 676"/>
              <p:cNvSpPr>
                <a:spLocks/>
              </p:cNvSpPr>
              <p:nvPr/>
            </p:nvSpPr>
            <p:spPr bwMode="auto">
              <a:xfrm>
                <a:off x="3895938" y="3845855"/>
                <a:ext cx="153438" cy="75213"/>
              </a:xfrm>
              <a:custGeom>
                <a:avLst/>
                <a:gdLst/>
                <a:ahLst/>
                <a:cxnLst>
                  <a:cxn ang="0">
                    <a:pos x="3" y="28"/>
                  </a:cxn>
                  <a:cxn ang="0">
                    <a:pos x="5" y="31"/>
                  </a:cxn>
                  <a:cxn ang="0">
                    <a:pos x="12" y="33"/>
                  </a:cxn>
                  <a:cxn ang="0">
                    <a:pos x="50" y="4"/>
                  </a:cxn>
                  <a:cxn ang="0">
                    <a:pos x="49" y="0"/>
                  </a:cxn>
                  <a:cxn ang="0">
                    <a:pos x="42" y="6"/>
                  </a:cxn>
                  <a:cxn ang="0">
                    <a:pos x="25" y="9"/>
                  </a:cxn>
                  <a:cxn ang="0">
                    <a:pos x="22" y="7"/>
                  </a:cxn>
                  <a:cxn ang="0">
                    <a:pos x="10" y="9"/>
                  </a:cxn>
                  <a:cxn ang="0">
                    <a:pos x="1" y="17"/>
                  </a:cxn>
                  <a:cxn ang="0">
                    <a:pos x="3" y="28"/>
                  </a:cxn>
                </a:cxnLst>
                <a:rect l="0" t="0" r="r" b="b"/>
                <a:pathLst>
                  <a:path w="69" h="34">
                    <a:moveTo>
                      <a:pt x="3" y="28"/>
                    </a:moveTo>
                    <a:cubicBezTo>
                      <a:pt x="3" y="29"/>
                      <a:pt x="4" y="30"/>
                      <a:pt x="5" y="31"/>
                    </a:cubicBezTo>
                    <a:cubicBezTo>
                      <a:pt x="7" y="32"/>
                      <a:pt x="9" y="33"/>
                      <a:pt x="12" y="33"/>
                    </a:cubicBezTo>
                    <a:cubicBezTo>
                      <a:pt x="22" y="34"/>
                      <a:pt x="69" y="21"/>
                      <a:pt x="50" y="4"/>
                    </a:cubicBezTo>
                    <a:cubicBezTo>
                      <a:pt x="49" y="4"/>
                      <a:pt x="50" y="2"/>
                      <a:pt x="49" y="0"/>
                    </a:cubicBezTo>
                    <a:cubicBezTo>
                      <a:pt x="48" y="0"/>
                      <a:pt x="43" y="6"/>
                      <a:pt x="42" y="6"/>
                    </a:cubicBezTo>
                    <a:cubicBezTo>
                      <a:pt x="42" y="6"/>
                      <a:pt x="29" y="11"/>
                      <a:pt x="25" y="9"/>
                    </a:cubicBezTo>
                    <a:cubicBezTo>
                      <a:pt x="25" y="8"/>
                      <a:pt x="23" y="7"/>
                      <a:pt x="22" y="7"/>
                    </a:cubicBezTo>
                    <a:cubicBezTo>
                      <a:pt x="17" y="7"/>
                      <a:pt x="14" y="8"/>
                      <a:pt x="10" y="9"/>
                    </a:cubicBezTo>
                    <a:cubicBezTo>
                      <a:pt x="6" y="10"/>
                      <a:pt x="1" y="12"/>
                      <a:pt x="1" y="17"/>
                    </a:cubicBezTo>
                    <a:cubicBezTo>
                      <a:pt x="0" y="20"/>
                      <a:pt x="1" y="25"/>
                      <a:pt x="3" y="2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Freeform 677"/>
              <p:cNvSpPr>
                <a:spLocks/>
              </p:cNvSpPr>
              <p:nvPr/>
            </p:nvSpPr>
            <p:spPr bwMode="auto">
              <a:xfrm>
                <a:off x="3667878" y="3025711"/>
                <a:ext cx="624080" cy="430632"/>
              </a:xfrm>
              <a:custGeom>
                <a:avLst/>
                <a:gdLst/>
                <a:ahLst/>
                <a:cxnLst>
                  <a:cxn ang="0">
                    <a:pos x="246" y="4"/>
                  </a:cxn>
                  <a:cxn ang="0">
                    <a:pos x="264" y="43"/>
                  </a:cxn>
                  <a:cxn ang="0">
                    <a:pos x="166" y="88"/>
                  </a:cxn>
                  <a:cxn ang="0">
                    <a:pos x="210" y="144"/>
                  </a:cxn>
                  <a:cxn ang="0">
                    <a:pos x="110" y="182"/>
                  </a:cxn>
                  <a:cxn ang="0">
                    <a:pos x="96" y="130"/>
                  </a:cxn>
                  <a:cxn ang="0">
                    <a:pos x="26" y="194"/>
                  </a:cxn>
                  <a:cxn ang="0">
                    <a:pos x="0" y="166"/>
                  </a:cxn>
                  <a:cxn ang="0">
                    <a:pos x="113" y="66"/>
                  </a:cxn>
                  <a:cxn ang="0">
                    <a:pos x="246" y="4"/>
                  </a:cxn>
                </a:cxnLst>
                <a:rect l="0" t="0" r="r" b="b"/>
                <a:pathLst>
                  <a:path w="280" h="194">
                    <a:moveTo>
                      <a:pt x="246" y="4"/>
                    </a:moveTo>
                    <a:cubicBezTo>
                      <a:pt x="253" y="0"/>
                      <a:pt x="280" y="38"/>
                      <a:pt x="264" y="43"/>
                    </a:cubicBezTo>
                    <a:cubicBezTo>
                      <a:pt x="262" y="44"/>
                      <a:pt x="166" y="88"/>
                      <a:pt x="166" y="88"/>
                    </a:cubicBezTo>
                    <a:cubicBezTo>
                      <a:pt x="175" y="101"/>
                      <a:pt x="213" y="138"/>
                      <a:pt x="210" y="144"/>
                    </a:cubicBezTo>
                    <a:cubicBezTo>
                      <a:pt x="201" y="162"/>
                      <a:pt x="118" y="194"/>
                      <a:pt x="110" y="182"/>
                    </a:cubicBezTo>
                    <a:cubicBezTo>
                      <a:pt x="96" y="163"/>
                      <a:pt x="102" y="123"/>
                      <a:pt x="96" y="130"/>
                    </a:cubicBezTo>
                    <a:cubicBezTo>
                      <a:pt x="56" y="178"/>
                      <a:pt x="26" y="194"/>
                      <a:pt x="26" y="194"/>
                    </a:cubicBezTo>
                    <a:cubicBezTo>
                      <a:pt x="2" y="189"/>
                      <a:pt x="0" y="166"/>
                      <a:pt x="0" y="166"/>
                    </a:cubicBezTo>
                    <a:cubicBezTo>
                      <a:pt x="55" y="141"/>
                      <a:pt x="82" y="79"/>
                      <a:pt x="113" y="66"/>
                    </a:cubicBezTo>
                    <a:cubicBezTo>
                      <a:pt x="156" y="47"/>
                      <a:pt x="174" y="47"/>
                      <a:pt x="246" y="4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Freeform 678"/>
              <p:cNvSpPr>
                <a:spLocks/>
              </p:cNvSpPr>
              <p:nvPr/>
            </p:nvSpPr>
            <p:spPr bwMode="auto">
              <a:xfrm>
                <a:off x="3875687" y="3197267"/>
                <a:ext cx="414579" cy="468976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8" y="198"/>
                  </a:cxn>
                  <a:cxn ang="0">
                    <a:pos x="82" y="203"/>
                  </a:cxn>
                  <a:cxn ang="0">
                    <a:pos x="173" y="152"/>
                  </a:cxn>
                  <a:cxn ang="0">
                    <a:pos x="185" y="110"/>
                  </a:cxn>
                  <a:cxn ang="0">
                    <a:pos x="76" y="18"/>
                  </a:cxn>
                  <a:cxn ang="0">
                    <a:pos x="0" y="52"/>
                  </a:cxn>
                </a:cxnLst>
                <a:rect l="0" t="0" r="r" b="b"/>
                <a:pathLst>
                  <a:path w="188" h="210">
                    <a:moveTo>
                      <a:pt x="0" y="52"/>
                    </a:moveTo>
                    <a:cubicBezTo>
                      <a:pt x="0" y="52"/>
                      <a:pt x="18" y="163"/>
                      <a:pt x="8" y="198"/>
                    </a:cubicBezTo>
                    <a:cubicBezTo>
                      <a:pt x="5" y="209"/>
                      <a:pt x="63" y="210"/>
                      <a:pt x="82" y="203"/>
                    </a:cubicBezTo>
                    <a:cubicBezTo>
                      <a:pt x="101" y="196"/>
                      <a:pt x="155" y="179"/>
                      <a:pt x="173" y="152"/>
                    </a:cubicBezTo>
                    <a:cubicBezTo>
                      <a:pt x="188" y="129"/>
                      <a:pt x="185" y="110"/>
                      <a:pt x="185" y="110"/>
                    </a:cubicBezTo>
                    <a:cubicBezTo>
                      <a:pt x="161" y="115"/>
                      <a:pt x="76" y="18"/>
                      <a:pt x="76" y="18"/>
                    </a:cubicBezTo>
                    <a:cubicBezTo>
                      <a:pt x="76" y="18"/>
                      <a:pt x="26" y="0"/>
                      <a:pt x="0" y="5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/>
                  </a:gs>
                  <a:gs pos="100000">
                    <a:srgbClr val="00B0F0">
                      <a:lumMod val="60000"/>
                      <a:lumOff val="40000"/>
                    </a:srgbClr>
                  </a:gs>
                </a:gsLst>
                <a:lin ang="27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Freeform 679"/>
              <p:cNvSpPr>
                <a:spLocks noEditPoints="1"/>
              </p:cNvSpPr>
              <p:nvPr/>
            </p:nvSpPr>
            <p:spPr bwMode="auto">
              <a:xfrm>
                <a:off x="3837206" y="3121760"/>
                <a:ext cx="473594" cy="553038"/>
              </a:xfrm>
              <a:custGeom>
                <a:avLst/>
                <a:gdLst/>
                <a:ahLst/>
                <a:cxnLst>
                  <a:cxn ang="0">
                    <a:pos x="90" y="79"/>
                  </a:cxn>
                  <a:cxn ang="0">
                    <a:pos x="101" y="75"/>
                  </a:cxn>
                  <a:cxn ang="0">
                    <a:pos x="83" y="29"/>
                  </a:cxn>
                  <a:cxn ang="0">
                    <a:pos x="68" y="9"/>
                  </a:cxn>
                  <a:cxn ang="0">
                    <a:pos x="73" y="37"/>
                  </a:cxn>
                  <a:cxn ang="0">
                    <a:pos x="90" y="79"/>
                  </a:cxn>
                  <a:cxn ang="0">
                    <a:pos x="33" y="104"/>
                  </a:cxn>
                  <a:cxn ang="0">
                    <a:pos x="45" y="99"/>
                  </a:cxn>
                  <a:cxn ang="0">
                    <a:pos x="33" y="72"/>
                  </a:cxn>
                  <a:cxn ang="0">
                    <a:pos x="13" y="38"/>
                  </a:cxn>
                  <a:cxn ang="0">
                    <a:pos x="3" y="46"/>
                  </a:cxn>
                  <a:cxn ang="0">
                    <a:pos x="20" y="76"/>
                  </a:cxn>
                  <a:cxn ang="0">
                    <a:pos x="33" y="104"/>
                  </a:cxn>
                  <a:cxn ang="0">
                    <a:pos x="200" y="148"/>
                  </a:cxn>
                  <a:cxn ang="0">
                    <a:pos x="120" y="223"/>
                  </a:cxn>
                  <a:cxn ang="0">
                    <a:pos x="61" y="237"/>
                  </a:cxn>
                  <a:cxn ang="0">
                    <a:pos x="28" y="229"/>
                  </a:cxn>
                  <a:cxn ang="0">
                    <a:pos x="23" y="230"/>
                  </a:cxn>
                  <a:cxn ang="0">
                    <a:pos x="27" y="238"/>
                  </a:cxn>
                  <a:cxn ang="0">
                    <a:pos x="37" y="244"/>
                  </a:cxn>
                  <a:cxn ang="0">
                    <a:pos x="72" y="247"/>
                  </a:cxn>
                  <a:cxn ang="0">
                    <a:pos x="138" y="227"/>
                  </a:cxn>
                  <a:cxn ang="0">
                    <a:pos x="211" y="147"/>
                  </a:cxn>
                  <a:cxn ang="0">
                    <a:pos x="200" y="148"/>
                  </a:cxn>
                </a:cxnLst>
                <a:rect l="0" t="0" r="r" b="b"/>
                <a:pathLst>
                  <a:path w="214" h="248">
                    <a:moveTo>
                      <a:pt x="90" y="79"/>
                    </a:moveTo>
                    <a:cubicBezTo>
                      <a:pt x="93" y="85"/>
                      <a:pt x="104" y="82"/>
                      <a:pt x="101" y="75"/>
                    </a:cubicBezTo>
                    <a:cubicBezTo>
                      <a:pt x="95" y="60"/>
                      <a:pt x="89" y="44"/>
                      <a:pt x="83" y="29"/>
                    </a:cubicBezTo>
                    <a:cubicBezTo>
                      <a:pt x="82" y="27"/>
                      <a:pt x="75" y="0"/>
                      <a:pt x="68" y="9"/>
                    </a:cubicBezTo>
                    <a:cubicBezTo>
                      <a:pt x="63" y="16"/>
                      <a:pt x="71" y="31"/>
                      <a:pt x="73" y="37"/>
                    </a:cubicBezTo>
                    <a:cubicBezTo>
                      <a:pt x="79" y="51"/>
                      <a:pt x="84" y="65"/>
                      <a:pt x="90" y="79"/>
                    </a:cubicBezTo>
                    <a:close/>
                    <a:moveTo>
                      <a:pt x="33" y="104"/>
                    </a:moveTo>
                    <a:cubicBezTo>
                      <a:pt x="36" y="113"/>
                      <a:pt x="50" y="107"/>
                      <a:pt x="45" y="99"/>
                    </a:cubicBezTo>
                    <a:cubicBezTo>
                      <a:pt x="40" y="91"/>
                      <a:pt x="38" y="80"/>
                      <a:pt x="33" y="72"/>
                    </a:cubicBezTo>
                    <a:cubicBezTo>
                      <a:pt x="28" y="61"/>
                      <a:pt x="22" y="46"/>
                      <a:pt x="13" y="38"/>
                    </a:cubicBezTo>
                    <a:cubicBezTo>
                      <a:pt x="7" y="33"/>
                      <a:pt x="0" y="40"/>
                      <a:pt x="3" y="46"/>
                    </a:cubicBezTo>
                    <a:cubicBezTo>
                      <a:pt x="9" y="56"/>
                      <a:pt x="14" y="66"/>
                      <a:pt x="20" y="76"/>
                    </a:cubicBezTo>
                    <a:cubicBezTo>
                      <a:pt x="24" y="84"/>
                      <a:pt x="31" y="95"/>
                      <a:pt x="33" y="104"/>
                    </a:cubicBezTo>
                    <a:close/>
                    <a:moveTo>
                      <a:pt x="200" y="148"/>
                    </a:moveTo>
                    <a:cubicBezTo>
                      <a:pt x="201" y="188"/>
                      <a:pt x="151" y="209"/>
                      <a:pt x="120" y="223"/>
                    </a:cubicBezTo>
                    <a:cubicBezTo>
                      <a:pt x="101" y="231"/>
                      <a:pt x="82" y="235"/>
                      <a:pt x="61" y="237"/>
                    </a:cubicBezTo>
                    <a:cubicBezTo>
                      <a:pt x="51" y="237"/>
                      <a:pt x="37" y="233"/>
                      <a:pt x="28" y="229"/>
                    </a:cubicBezTo>
                    <a:cubicBezTo>
                      <a:pt x="27" y="229"/>
                      <a:pt x="25" y="229"/>
                      <a:pt x="23" y="230"/>
                    </a:cubicBezTo>
                    <a:cubicBezTo>
                      <a:pt x="19" y="233"/>
                      <a:pt x="23" y="239"/>
                      <a:pt x="27" y="238"/>
                    </a:cubicBezTo>
                    <a:cubicBezTo>
                      <a:pt x="19" y="240"/>
                      <a:pt x="35" y="243"/>
                      <a:pt x="37" y="244"/>
                    </a:cubicBezTo>
                    <a:cubicBezTo>
                      <a:pt x="49" y="247"/>
                      <a:pt x="60" y="248"/>
                      <a:pt x="72" y="247"/>
                    </a:cubicBezTo>
                    <a:cubicBezTo>
                      <a:pt x="96" y="244"/>
                      <a:pt x="116" y="237"/>
                      <a:pt x="138" y="227"/>
                    </a:cubicBezTo>
                    <a:cubicBezTo>
                      <a:pt x="171" y="212"/>
                      <a:pt x="214" y="189"/>
                      <a:pt x="211" y="147"/>
                    </a:cubicBezTo>
                    <a:cubicBezTo>
                      <a:pt x="210" y="140"/>
                      <a:pt x="200" y="141"/>
                      <a:pt x="200" y="14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Freeform 680"/>
              <p:cNvSpPr>
                <a:spLocks/>
              </p:cNvSpPr>
              <p:nvPr/>
            </p:nvSpPr>
            <p:spPr bwMode="auto">
              <a:xfrm>
                <a:off x="3561738" y="2699598"/>
                <a:ext cx="535559" cy="519118"/>
              </a:xfrm>
              <a:custGeom>
                <a:avLst/>
                <a:gdLst/>
                <a:ahLst/>
                <a:cxnLst>
                  <a:cxn ang="0">
                    <a:pos x="23" y="151"/>
                  </a:cxn>
                  <a:cxn ang="0">
                    <a:pos x="152" y="213"/>
                  </a:cxn>
                  <a:cxn ang="0">
                    <a:pos x="174" y="229"/>
                  </a:cxn>
                  <a:cxn ang="0">
                    <a:pos x="178" y="202"/>
                  </a:cxn>
                  <a:cxn ang="0">
                    <a:pos x="240" y="132"/>
                  </a:cxn>
                  <a:cxn ang="0">
                    <a:pos x="210" y="72"/>
                  </a:cxn>
                  <a:cxn ang="0">
                    <a:pos x="170" y="19"/>
                  </a:cxn>
                  <a:cxn ang="0">
                    <a:pos x="73" y="13"/>
                  </a:cxn>
                  <a:cxn ang="0">
                    <a:pos x="23" y="151"/>
                  </a:cxn>
                </a:cxnLst>
                <a:rect l="0" t="0" r="r" b="b"/>
                <a:pathLst>
                  <a:path w="242" h="234">
                    <a:moveTo>
                      <a:pt x="23" y="151"/>
                    </a:moveTo>
                    <a:cubicBezTo>
                      <a:pt x="45" y="204"/>
                      <a:pt x="103" y="231"/>
                      <a:pt x="152" y="213"/>
                    </a:cubicBezTo>
                    <a:cubicBezTo>
                      <a:pt x="154" y="212"/>
                      <a:pt x="154" y="234"/>
                      <a:pt x="174" y="229"/>
                    </a:cubicBezTo>
                    <a:cubicBezTo>
                      <a:pt x="193" y="224"/>
                      <a:pt x="178" y="202"/>
                      <a:pt x="178" y="202"/>
                    </a:cubicBezTo>
                    <a:cubicBezTo>
                      <a:pt x="207" y="187"/>
                      <a:pt x="235" y="163"/>
                      <a:pt x="240" y="132"/>
                    </a:cubicBezTo>
                    <a:cubicBezTo>
                      <a:pt x="242" y="113"/>
                      <a:pt x="235" y="86"/>
                      <a:pt x="210" y="72"/>
                    </a:cubicBezTo>
                    <a:cubicBezTo>
                      <a:pt x="210" y="72"/>
                      <a:pt x="187" y="33"/>
                      <a:pt x="170" y="19"/>
                    </a:cubicBezTo>
                    <a:cubicBezTo>
                      <a:pt x="146" y="0"/>
                      <a:pt x="103" y="1"/>
                      <a:pt x="73" y="13"/>
                    </a:cubicBezTo>
                    <a:cubicBezTo>
                      <a:pt x="22" y="36"/>
                      <a:pt x="0" y="97"/>
                      <a:pt x="23" y="15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Freeform 681"/>
              <p:cNvSpPr>
                <a:spLocks/>
              </p:cNvSpPr>
              <p:nvPr/>
            </p:nvSpPr>
            <p:spPr bwMode="auto">
              <a:xfrm>
                <a:off x="3707991" y="2902562"/>
                <a:ext cx="32458" cy="39819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2" y="19"/>
                  </a:cxn>
                  <a:cxn ang="0">
                    <a:pos x="15" y="3"/>
                  </a:cxn>
                </a:cxnLst>
                <a:rect l="0" t="0" r="r" b="b"/>
                <a:pathLst>
                  <a:path w="15" h="19">
                    <a:moveTo>
                      <a:pt x="15" y="3"/>
                    </a:moveTo>
                    <a:cubicBezTo>
                      <a:pt x="7" y="0"/>
                      <a:pt x="0" y="9"/>
                      <a:pt x="2" y="19"/>
                    </a:cubicBezTo>
                    <a:cubicBezTo>
                      <a:pt x="2" y="11"/>
                      <a:pt x="8" y="3"/>
                      <a:pt x="15" y="3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Freeform 682"/>
              <p:cNvSpPr>
                <a:spLocks/>
              </p:cNvSpPr>
              <p:nvPr/>
            </p:nvSpPr>
            <p:spPr bwMode="auto">
              <a:xfrm>
                <a:off x="3936334" y="2792429"/>
                <a:ext cx="42786" cy="25071"/>
              </a:xfrm>
              <a:custGeom>
                <a:avLst/>
                <a:gdLst/>
                <a:ahLst/>
                <a:cxnLst>
                  <a:cxn ang="0">
                    <a:pos x="20" y="11"/>
                  </a:cxn>
                  <a:cxn ang="0">
                    <a:pos x="0" y="10"/>
                  </a:cxn>
                  <a:cxn ang="0">
                    <a:pos x="20" y="11"/>
                  </a:cxn>
                </a:cxnLst>
                <a:rect l="0" t="0" r="r" b="b"/>
                <a:pathLst>
                  <a:path w="20" h="11">
                    <a:moveTo>
                      <a:pt x="20" y="11"/>
                    </a:moveTo>
                    <a:cubicBezTo>
                      <a:pt x="10" y="0"/>
                      <a:pt x="1" y="2"/>
                      <a:pt x="0" y="10"/>
                    </a:cubicBezTo>
                    <a:cubicBezTo>
                      <a:pt x="3" y="3"/>
                      <a:pt x="14" y="6"/>
                      <a:pt x="20" y="11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683"/>
              <p:cNvSpPr>
                <a:spLocks/>
              </p:cNvSpPr>
              <p:nvPr/>
            </p:nvSpPr>
            <p:spPr bwMode="auto">
              <a:xfrm>
                <a:off x="3884231" y="2933262"/>
                <a:ext cx="54589" cy="36869"/>
              </a:xfrm>
              <a:custGeom>
                <a:avLst/>
                <a:gdLst/>
                <a:ahLst/>
                <a:cxnLst>
                  <a:cxn ang="0">
                    <a:pos x="3" y="17"/>
                  </a:cxn>
                  <a:cxn ang="0">
                    <a:pos x="21" y="13"/>
                  </a:cxn>
                  <a:cxn ang="0">
                    <a:pos x="3" y="17"/>
                  </a:cxn>
                </a:cxnLst>
                <a:rect l="0" t="0" r="r" b="b"/>
                <a:pathLst>
                  <a:path w="26" h="17">
                    <a:moveTo>
                      <a:pt x="3" y="17"/>
                    </a:moveTo>
                    <a:cubicBezTo>
                      <a:pt x="6" y="10"/>
                      <a:pt x="17" y="3"/>
                      <a:pt x="21" y="13"/>
                    </a:cubicBezTo>
                    <a:cubicBezTo>
                      <a:pt x="26" y="0"/>
                      <a:pt x="0" y="5"/>
                      <a:pt x="3" y="17"/>
                    </a:cubicBezTo>
                    <a:close/>
                  </a:path>
                </a:pathLst>
              </a:custGeom>
              <a:solidFill>
                <a:srgbClr val="FDC5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Freeform 684"/>
              <p:cNvSpPr>
                <a:spLocks/>
              </p:cNvSpPr>
              <p:nvPr/>
            </p:nvSpPr>
            <p:spPr bwMode="auto">
              <a:xfrm>
                <a:off x="3852063" y="3029125"/>
                <a:ext cx="116554" cy="87011"/>
              </a:xfrm>
              <a:custGeom>
                <a:avLst/>
                <a:gdLst/>
                <a:ahLst/>
                <a:cxnLst>
                  <a:cxn ang="0">
                    <a:pos x="19" y="35"/>
                  </a:cxn>
                  <a:cxn ang="0">
                    <a:pos x="31" y="25"/>
                  </a:cxn>
                  <a:cxn ang="0">
                    <a:pos x="47" y="0"/>
                  </a:cxn>
                  <a:cxn ang="0">
                    <a:pos x="0" y="2"/>
                  </a:cxn>
                  <a:cxn ang="0">
                    <a:pos x="19" y="35"/>
                  </a:cxn>
                </a:cxnLst>
                <a:rect l="0" t="0" r="r" b="b"/>
                <a:pathLst>
                  <a:path w="53" h="38">
                    <a:moveTo>
                      <a:pt x="19" y="35"/>
                    </a:moveTo>
                    <a:cubicBezTo>
                      <a:pt x="29" y="38"/>
                      <a:pt x="27" y="26"/>
                      <a:pt x="31" y="25"/>
                    </a:cubicBezTo>
                    <a:cubicBezTo>
                      <a:pt x="42" y="22"/>
                      <a:pt x="51" y="13"/>
                      <a:pt x="47" y="0"/>
                    </a:cubicBezTo>
                    <a:cubicBezTo>
                      <a:pt x="53" y="21"/>
                      <a:pt x="10" y="29"/>
                      <a:pt x="0" y="2"/>
                    </a:cubicBezTo>
                    <a:cubicBezTo>
                      <a:pt x="1" y="11"/>
                      <a:pt x="13" y="33"/>
                      <a:pt x="19" y="35"/>
                    </a:cubicBezTo>
                    <a:close/>
                  </a:path>
                </a:pathLst>
              </a:custGeom>
              <a:solidFill>
                <a:srgbClr val="FA8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Freeform 685"/>
              <p:cNvSpPr>
                <a:spLocks/>
              </p:cNvSpPr>
              <p:nvPr/>
            </p:nvSpPr>
            <p:spPr bwMode="auto">
              <a:xfrm>
                <a:off x="3722985" y="3012204"/>
                <a:ext cx="64916" cy="64890"/>
              </a:xfrm>
              <a:custGeom>
                <a:avLst/>
                <a:gdLst/>
                <a:ahLst/>
                <a:cxnLst>
                  <a:cxn ang="0">
                    <a:pos x="11" y="29"/>
                  </a:cxn>
                  <a:cxn ang="0">
                    <a:pos x="29" y="9"/>
                  </a:cxn>
                  <a:cxn ang="0">
                    <a:pos x="7" y="6"/>
                  </a:cxn>
                  <a:cxn ang="0">
                    <a:pos x="11" y="29"/>
                  </a:cxn>
                </a:cxnLst>
                <a:rect l="0" t="0" r="r" b="b"/>
                <a:pathLst>
                  <a:path w="29" h="29">
                    <a:moveTo>
                      <a:pt x="11" y="29"/>
                    </a:moveTo>
                    <a:cubicBezTo>
                      <a:pt x="21" y="24"/>
                      <a:pt x="29" y="18"/>
                      <a:pt x="29" y="9"/>
                    </a:cubicBezTo>
                    <a:cubicBezTo>
                      <a:pt x="24" y="1"/>
                      <a:pt x="17" y="0"/>
                      <a:pt x="7" y="6"/>
                    </a:cubicBezTo>
                    <a:cubicBezTo>
                      <a:pt x="0" y="13"/>
                      <a:pt x="2" y="23"/>
                      <a:pt x="11" y="29"/>
                    </a:cubicBezTo>
                    <a:close/>
                  </a:path>
                </a:pathLst>
              </a:custGeom>
              <a:solidFill>
                <a:srgbClr val="FCA0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Freeform 686"/>
              <p:cNvSpPr>
                <a:spLocks/>
              </p:cNvSpPr>
              <p:nvPr/>
            </p:nvSpPr>
            <p:spPr bwMode="auto">
              <a:xfrm>
                <a:off x="4015332" y="2907499"/>
                <a:ext cx="67867" cy="61940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15" y="2"/>
                  </a:cxn>
                  <a:cxn ang="0">
                    <a:pos x="1" y="7"/>
                  </a:cxn>
                </a:cxnLst>
                <a:rect l="0" t="0" r="r" b="b"/>
                <a:pathLst>
                  <a:path w="31" h="28">
                    <a:moveTo>
                      <a:pt x="1" y="7"/>
                    </a:moveTo>
                    <a:cubicBezTo>
                      <a:pt x="0" y="28"/>
                      <a:pt x="31" y="11"/>
                      <a:pt x="15" y="2"/>
                    </a:cubicBezTo>
                    <a:cubicBezTo>
                      <a:pt x="11" y="0"/>
                      <a:pt x="5" y="4"/>
                      <a:pt x="1" y="7"/>
                    </a:cubicBezTo>
                    <a:close/>
                  </a:path>
                </a:pathLst>
              </a:custGeom>
              <a:solidFill>
                <a:srgbClr val="FC9E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Freeform 687"/>
              <p:cNvSpPr>
                <a:spLocks/>
              </p:cNvSpPr>
              <p:nvPr/>
            </p:nvSpPr>
            <p:spPr bwMode="auto">
              <a:xfrm>
                <a:off x="3961473" y="2859133"/>
                <a:ext cx="45737" cy="56041"/>
              </a:xfrm>
              <a:custGeom>
                <a:avLst/>
                <a:gdLst/>
                <a:ahLst/>
                <a:cxnLst>
                  <a:cxn ang="0">
                    <a:pos x="3" y="20"/>
                  </a:cxn>
                  <a:cxn ang="0">
                    <a:pos x="20" y="11"/>
                  </a:cxn>
                  <a:cxn ang="0">
                    <a:pos x="7" y="2"/>
                  </a:cxn>
                  <a:cxn ang="0">
                    <a:pos x="3" y="20"/>
                  </a:cxn>
                </a:cxnLst>
                <a:rect l="0" t="0" r="r" b="b"/>
                <a:pathLst>
                  <a:path w="21" h="25">
                    <a:moveTo>
                      <a:pt x="3" y="20"/>
                    </a:moveTo>
                    <a:cubicBezTo>
                      <a:pt x="5" y="25"/>
                      <a:pt x="19" y="16"/>
                      <a:pt x="20" y="11"/>
                    </a:cubicBezTo>
                    <a:cubicBezTo>
                      <a:pt x="21" y="4"/>
                      <a:pt x="12" y="0"/>
                      <a:pt x="7" y="2"/>
                    </a:cubicBezTo>
                    <a:cubicBezTo>
                      <a:pt x="0" y="5"/>
                      <a:pt x="0" y="15"/>
                      <a:pt x="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Freeform 688"/>
              <p:cNvSpPr>
                <a:spLocks/>
              </p:cNvSpPr>
              <p:nvPr/>
            </p:nvSpPr>
            <p:spPr bwMode="auto">
              <a:xfrm>
                <a:off x="3963315" y="2867817"/>
                <a:ext cx="32458" cy="42769"/>
              </a:xfrm>
              <a:custGeom>
                <a:avLst/>
                <a:gdLst/>
                <a:ahLst/>
                <a:cxnLst>
                  <a:cxn ang="0">
                    <a:pos x="15" y="9"/>
                  </a:cxn>
                  <a:cxn ang="0">
                    <a:pos x="2" y="5"/>
                  </a:cxn>
                  <a:cxn ang="0">
                    <a:pos x="1" y="11"/>
                  </a:cxn>
                  <a:cxn ang="0">
                    <a:pos x="15" y="9"/>
                  </a:cxn>
                </a:cxnLst>
                <a:rect l="0" t="0" r="r" b="b"/>
                <a:pathLst>
                  <a:path w="15" h="19">
                    <a:moveTo>
                      <a:pt x="15" y="9"/>
                    </a:moveTo>
                    <a:cubicBezTo>
                      <a:pt x="13" y="2"/>
                      <a:pt x="6" y="0"/>
                      <a:pt x="2" y="5"/>
                    </a:cubicBezTo>
                    <a:cubicBezTo>
                      <a:pt x="0" y="7"/>
                      <a:pt x="1" y="11"/>
                      <a:pt x="1" y="11"/>
                    </a:cubicBezTo>
                    <a:cubicBezTo>
                      <a:pt x="1" y="19"/>
                      <a:pt x="12" y="14"/>
                      <a:pt x="15" y="9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Freeform 689"/>
              <p:cNvSpPr>
                <a:spLocks/>
              </p:cNvSpPr>
              <p:nvPr/>
            </p:nvSpPr>
            <p:spPr bwMode="auto">
              <a:xfrm>
                <a:off x="3967219" y="2874173"/>
                <a:ext cx="20655" cy="26546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9" y="6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cubicBezTo>
                      <a:pt x="8" y="1"/>
                      <a:pt x="4" y="0"/>
                      <a:pt x="1" y="3"/>
                    </a:cubicBezTo>
                    <a:cubicBezTo>
                      <a:pt x="0" y="4"/>
                      <a:pt x="0" y="7"/>
                      <a:pt x="0" y="7"/>
                    </a:cubicBezTo>
                    <a:cubicBezTo>
                      <a:pt x="1" y="11"/>
                      <a:pt x="7" y="8"/>
                      <a:pt x="9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Freeform 690"/>
              <p:cNvSpPr>
                <a:spLocks/>
              </p:cNvSpPr>
              <p:nvPr/>
            </p:nvSpPr>
            <p:spPr bwMode="auto">
              <a:xfrm>
                <a:off x="3965626" y="2875353"/>
                <a:ext cx="13279" cy="13273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4" y="6"/>
                  </a:cxn>
                  <a:cxn ang="0">
                    <a:pos x="5" y="2"/>
                  </a:cxn>
                  <a:cxn ang="0">
                    <a:pos x="2" y="1"/>
                  </a:cxn>
                  <a:cxn ang="0">
                    <a:pos x="1" y="4"/>
                  </a:cxn>
                </a:cxnLst>
                <a:rect l="0" t="0" r="r" b="b"/>
                <a:pathLst>
                  <a:path w="6" h="6">
                    <a:moveTo>
                      <a:pt x="1" y="4"/>
                    </a:moveTo>
                    <a:cubicBezTo>
                      <a:pt x="1" y="5"/>
                      <a:pt x="3" y="6"/>
                      <a:pt x="4" y="6"/>
                    </a:cubicBezTo>
                    <a:cubicBezTo>
                      <a:pt x="5" y="5"/>
                      <a:pt x="6" y="4"/>
                      <a:pt x="5" y="2"/>
                    </a:cubicBezTo>
                    <a:cubicBezTo>
                      <a:pt x="5" y="1"/>
                      <a:pt x="3" y="0"/>
                      <a:pt x="2" y="1"/>
                    </a:cubicBezTo>
                    <a:cubicBezTo>
                      <a:pt x="1" y="1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691"/>
              <p:cNvSpPr>
                <a:spLocks/>
              </p:cNvSpPr>
              <p:nvPr/>
            </p:nvSpPr>
            <p:spPr bwMode="auto">
              <a:xfrm>
                <a:off x="3726097" y="2958042"/>
                <a:ext cx="61965" cy="48668"/>
              </a:xfrm>
              <a:custGeom>
                <a:avLst/>
                <a:gdLst/>
                <a:ahLst/>
                <a:cxnLst>
                  <a:cxn ang="0">
                    <a:pos x="10" y="19"/>
                  </a:cxn>
                  <a:cxn ang="0">
                    <a:pos x="27" y="10"/>
                  </a:cxn>
                  <a:cxn ang="0">
                    <a:pos x="14" y="2"/>
                  </a:cxn>
                  <a:cxn ang="0">
                    <a:pos x="10" y="19"/>
                  </a:cxn>
                </a:cxnLst>
                <a:rect l="0" t="0" r="r" b="b"/>
                <a:pathLst>
                  <a:path w="28" h="23">
                    <a:moveTo>
                      <a:pt x="10" y="19"/>
                    </a:moveTo>
                    <a:cubicBezTo>
                      <a:pt x="14" y="23"/>
                      <a:pt x="26" y="15"/>
                      <a:pt x="27" y="10"/>
                    </a:cubicBezTo>
                    <a:cubicBezTo>
                      <a:pt x="28" y="4"/>
                      <a:pt x="20" y="0"/>
                      <a:pt x="14" y="2"/>
                    </a:cubicBezTo>
                    <a:cubicBezTo>
                      <a:pt x="0" y="6"/>
                      <a:pt x="7" y="16"/>
                      <a:pt x="10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Freeform 692"/>
              <p:cNvSpPr>
                <a:spLocks/>
              </p:cNvSpPr>
              <p:nvPr/>
            </p:nvSpPr>
            <p:spPr bwMode="auto">
              <a:xfrm>
                <a:off x="3749380" y="2970618"/>
                <a:ext cx="45736" cy="39818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3" y="4"/>
                  </a:cxn>
                  <a:cxn ang="0">
                    <a:pos x="3" y="11"/>
                  </a:cxn>
                  <a:cxn ang="0">
                    <a:pos x="15" y="5"/>
                  </a:cxn>
                </a:cxnLst>
                <a:rect l="0" t="0" r="r" b="b"/>
                <a:pathLst>
                  <a:path w="20" h="18">
                    <a:moveTo>
                      <a:pt x="15" y="5"/>
                    </a:moveTo>
                    <a:cubicBezTo>
                      <a:pt x="13" y="1"/>
                      <a:pt x="7" y="0"/>
                      <a:pt x="3" y="4"/>
                    </a:cubicBezTo>
                    <a:cubicBezTo>
                      <a:pt x="3" y="5"/>
                      <a:pt x="0" y="7"/>
                      <a:pt x="3" y="11"/>
                    </a:cubicBezTo>
                    <a:cubicBezTo>
                      <a:pt x="4" y="18"/>
                      <a:pt x="20" y="12"/>
                      <a:pt x="15" y="5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Freeform 693"/>
              <p:cNvSpPr>
                <a:spLocks/>
              </p:cNvSpPr>
              <p:nvPr/>
            </p:nvSpPr>
            <p:spPr bwMode="auto">
              <a:xfrm>
                <a:off x="3751677" y="2978933"/>
                <a:ext cx="22130" cy="20647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1" y="2"/>
                  </a:cxn>
                  <a:cxn ang="0">
                    <a:pos x="1" y="6"/>
                  </a:cxn>
                  <a:cxn ang="0">
                    <a:pos x="7" y="3"/>
                  </a:cxn>
                </a:cxnLst>
                <a:rect l="0" t="0" r="r" b="b"/>
                <a:pathLst>
                  <a:path w="10" h="9">
                    <a:moveTo>
                      <a:pt x="7" y="3"/>
                    </a:moveTo>
                    <a:cubicBezTo>
                      <a:pt x="6" y="1"/>
                      <a:pt x="3" y="0"/>
                      <a:pt x="1" y="2"/>
                    </a:cubicBezTo>
                    <a:cubicBezTo>
                      <a:pt x="1" y="3"/>
                      <a:pt x="0" y="4"/>
                      <a:pt x="1" y="6"/>
                    </a:cubicBezTo>
                    <a:cubicBezTo>
                      <a:pt x="2" y="9"/>
                      <a:pt x="10" y="6"/>
                      <a:pt x="7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Freeform 694"/>
              <p:cNvSpPr>
                <a:spLocks/>
              </p:cNvSpPr>
              <p:nvPr/>
            </p:nvSpPr>
            <p:spPr bwMode="auto">
              <a:xfrm>
                <a:off x="3745452" y="2978550"/>
                <a:ext cx="13279" cy="1032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4" y="4"/>
                  </a:cxn>
                  <a:cxn ang="0">
                    <a:pos x="6" y="1"/>
                  </a:cxn>
                  <a:cxn ang="0">
                    <a:pos x="2" y="1"/>
                  </a:cxn>
                  <a:cxn ang="0">
                    <a:pos x="1" y="3"/>
                  </a:cxn>
                </a:cxnLst>
                <a:rect l="0" t="0" r="r" b="b"/>
                <a:pathLst>
                  <a:path w="6" h="5">
                    <a:moveTo>
                      <a:pt x="1" y="3"/>
                    </a:moveTo>
                    <a:cubicBezTo>
                      <a:pt x="1" y="4"/>
                      <a:pt x="3" y="5"/>
                      <a:pt x="4" y="4"/>
                    </a:cubicBezTo>
                    <a:cubicBezTo>
                      <a:pt x="5" y="3"/>
                      <a:pt x="6" y="2"/>
                      <a:pt x="6" y="1"/>
                    </a:cubicBezTo>
                    <a:cubicBezTo>
                      <a:pt x="5" y="0"/>
                      <a:pt x="4" y="0"/>
                      <a:pt x="2" y="1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Freeform 695"/>
              <p:cNvSpPr>
                <a:spLocks/>
              </p:cNvSpPr>
              <p:nvPr/>
            </p:nvSpPr>
            <p:spPr bwMode="auto">
              <a:xfrm>
                <a:off x="3524052" y="2610982"/>
                <a:ext cx="629982" cy="573684"/>
              </a:xfrm>
              <a:custGeom>
                <a:avLst/>
                <a:gdLst/>
                <a:ahLst/>
                <a:cxnLst>
                  <a:cxn ang="0">
                    <a:pos x="33" y="249"/>
                  </a:cxn>
                  <a:cxn ang="0">
                    <a:pos x="27" y="255"/>
                  </a:cxn>
                  <a:cxn ang="0">
                    <a:pos x="15" y="241"/>
                  </a:cxn>
                  <a:cxn ang="0">
                    <a:pos x="5" y="199"/>
                  </a:cxn>
                  <a:cxn ang="0">
                    <a:pos x="2" y="159"/>
                  </a:cxn>
                  <a:cxn ang="0">
                    <a:pos x="10" y="103"/>
                  </a:cxn>
                  <a:cxn ang="0">
                    <a:pos x="48" y="49"/>
                  </a:cxn>
                  <a:cxn ang="0">
                    <a:pos x="163" y="9"/>
                  </a:cxn>
                  <a:cxn ang="0">
                    <a:pos x="173" y="32"/>
                  </a:cxn>
                  <a:cxn ang="0">
                    <a:pos x="228" y="79"/>
                  </a:cxn>
                  <a:cxn ang="0">
                    <a:pos x="256" y="103"/>
                  </a:cxn>
                  <a:cxn ang="0">
                    <a:pos x="271" y="105"/>
                  </a:cxn>
                  <a:cxn ang="0">
                    <a:pos x="279" y="108"/>
                  </a:cxn>
                  <a:cxn ang="0">
                    <a:pos x="284" y="119"/>
                  </a:cxn>
                  <a:cxn ang="0">
                    <a:pos x="268" y="131"/>
                  </a:cxn>
                  <a:cxn ang="0">
                    <a:pos x="264" y="135"/>
                  </a:cxn>
                  <a:cxn ang="0">
                    <a:pos x="240" y="116"/>
                  </a:cxn>
                  <a:cxn ang="0">
                    <a:pos x="225" y="101"/>
                  </a:cxn>
                  <a:cxn ang="0">
                    <a:pos x="197" y="82"/>
                  </a:cxn>
                  <a:cxn ang="0">
                    <a:pos x="191" y="84"/>
                  </a:cxn>
                  <a:cxn ang="0">
                    <a:pos x="106" y="60"/>
                  </a:cxn>
                  <a:cxn ang="0">
                    <a:pos x="163" y="108"/>
                  </a:cxn>
                  <a:cxn ang="0">
                    <a:pos x="117" y="76"/>
                  </a:cxn>
                  <a:cxn ang="0">
                    <a:pos x="101" y="90"/>
                  </a:cxn>
                  <a:cxn ang="0">
                    <a:pos x="128" y="127"/>
                  </a:cxn>
                  <a:cxn ang="0">
                    <a:pos x="95" y="95"/>
                  </a:cxn>
                  <a:cxn ang="0">
                    <a:pos x="70" y="84"/>
                  </a:cxn>
                  <a:cxn ang="0">
                    <a:pos x="67" y="162"/>
                  </a:cxn>
                  <a:cxn ang="0">
                    <a:pos x="91" y="240"/>
                  </a:cxn>
                  <a:cxn ang="0">
                    <a:pos x="71" y="204"/>
                  </a:cxn>
                  <a:cxn ang="0">
                    <a:pos x="53" y="172"/>
                  </a:cxn>
                  <a:cxn ang="0">
                    <a:pos x="68" y="248"/>
                  </a:cxn>
                  <a:cxn ang="0">
                    <a:pos x="56" y="248"/>
                  </a:cxn>
                  <a:cxn ang="0">
                    <a:pos x="39" y="249"/>
                  </a:cxn>
                </a:cxnLst>
                <a:rect l="0" t="0" r="r" b="b"/>
                <a:pathLst>
                  <a:path w="285" h="258">
                    <a:moveTo>
                      <a:pt x="39" y="249"/>
                    </a:moveTo>
                    <a:cubicBezTo>
                      <a:pt x="37" y="250"/>
                      <a:pt x="35" y="249"/>
                      <a:pt x="33" y="249"/>
                    </a:cubicBezTo>
                    <a:cubicBezTo>
                      <a:pt x="32" y="250"/>
                      <a:pt x="32" y="251"/>
                      <a:pt x="31" y="252"/>
                    </a:cubicBezTo>
                    <a:cubicBezTo>
                      <a:pt x="30" y="253"/>
                      <a:pt x="29" y="255"/>
                      <a:pt x="27" y="255"/>
                    </a:cubicBezTo>
                    <a:cubicBezTo>
                      <a:pt x="13" y="258"/>
                      <a:pt x="2" y="240"/>
                      <a:pt x="3" y="226"/>
                    </a:cubicBezTo>
                    <a:cubicBezTo>
                      <a:pt x="5" y="232"/>
                      <a:pt x="12" y="239"/>
                      <a:pt x="15" y="241"/>
                    </a:cubicBezTo>
                    <a:cubicBezTo>
                      <a:pt x="19" y="242"/>
                      <a:pt x="22" y="239"/>
                      <a:pt x="22" y="236"/>
                    </a:cubicBezTo>
                    <a:cubicBezTo>
                      <a:pt x="20" y="222"/>
                      <a:pt x="12" y="211"/>
                      <a:pt x="5" y="199"/>
                    </a:cubicBezTo>
                    <a:cubicBezTo>
                      <a:pt x="5" y="197"/>
                      <a:pt x="5" y="196"/>
                      <a:pt x="4" y="194"/>
                    </a:cubicBezTo>
                    <a:cubicBezTo>
                      <a:pt x="2" y="182"/>
                      <a:pt x="1" y="170"/>
                      <a:pt x="2" y="159"/>
                    </a:cubicBezTo>
                    <a:cubicBezTo>
                      <a:pt x="3" y="146"/>
                      <a:pt x="0" y="130"/>
                      <a:pt x="4" y="119"/>
                    </a:cubicBezTo>
                    <a:cubicBezTo>
                      <a:pt x="5" y="113"/>
                      <a:pt x="9" y="108"/>
                      <a:pt x="10" y="103"/>
                    </a:cubicBezTo>
                    <a:cubicBezTo>
                      <a:pt x="12" y="98"/>
                      <a:pt x="13" y="91"/>
                      <a:pt x="15" y="87"/>
                    </a:cubicBezTo>
                    <a:cubicBezTo>
                      <a:pt x="22" y="72"/>
                      <a:pt x="35" y="59"/>
                      <a:pt x="48" y="49"/>
                    </a:cubicBezTo>
                    <a:cubicBezTo>
                      <a:pt x="56" y="44"/>
                      <a:pt x="63" y="39"/>
                      <a:pt x="70" y="38"/>
                    </a:cubicBezTo>
                    <a:cubicBezTo>
                      <a:pt x="90" y="14"/>
                      <a:pt x="138" y="0"/>
                      <a:pt x="163" y="9"/>
                    </a:cubicBezTo>
                    <a:cubicBezTo>
                      <a:pt x="144" y="12"/>
                      <a:pt x="114" y="10"/>
                      <a:pt x="95" y="27"/>
                    </a:cubicBezTo>
                    <a:cubicBezTo>
                      <a:pt x="125" y="18"/>
                      <a:pt x="152" y="22"/>
                      <a:pt x="173" y="32"/>
                    </a:cubicBezTo>
                    <a:cubicBezTo>
                      <a:pt x="185" y="38"/>
                      <a:pt x="210" y="52"/>
                      <a:pt x="217" y="66"/>
                    </a:cubicBezTo>
                    <a:cubicBezTo>
                      <a:pt x="220" y="72"/>
                      <a:pt x="223" y="74"/>
                      <a:pt x="228" y="79"/>
                    </a:cubicBezTo>
                    <a:cubicBezTo>
                      <a:pt x="233" y="84"/>
                      <a:pt x="238" y="92"/>
                      <a:pt x="245" y="96"/>
                    </a:cubicBezTo>
                    <a:cubicBezTo>
                      <a:pt x="249" y="99"/>
                      <a:pt x="252" y="101"/>
                      <a:pt x="256" y="103"/>
                    </a:cubicBezTo>
                    <a:cubicBezTo>
                      <a:pt x="256" y="103"/>
                      <a:pt x="259" y="104"/>
                      <a:pt x="261" y="106"/>
                    </a:cubicBezTo>
                    <a:cubicBezTo>
                      <a:pt x="266" y="108"/>
                      <a:pt x="268" y="108"/>
                      <a:pt x="271" y="105"/>
                    </a:cubicBezTo>
                    <a:cubicBezTo>
                      <a:pt x="273" y="100"/>
                      <a:pt x="268" y="97"/>
                      <a:pt x="266" y="95"/>
                    </a:cubicBezTo>
                    <a:cubicBezTo>
                      <a:pt x="275" y="99"/>
                      <a:pt x="279" y="101"/>
                      <a:pt x="279" y="108"/>
                    </a:cubicBezTo>
                    <a:cubicBezTo>
                      <a:pt x="279" y="110"/>
                      <a:pt x="280" y="111"/>
                      <a:pt x="281" y="112"/>
                    </a:cubicBezTo>
                    <a:cubicBezTo>
                      <a:pt x="280" y="116"/>
                      <a:pt x="285" y="116"/>
                      <a:pt x="284" y="119"/>
                    </a:cubicBezTo>
                    <a:cubicBezTo>
                      <a:pt x="282" y="122"/>
                      <a:pt x="278" y="120"/>
                      <a:pt x="274" y="122"/>
                    </a:cubicBezTo>
                    <a:cubicBezTo>
                      <a:pt x="272" y="125"/>
                      <a:pt x="274" y="129"/>
                      <a:pt x="268" y="131"/>
                    </a:cubicBezTo>
                    <a:cubicBezTo>
                      <a:pt x="269" y="134"/>
                      <a:pt x="271" y="133"/>
                      <a:pt x="270" y="135"/>
                    </a:cubicBezTo>
                    <a:cubicBezTo>
                      <a:pt x="267" y="137"/>
                      <a:pt x="267" y="133"/>
                      <a:pt x="264" y="135"/>
                    </a:cubicBezTo>
                    <a:cubicBezTo>
                      <a:pt x="264" y="137"/>
                      <a:pt x="265" y="139"/>
                      <a:pt x="262" y="140"/>
                    </a:cubicBezTo>
                    <a:cubicBezTo>
                      <a:pt x="252" y="136"/>
                      <a:pt x="249" y="124"/>
                      <a:pt x="240" y="116"/>
                    </a:cubicBezTo>
                    <a:cubicBezTo>
                      <a:pt x="237" y="113"/>
                      <a:pt x="232" y="111"/>
                      <a:pt x="229" y="108"/>
                    </a:cubicBezTo>
                    <a:cubicBezTo>
                      <a:pt x="227" y="106"/>
                      <a:pt x="226" y="103"/>
                      <a:pt x="225" y="101"/>
                    </a:cubicBezTo>
                    <a:cubicBezTo>
                      <a:pt x="218" y="91"/>
                      <a:pt x="212" y="81"/>
                      <a:pt x="203" y="75"/>
                    </a:cubicBezTo>
                    <a:cubicBezTo>
                      <a:pt x="199" y="77"/>
                      <a:pt x="199" y="79"/>
                      <a:pt x="197" y="82"/>
                    </a:cubicBezTo>
                    <a:cubicBezTo>
                      <a:pt x="193" y="82"/>
                      <a:pt x="186" y="72"/>
                      <a:pt x="181" y="70"/>
                    </a:cubicBezTo>
                    <a:cubicBezTo>
                      <a:pt x="182" y="72"/>
                      <a:pt x="192" y="82"/>
                      <a:pt x="191" y="84"/>
                    </a:cubicBezTo>
                    <a:cubicBezTo>
                      <a:pt x="187" y="88"/>
                      <a:pt x="183" y="93"/>
                      <a:pt x="176" y="94"/>
                    </a:cubicBezTo>
                    <a:cubicBezTo>
                      <a:pt x="155" y="78"/>
                      <a:pt x="133" y="62"/>
                      <a:pt x="106" y="60"/>
                    </a:cubicBezTo>
                    <a:cubicBezTo>
                      <a:pt x="121" y="69"/>
                      <a:pt x="138" y="80"/>
                      <a:pt x="152" y="93"/>
                    </a:cubicBezTo>
                    <a:cubicBezTo>
                      <a:pt x="157" y="96"/>
                      <a:pt x="166" y="101"/>
                      <a:pt x="163" y="108"/>
                    </a:cubicBezTo>
                    <a:cubicBezTo>
                      <a:pt x="157" y="111"/>
                      <a:pt x="156" y="105"/>
                      <a:pt x="153" y="103"/>
                    </a:cubicBezTo>
                    <a:cubicBezTo>
                      <a:pt x="143" y="93"/>
                      <a:pt x="130" y="83"/>
                      <a:pt x="117" y="76"/>
                    </a:cubicBezTo>
                    <a:cubicBezTo>
                      <a:pt x="105" y="69"/>
                      <a:pt x="92" y="60"/>
                      <a:pt x="77" y="60"/>
                    </a:cubicBezTo>
                    <a:cubicBezTo>
                      <a:pt x="85" y="70"/>
                      <a:pt x="93" y="80"/>
                      <a:pt x="101" y="90"/>
                    </a:cubicBezTo>
                    <a:cubicBezTo>
                      <a:pt x="110" y="99"/>
                      <a:pt x="121" y="108"/>
                      <a:pt x="126" y="119"/>
                    </a:cubicBezTo>
                    <a:cubicBezTo>
                      <a:pt x="127" y="121"/>
                      <a:pt x="129" y="125"/>
                      <a:pt x="128" y="127"/>
                    </a:cubicBezTo>
                    <a:cubicBezTo>
                      <a:pt x="122" y="131"/>
                      <a:pt x="121" y="124"/>
                      <a:pt x="118" y="121"/>
                    </a:cubicBezTo>
                    <a:cubicBezTo>
                      <a:pt x="112" y="113"/>
                      <a:pt x="103" y="104"/>
                      <a:pt x="95" y="95"/>
                    </a:cubicBezTo>
                    <a:cubicBezTo>
                      <a:pt x="87" y="86"/>
                      <a:pt x="81" y="75"/>
                      <a:pt x="73" y="67"/>
                    </a:cubicBezTo>
                    <a:cubicBezTo>
                      <a:pt x="70" y="72"/>
                      <a:pt x="70" y="78"/>
                      <a:pt x="70" y="84"/>
                    </a:cubicBezTo>
                    <a:cubicBezTo>
                      <a:pt x="79" y="96"/>
                      <a:pt x="93" y="150"/>
                      <a:pt x="87" y="155"/>
                    </a:cubicBezTo>
                    <a:cubicBezTo>
                      <a:pt x="84" y="158"/>
                      <a:pt x="74" y="158"/>
                      <a:pt x="67" y="162"/>
                    </a:cubicBezTo>
                    <a:cubicBezTo>
                      <a:pt x="68" y="178"/>
                      <a:pt x="77" y="199"/>
                      <a:pt x="85" y="216"/>
                    </a:cubicBezTo>
                    <a:cubicBezTo>
                      <a:pt x="89" y="223"/>
                      <a:pt x="96" y="234"/>
                      <a:pt x="91" y="240"/>
                    </a:cubicBezTo>
                    <a:cubicBezTo>
                      <a:pt x="87" y="239"/>
                      <a:pt x="85" y="233"/>
                      <a:pt x="83" y="229"/>
                    </a:cubicBezTo>
                    <a:cubicBezTo>
                      <a:pt x="79" y="220"/>
                      <a:pt x="75" y="212"/>
                      <a:pt x="71" y="204"/>
                    </a:cubicBezTo>
                    <a:cubicBezTo>
                      <a:pt x="64" y="191"/>
                      <a:pt x="61" y="178"/>
                      <a:pt x="58" y="167"/>
                    </a:cubicBezTo>
                    <a:cubicBezTo>
                      <a:pt x="56" y="169"/>
                      <a:pt x="54" y="170"/>
                      <a:pt x="53" y="172"/>
                    </a:cubicBezTo>
                    <a:cubicBezTo>
                      <a:pt x="57" y="193"/>
                      <a:pt x="70" y="218"/>
                      <a:pt x="75" y="239"/>
                    </a:cubicBezTo>
                    <a:cubicBezTo>
                      <a:pt x="72" y="242"/>
                      <a:pt x="72" y="246"/>
                      <a:pt x="68" y="248"/>
                    </a:cubicBezTo>
                    <a:cubicBezTo>
                      <a:pt x="64" y="249"/>
                      <a:pt x="64" y="244"/>
                      <a:pt x="61" y="243"/>
                    </a:cubicBezTo>
                    <a:cubicBezTo>
                      <a:pt x="59" y="244"/>
                      <a:pt x="59" y="247"/>
                      <a:pt x="56" y="248"/>
                    </a:cubicBezTo>
                    <a:cubicBezTo>
                      <a:pt x="52" y="248"/>
                      <a:pt x="51" y="243"/>
                      <a:pt x="48" y="242"/>
                    </a:cubicBezTo>
                    <a:cubicBezTo>
                      <a:pt x="45" y="244"/>
                      <a:pt x="44" y="247"/>
                      <a:pt x="39" y="249"/>
                    </a:cubicBez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" name="Freeform 696"/>
              <p:cNvSpPr>
                <a:spLocks/>
              </p:cNvSpPr>
              <p:nvPr/>
            </p:nvSpPr>
            <p:spPr bwMode="auto">
              <a:xfrm>
                <a:off x="3563826" y="2975604"/>
                <a:ext cx="70818" cy="3244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6" y="2"/>
                  </a:cxn>
                  <a:cxn ang="0">
                    <a:pos x="30" y="12"/>
                  </a:cxn>
                  <a:cxn ang="0">
                    <a:pos x="1" y="11"/>
                  </a:cxn>
                  <a:cxn ang="0">
                    <a:pos x="0" y="4"/>
                  </a:cxn>
                </a:cxnLst>
                <a:rect l="0" t="0" r="r" b="b"/>
                <a:pathLst>
                  <a:path w="32" h="15">
                    <a:moveTo>
                      <a:pt x="0" y="4"/>
                    </a:moveTo>
                    <a:cubicBezTo>
                      <a:pt x="0" y="4"/>
                      <a:pt x="18" y="0"/>
                      <a:pt x="26" y="2"/>
                    </a:cubicBezTo>
                    <a:cubicBezTo>
                      <a:pt x="32" y="5"/>
                      <a:pt x="31" y="10"/>
                      <a:pt x="30" y="12"/>
                    </a:cubicBezTo>
                    <a:cubicBezTo>
                      <a:pt x="28" y="15"/>
                      <a:pt x="5" y="11"/>
                      <a:pt x="1" y="11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D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" name="Freeform 697"/>
              <p:cNvSpPr>
                <a:spLocks/>
              </p:cNvSpPr>
              <p:nvPr/>
            </p:nvSpPr>
            <p:spPr bwMode="auto">
              <a:xfrm>
                <a:off x="3615205" y="2994575"/>
                <a:ext cx="5901" cy="1032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3" y="4"/>
                      <a:pt x="4" y="3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Freeform 698"/>
              <p:cNvSpPr>
                <a:spLocks/>
              </p:cNvSpPr>
              <p:nvPr/>
            </p:nvSpPr>
            <p:spPr bwMode="auto">
              <a:xfrm>
                <a:off x="3608716" y="2991587"/>
                <a:ext cx="7377" cy="1327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5"/>
                  </a:cxn>
                  <a:cxn ang="0">
                    <a:pos x="3" y="2"/>
                  </a:cxn>
                  <a:cxn ang="0">
                    <a:pos x="1" y="1"/>
                  </a:cxn>
                  <a:cxn ang="0">
                    <a:pos x="0" y="3"/>
                  </a:cxn>
                </a:cxnLst>
                <a:rect l="0" t="0" r="r" b="b"/>
                <a:pathLst>
                  <a:path w="3" h="5">
                    <a:moveTo>
                      <a:pt x="0" y="3"/>
                    </a:moveTo>
                    <a:cubicBezTo>
                      <a:pt x="0" y="4"/>
                      <a:pt x="1" y="5"/>
                      <a:pt x="2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" name="Freeform 699"/>
              <p:cNvSpPr>
                <a:spLocks/>
              </p:cNvSpPr>
              <p:nvPr/>
            </p:nvSpPr>
            <p:spPr bwMode="auto">
              <a:xfrm>
                <a:off x="3597570" y="2991269"/>
                <a:ext cx="8852" cy="1032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4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" name="Freeform 700"/>
              <p:cNvSpPr>
                <a:spLocks/>
              </p:cNvSpPr>
              <p:nvPr/>
            </p:nvSpPr>
            <p:spPr bwMode="auto">
              <a:xfrm>
                <a:off x="3579730" y="2993192"/>
                <a:ext cx="7376" cy="1032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Freeform 701"/>
              <p:cNvSpPr>
                <a:spLocks/>
              </p:cNvSpPr>
              <p:nvPr/>
            </p:nvSpPr>
            <p:spPr bwMode="auto">
              <a:xfrm>
                <a:off x="3566777" y="2990356"/>
                <a:ext cx="8852" cy="1032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2" y="4"/>
                    </a:cubicBezTo>
                    <a:cubicBezTo>
                      <a:pt x="3" y="3"/>
                      <a:pt x="4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雷奥与狗0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2" r="891" b="5902"/>
          <a:stretch>
            <a:fillRect/>
          </a:stretch>
        </p:blipFill>
        <p:spPr bwMode="auto">
          <a:xfrm>
            <a:off x="2786063" y="285750"/>
            <a:ext cx="5208587" cy="607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15063" y="6357938"/>
            <a:ext cx="2786062" cy="3238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1500">
                <a:effectLst>
                  <a:outerShdw blurRad="38100" dist="38100" dir="2700000" algn="tl">
                    <a:srgbClr val="DDDDDD"/>
                  </a:outerShdw>
                </a:effectLst>
                <a:latin typeface="华文新魏" charset="0"/>
                <a:ea typeface="华文新魏" charset="0"/>
                <a:cs typeface="华文新魏" charset="0"/>
              </a:rPr>
              <a:t>幼儿园游戏探究活动 大班上册</a:t>
            </a:r>
          </a:p>
        </p:txBody>
      </p:sp>
      <p:grpSp>
        <p:nvGrpSpPr>
          <p:cNvPr id="27652" name="组合 66"/>
          <p:cNvGrpSpPr>
            <a:grpSpLocks/>
          </p:cNvGrpSpPr>
          <p:nvPr/>
        </p:nvGrpSpPr>
        <p:grpSpPr bwMode="auto">
          <a:xfrm>
            <a:off x="-15875" y="0"/>
            <a:ext cx="1516063" cy="6858000"/>
            <a:chOff x="-15875" y="0"/>
            <a:chExt cx="1516063" cy="6858000"/>
          </a:xfrm>
        </p:grpSpPr>
        <p:sp>
          <p:nvSpPr>
            <p:cNvPr id="5" name="矩形 4"/>
            <p:cNvSpPr/>
            <p:nvPr/>
          </p:nvSpPr>
          <p:spPr>
            <a:xfrm flipV="1">
              <a:off x="-15875" y="0"/>
              <a:ext cx="1516063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27654" name="矩形 6"/>
            <p:cNvSpPr>
              <a:spLocks noChangeArrowheads="1"/>
            </p:cNvSpPr>
            <p:nvPr/>
          </p:nvSpPr>
          <p:spPr bwMode="auto">
            <a:xfrm>
              <a:off x="357188" y="428625"/>
              <a:ext cx="714375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4800" b="1">
                  <a:solidFill>
                    <a:schemeClr val="bg1"/>
                  </a:solidFill>
                  <a:latin typeface="方正正粗黑简体" charset="0"/>
                  <a:ea typeface="方正正粗黑简体" charset="0"/>
                  <a:cs typeface="方正正粗黑简体" charset="0"/>
                </a:rPr>
                <a:t>生气汤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1454150" y="0"/>
              <a:ext cx="46038" cy="6858000"/>
            </a:xfrm>
            <a:prstGeom prst="rect">
              <a:avLst/>
            </a:prstGeom>
            <a:solidFill>
              <a:srgbClr val="2D7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grpSp>
          <p:nvGrpSpPr>
            <p:cNvPr id="27656" name="Group 280"/>
            <p:cNvGrpSpPr>
              <a:grpSpLocks/>
            </p:cNvGrpSpPr>
            <p:nvPr/>
          </p:nvGrpSpPr>
          <p:grpSpPr bwMode="auto">
            <a:xfrm rot="900000">
              <a:off x="276077" y="5037620"/>
              <a:ext cx="920762" cy="1408690"/>
              <a:chOff x="3524440" y="2612395"/>
              <a:chExt cx="855725" cy="1308656"/>
            </a:xfrm>
          </p:grpSpPr>
          <p:sp>
            <p:nvSpPr>
              <p:cNvPr id="9" name="Freeform 671"/>
              <p:cNvSpPr>
                <a:spLocks/>
              </p:cNvSpPr>
              <p:nvPr/>
            </p:nvSpPr>
            <p:spPr bwMode="auto">
              <a:xfrm>
                <a:off x="4229419" y="2971364"/>
                <a:ext cx="134258" cy="166649"/>
              </a:xfrm>
              <a:custGeom>
                <a:avLst/>
                <a:gdLst/>
                <a:ahLst/>
                <a:cxnLst>
                  <a:cxn ang="0">
                    <a:pos x="49" y="23"/>
                  </a:cxn>
                  <a:cxn ang="0">
                    <a:pos x="45" y="14"/>
                  </a:cxn>
                  <a:cxn ang="0">
                    <a:pos x="22" y="22"/>
                  </a:cxn>
                  <a:cxn ang="0">
                    <a:pos x="24" y="14"/>
                  </a:cxn>
                  <a:cxn ang="0">
                    <a:pos x="25" y="8"/>
                  </a:cxn>
                  <a:cxn ang="0">
                    <a:pos x="15" y="6"/>
                  </a:cxn>
                  <a:cxn ang="0">
                    <a:pos x="10" y="21"/>
                  </a:cxn>
                  <a:cxn ang="0">
                    <a:pos x="5" y="28"/>
                  </a:cxn>
                  <a:cxn ang="0">
                    <a:pos x="5" y="33"/>
                  </a:cxn>
                  <a:cxn ang="0">
                    <a:pos x="4" y="34"/>
                  </a:cxn>
                  <a:cxn ang="0">
                    <a:pos x="3" y="54"/>
                  </a:cxn>
                  <a:cxn ang="0">
                    <a:pos x="15" y="58"/>
                  </a:cxn>
                  <a:cxn ang="0">
                    <a:pos x="18" y="60"/>
                  </a:cxn>
                  <a:cxn ang="0">
                    <a:pos x="32" y="71"/>
                  </a:cxn>
                  <a:cxn ang="0">
                    <a:pos x="40" y="64"/>
                  </a:cxn>
                  <a:cxn ang="0">
                    <a:pos x="40" y="64"/>
                  </a:cxn>
                  <a:cxn ang="0">
                    <a:pos x="32" y="55"/>
                  </a:cxn>
                  <a:cxn ang="0">
                    <a:pos x="31" y="52"/>
                  </a:cxn>
                  <a:cxn ang="0">
                    <a:pos x="31" y="52"/>
                  </a:cxn>
                  <a:cxn ang="0">
                    <a:pos x="50" y="58"/>
                  </a:cxn>
                  <a:cxn ang="0">
                    <a:pos x="53" y="46"/>
                  </a:cxn>
                  <a:cxn ang="0">
                    <a:pos x="38" y="42"/>
                  </a:cxn>
                  <a:cxn ang="0">
                    <a:pos x="39" y="42"/>
                  </a:cxn>
                  <a:cxn ang="0">
                    <a:pos x="43" y="41"/>
                  </a:cxn>
                  <a:cxn ang="0">
                    <a:pos x="48" y="39"/>
                  </a:cxn>
                  <a:cxn ang="0">
                    <a:pos x="54" y="38"/>
                  </a:cxn>
                  <a:cxn ang="0">
                    <a:pos x="55" y="27"/>
                  </a:cxn>
                  <a:cxn ang="0">
                    <a:pos x="46" y="27"/>
                  </a:cxn>
                  <a:cxn ang="0">
                    <a:pos x="43" y="28"/>
                  </a:cxn>
                  <a:cxn ang="0">
                    <a:pos x="40" y="29"/>
                  </a:cxn>
                  <a:cxn ang="0">
                    <a:pos x="49" y="23"/>
                  </a:cxn>
                </a:cxnLst>
                <a:rect l="0" t="0" r="r" b="b"/>
                <a:pathLst>
                  <a:path w="60" h="75">
                    <a:moveTo>
                      <a:pt x="49" y="23"/>
                    </a:moveTo>
                    <a:cubicBezTo>
                      <a:pt x="53" y="19"/>
                      <a:pt x="49" y="14"/>
                      <a:pt x="45" y="14"/>
                    </a:cubicBezTo>
                    <a:cubicBezTo>
                      <a:pt x="37" y="14"/>
                      <a:pt x="30" y="18"/>
                      <a:pt x="22" y="22"/>
                    </a:cubicBezTo>
                    <a:cubicBezTo>
                      <a:pt x="23" y="19"/>
                      <a:pt x="24" y="17"/>
                      <a:pt x="24" y="14"/>
                    </a:cubicBezTo>
                    <a:cubicBezTo>
                      <a:pt x="25" y="12"/>
                      <a:pt x="25" y="10"/>
                      <a:pt x="25" y="8"/>
                    </a:cubicBezTo>
                    <a:cubicBezTo>
                      <a:pt x="26" y="2"/>
                      <a:pt x="16" y="0"/>
                      <a:pt x="15" y="6"/>
                    </a:cubicBezTo>
                    <a:cubicBezTo>
                      <a:pt x="14" y="12"/>
                      <a:pt x="12" y="16"/>
                      <a:pt x="10" y="21"/>
                    </a:cubicBezTo>
                    <a:cubicBezTo>
                      <a:pt x="9" y="24"/>
                      <a:pt x="7" y="26"/>
                      <a:pt x="5" y="28"/>
                    </a:cubicBezTo>
                    <a:cubicBezTo>
                      <a:pt x="3" y="30"/>
                      <a:pt x="4" y="32"/>
                      <a:pt x="5" y="33"/>
                    </a:cubicBezTo>
                    <a:cubicBezTo>
                      <a:pt x="5" y="34"/>
                      <a:pt x="5" y="34"/>
                      <a:pt x="4" y="34"/>
                    </a:cubicBezTo>
                    <a:cubicBezTo>
                      <a:pt x="3" y="39"/>
                      <a:pt x="0" y="50"/>
                      <a:pt x="3" y="54"/>
                    </a:cubicBezTo>
                    <a:cubicBezTo>
                      <a:pt x="5" y="58"/>
                      <a:pt x="10" y="58"/>
                      <a:pt x="15" y="58"/>
                    </a:cubicBezTo>
                    <a:cubicBezTo>
                      <a:pt x="16" y="59"/>
                      <a:pt x="16" y="60"/>
                      <a:pt x="18" y="60"/>
                    </a:cubicBezTo>
                    <a:cubicBezTo>
                      <a:pt x="24" y="62"/>
                      <a:pt x="27" y="67"/>
                      <a:pt x="32" y="71"/>
                    </a:cubicBezTo>
                    <a:cubicBezTo>
                      <a:pt x="36" y="75"/>
                      <a:pt x="42" y="69"/>
                      <a:pt x="40" y="64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7" y="60"/>
                      <a:pt x="35" y="57"/>
                      <a:pt x="32" y="55"/>
                    </a:cubicBezTo>
                    <a:cubicBezTo>
                      <a:pt x="32" y="54"/>
                      <a:pt x="31" y="53"/>
                      <a:pt x="31" y="52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37" y="53"/>
                      <a:pt x="44" y="56"/>
                      <a:pt x="50" y="58"/>
                    </a:cubicBezTo>
                    <a:cubicBezTo>
                      <a:pt x="58" y="60"/>
                      <a:pt x="60" y="48"/>
                      <a:pt x="53" y="46"/>
                    </a:cubicBezTo>
                    <a:cubicBezTo>
                      <a:pt x="48" y="45"/>
                      <a:pt x="43" y="43"/>
                      <a:pt x="38" y="42"/>
                    </a:cubicBezTo>
                    <a:cubicBezTo>
                      <a:pt x="38" y="42"/>
                      <a:pt x="39" y="42"/>
                      <a:pt x="39" y="42"/>
                    </a:cubicBezTo>
                    <a:cubicBezTo>
                      <a:pt x="40" y="42"/>
                      <a:pt x="42" y="42"/>
                      <a:pt x="43" y="41"/>
                    </a:cubicBezTo>
                    <a:cubicBezTo>
                      <a:pt x="44" y="41"/>
                      <a:pt x="46" y="40"/>
                      <a:pt x="48" y="39"/>
                    </a:cubicBezTo>
                    <a:cubicBezTo>
                      <a:pt x="51" y="39"/>
                      <a:pt x="53" y="38"/>
                      <a:pt x="54" y="38"/>
                    </a:cubicBezTo>
                    <a:cubicBezTo>
                      <a:pt x="60" y="37"/>
                      <a:pt x="60" y="29"/>
                      <a:pt x="55" y="27"/>
                    </a:cubicBezTo>
                    <a:cubicBezTo>
                      <a:pt x="51" y="25"/>
                      <a:pt x="49" y="26"/>
                      <a:pt x="46" y="27"/>
                    </a:cubicBezTo>
                    <a:cubicBezTo>
                      <a:pt x="45" y="27"/>
                      <a:pt x="44" y="28"/>
                      <a:pt x="43" y="28"/>
                    </a:cubicBezTo>
                    <a:cubicBezTo>
                      <a:pt x="42" y="28"/>
                      <a:pt x="41" y="29"/>
                      <a:pt x="40" y="29"/>
                    </a:cubicBezTo>
                    <a:cubicBezTo>
                      <a:pt x="44" y="27"/>
                      <a:pt x="47" y="25"/>
                      <a:pt x="49" y="2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" name="Freeform 672"/>
              <p:cNvSpPr>
                <a:spLocks/>
              </p:cNvSpPr>
              <p:nvPr/>
            </p:nvSpPr>
            <p:spPr bwMode="auto">
              <a:xfrm>
                <a:off x="3559656" y="3385250"/>
                <a:ext cx="137209" cy="153376"/>
              </a:xfrm>
              <a:custGeom>
                <a:avLst/>
                <a:gdLst/>
                <a:ahLst/>
                <a:cxnLst>
                  <a:cxn ang="0">
                    <a:pos x="7" y="41"/>
                  </a:cxn>
                  <a:cxn ang="0">
                    <a:pos x="2" y="32"/>
                  </a:cxn>
                  <a:cxn ang="0">
                    <a:pos x="22" y="17"/>
                  </a:cxn>
                  <a:cxn ang="0">
                    <a:pos x="14" y="15"/>
                  </a:cxn>
                  <a:cxn ang="0">
                    <a:pos x="9" y="12"/>
                  </a:cxn>
                  <a:cxn ang="0">
                    <a:pos x="13" y="2"/>
                  </a:cxn>
                  <a:cxn ang="0">
                    <a:pos x="28" y="7"/>
                  </a:cxn>
                  <a:cxn ang="0">
                    <a:pos x="36" y="6"/>
                  </a:cxn>
                  <a:cxn ang="0">
                    <a:pos x="41" y="9"/>
                  </a:cxn>
                  <a:cxn ang="0">
                    <a:pos x="42" y="9"/>
                  </a:cxn>
                  <a:cxn ang="0">
                    <a:pos x="59" y="19"/>
                  </a:cxn>
                  <a:cxn ang="0">
                    <a:pos x="55" y="31"/>
                  </a:cxn>
                  <a:cxn ang="0">
                    <a:pos x="56" y="35"/>
                  </a:cxn>
                  <a:cxn ang="0">
                    <a:pos x="57" y="53"/>
                  </a:cxn>
                  <a:cxn ang="0">
                    <a:pos x="47" y="56"/>
                  </a:cxn>
                  <a:cxn ang="0">
                    <a:pos x="47" y="56"/>
                  </a:cxn>
                  <a:cxn ang="0">
                    <a:pos x="44" y="44"/>
                  </a:cxn>
                  <a:cxn ang="0">
                    <a:pos x="42" y="41"/>
                  </a:cxn>
                  <a:cxn ang="0">
                    <a:pos x="42" y="41"/>
                  </a:cxn>
                  <a:cxn ang="0">
                    <a:pos x="36" y="61"/>
                  </a:cxn>
                  <a:cxn ang="0">
                    <a:pos x="25" y="56"/>
                  </a:cxn>
                  <a:cxn ang="0">
                    <a:pos x="30" y="42"/>
                  </a:cxn>
                  <a:cxn ang="0">
                    <a:pos x="29" y="42"/>
                  </a:cxn>
                  <a:cxn ang="0">
                    <a:pos x="26" y="46"/>
                  </a:cxn>
                  <a:cxn ang="0">
                    <a:pos x="22" y="48"/>
                  </a:cxn>
                  <a:cxn ang="0">
                    <a:pos x="17" y="53"/>
                  </a:cxn>
                  <a:cxn ang="0">
                    <a:pos x="8" y="48"/>
                  </a:cxn>
                  <a:cxn ang="0">
                    <a:pos x="13" y="40"/>
                  </a:cxn>
                  <a:cxn ang="0">
                    <a:pos x="16" y="38"/>
                  </a:cxn>
                  <a:cxn ang="0">
                    <a:pos x="17" y="36"/>
                  </a:cxn>
                  <a:cxn ang="0">
                    <a:pos x="7" y="41"/>
                  </a:cxn>
                </a:cxnLst>
                <a:rect l="0" t="0" r="r" b="b"/>
                <a:pathLst>
                  <a:path w="61" h="68">
                    <a:moveTo>
                      <a:pt x="7" y="41"/>
                    </a:moveTo>
                    <a:cubicBezTo>
                      <a:pt x="2" y="42"/>
                      <a:pt x="0" y="36"/>
                      <a:pt x="2" y="32"/>
                    </a:cubicBezTo>
                    <a:cubicBezTo>
                      <a:pt x="7" y="25"/>
                      <a:pt x="14" y="22"/>
                      <a:pt x="22" y="17"/>
                    </a:cubicBezTo>
                    <a:cubicBezTo>
                      <a:pt x="19" y="17"/>
                      <a:pt x="17" y="16"/>
                      <a:pt x="14" y="15"/>
                    </a:cubicBezTo>
                    <a:cubicBezTo>
                      <a:pt x="12" y="14"/>
                      <a:pt x="11" y="13"/>
                      <a:pt x="9" y="12"/>
                    </a:cubicBezTo>
                    <a:cubicBezTo>
                      <a:pt x="3" y="9"/>
                      <a:pt x="7" y="0"/>
                      <a:pt x="13" y="2"/>
                    </a:cubicBezTo>
                    <a:cubicBezTo>
                      <a:pt x="18" y="5"/>
                      <a:pt x="23" y="6"/>
                      <a:pt x="28" y="7"/>
                    </a:cubicBezTo>
                    <a:cubicBezTo>
                      <a:pt x="31" y="7"/>
                      <a:pt x="34" y="7"/>
                      <a:pt x="36" y="6"/>
                    </a:cubicBezTo>
                    <a:cubicBezTo>
                      <a:pt x="39" y="6"/>
                      <a:pt x="40" y="7"/>
                      <a:pt x="41" y="9"/>
                    </a:cubicBezTo>
                    <a:cubicBezTo>
                      <a:pt x="41" y="9"/>
                      <a:pt x="42" y="9"/>
                      <a:pt x="42" y="9"/>
                    </a:cubicBezTo>
                    <a:cubicBezTo>
                      <a:pt x="46" y="11"/>
                      <a:pt x="57" y="15"/>
                      <a:pt x="59" y="19"/>
                    </a:cubicBezTo>
                    <a:cubicBezTo>
                      <a:pt x="61" y="23"/>
                      <a:pt x="58" y="28"/>
                      <a:pt x="55" y="31"/>
                    </a:cubicBezTo>
                    <a:cubicBezTo>
                      <a:pt x="56" y="32"/>
                      <a:pt x="56" y="34"/>
                      <a:pt x="56" y="35"/>
                    </a:cubicBezTo>
                    <a:cubicBezTo>
                      <a:pt x="54" y="41"/>
                      <a:pt x="56" y="46"/>
                      <a:pt x="57" y="53"/>
                    </a:cubicBezTo>
                    <a:cubicBezTo>
                      <a:pt x="58" y="59"/>
                      <a:pt x="50" y="61"/>
                      <a:pt x="47" y="56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5" y="51"/>
                      <a:pt x="44" y="48"/>
                      <a:pt x="44" y="44"/>
                    </a:cubicBezTo>
                    <a:cubicBezTo>
                      <a:pt x="43" y="43"/>
                      <a:pt x="43" y="42"/>
                      <a:pt x="42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39" y="47"/>
                      <a:pt x="38" y="55"/>
                      <a:pt x="36" y="61"/>
                    </a:cubicBezTo>
                    <a:cubicBezTo>
                      <a:pt x="34" y="68"/>
                      <a:pt x="22" y="64"/>
                      <a:pt x="25" y="56"/>
                    </a:cubicBezTo>
                    <a:cubicBezTo>
                      <a:pt x="27" y="52"/>
                      <a:pt x="28" y="47"/>
                      <a:pt x="30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8" y="44"/>
                      <a:pt x="27" y="45"/>
                      <a:pt x="26" y="46"/>
                    </a:cubicBezTo>
                    <a:cubicBezTo>
                      <a:pt x="26" y="46"/>
                      <a:pt x="23" y="48"/>
                      <a:pt x="22" y="48"/>
                    </a:cubicBezTo>
                    <a:cubicBezTo>
                      <a:pt x="20" y="51"/>
                      <a:pt x="18" y="52"/>
                      <a:pt x="17" y="53"/>
                    </a:cubicBezTo>
                    <a:cubicBezTo>
                      <a:pt x="14" y="57"/>
                      <a:pt x="7" y="53"/>
                      <a:pt x="8" y="48"/>
                    </a:cubicBezTo>
                    <a:cubicBezTo>
                      <a:pt x="9" y="43"/>
                      <a:pt x="11" y="42"/>
                      <a:pt x="13" y="40"/>
                    </a:cubicBezTo>
                    <a:cubicBezTo>
                      <a:pt x="14" y="39"/>
                      <a:pt x="15" y="39"/>
                      <a:pt x="16" y="38"/>
                    </a:cubicBezTo>
                    <a:cubicBezTo>
                      <a:pt x="16" y="37"/>
                      <a:pt x="17" y="37"/>
                      <a:pt x="17" y="36"/>
                    </a:cubicBezTo>
                    <a:cubicBezTo>
                      <a:pt x="14" y="38"/>
                      <a:pt x="11" y="40"/>
                      <a:pt x="7" y="4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" name="Freeform 673"/>
              <p:cNvSpPr>
                <a:spLocks/>
              </p:cNvSpPr>
              <p:nvPr/>
            </p:nvSpPr>
            <p:spPr bwMode="auto">
              <a:xfrm>
                <a:off x="4153411" y="3540627"/>
                <a:ext cx="210977" cy="274307"/>
              </a:xfrm>
              <a:custGeom>
                <a:avLst/>
                <a:gdLst/>
                <a:ahLst/>
                <a:cxnLst>
                  <a:cxn ang="0">
                    <a:pos x="73" y="93"/>
                  </a:cxn>
                  <a:cxn ang="0">
                    <a:pos x="72" y="91"/>
                  </a:cxn>
                  <a:cxn ang="0">
                    <a:pos x="28" y="10"/>
                  </a:cxn>
                  <a:cxn ang="0">
                    <a:pos x="22" y="9"/>
                  </a:cxn>
                  <a:cxn ang="0">
                    <a:pos x="18" y="6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2" y="10"/>
                  </a:cxn>
                  <a:cxn ang="0">
                    <a:pos x="29" y="60"/>
                  </a:cxn>
                  <a:cxn ang="0">
                    <a:pos x="46" y="97"/>
                  </a:cxn>
                  <a:cxn ang="0">
                    <a:pos x="46" y="97"/>
                  </a:cxn>
                  <a:cxn ang="0">
                    <a:pos x="48" y="103"/>
                  </a:cxn>
                  <a:cxn ang="0">
                    <a:pos x="50" y="106"/>
                  </a:cxn>
                  <a:cxn ang="0">
                    <a:pos x="52" y="110"/>
                  </a:cxn>
                  <a:cxn ang="0">
                    <a:pos x="59" y="120"/>
                  </a:cxn>
                  <a:cxn ang="0">
                    <a:pos x="82" y="112"/>
                  </a:cxn>
                  <a:cxn ang="0">
                    <a:pos x="83" y="112"/>
                  </a:cxn>
                  <a:cxn ang="0">
                    <a:pos x="84" y="112"/>
                  </a:cxn>
                  <a:cxn ang="0">
                    <a:pos x="93" y="104"/>
                  </a:cxn>
                  <a:cxn ang="0">
                    <a:pos x="73" y="93"/>
                  </a:cxn>
                </a:cxnLst>
                <a:rect l="0" t="0" r="r" b="b"/>
                <a:pathLst>
                  <a:path w="96" h="124">
                    <a:moveTo>
                      <a:pt x="73" y="93"/>
                    </a:moveTo>
                    <a:cubicBezTo>
                      <a:pt x="73" y="92"/>
                      <a:pt x="73" y="91"/>
                      <a:pt x="72" y="91"/>
                    </a:cubicBezTo>
                    <a:cubicBezTo>
                      <a:pt x="61" y="62"/>
                      <a:pt x="50" y="32"/>
                      <a:pt x="28" y="10"/>
                    </a:cubicBezTo>
                    <a:cubicBezTo>
                      <a:pt x="26" y="9"/>
                      <a:pt x="24" y="8"/>
                      <a:pt x="22" y="9"/>
                    </a:cubicBezTo>
                    <a:cubicBezTo>
                      <a:pt x="20" y="8"/>
                      <a:pt x="19" y="7"/>
                      <a:pt x="18" y="6"/>
                    </a:cubicBezTo>
                    <a:cubicBezTo>
                      <a:pt x="16" y="4"/>
                      <a:pt x="13" y="4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7" y="0"/>
                      <a:pt x="0" y="5"/>
                      <a:pt x="2" y="10"/>
                    </a:cubicBezTo>
                    <a:cubicBezTo>
                      <a:pt x="11" y="27"/>
                      <a:pt x="21" y="43"/>
                      <a:pt x="29" y="60"/>
                    </a:cubicBezTo>
                    <a:cubicBezTo>
                      <a:pt x="34" y="72"/>
                      <a:pt x="39" y="85"/>
                      <a:pt x="46" y="97"/>
                    </a:cubicBezTo>
                    <a:cubicBezTo>
                      <a:pt x="46" y="97"/>
                      <a:pt x="46" y="97"/>
                      <a:pt x="46" y="97"/>
                    </a:cubicBezTo>
                    <a:cubicBezTo>
                      <a:pt x="47" y="99"/>
                      <a:pt x="48" y="101"/>
                      <a:pt x="48" y="103"/>
                    </a:cubicBezTo>
                    <a:cubicBezTo>
                      <a:pt x="49" y="105"/>
                      <a:pt x="50" y="105"/>
                      <a:pt x="50" y="106"/>
                    </a:cubicBezTo>
                    <a:cubicBezTo>
                      <a:pt x="51" y="107"/>
                      <a:pt x="51" y="109"/>
                      <a:pt x="52" y="110"/>
                    </a:cubicBezTo>
                    <a:cubicBezTo>
                      <a:pt x="53" y="115"/>
                      <a:pt x="56" y="118"/>
                      <a:pt x="59" y="120"/>
                    </a:cubicBezTo>
                    <a:cubicBezTo>
                      <a:pt x="68" y="124"/>
                      <a:pt x="75" y="113"/>
                      <a:pt x="82" y="112"/>
                    </a:cubicBezTo>
                    <a:cubicBezTo>
                      <a:pt x="83" y="112"/>
                      <a:pt x="83" y="112"/>
                      <a:pt x="83" y="112"/>
                    </a:cubicBezTo>
                    <a:cubicBezTo>
                      <a:pt x="83" y="112"/>
                      <a:pt x="84" y="112"/>
                      <a:pt x="84" y="112"/>
                    </a:cubicBezTo>
                    <a:cubicBezTo>
                      <a:pt x="88" y="111"/>
                      <a:pt x="92" y="108"/>
                      <a:pt x="93" y="104"/>
                    </a:cubicBezTo>
                    <a:cubicBezTo>
                      <a:pt x="96" y="91"/>
                      <a:pt x="80" y="94"/>
                      <a:pt x="73" y="9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Freeform 674"/>
              <p:cNvSpPr>
                <a:spLocks/>
              </p:cNvSpPr>
              <p:nvPr/>
            </p:nvSpPr>
            <p:spPr bwMode="auto">
              <a:xfrm>
                <a:off x="4254801" y="3728513"/>
                <a:ext cx="123931" cy="119457"/>
              </a:xfrm>
              <a:custGeom>
                <a:avLst/>
                <a:gdLst/>
                <a:ahLst/>
                <a:cxnLst>
                  <a:cxn ang="0">
                    <a:pos x="50" y="3"/>
                  </a:cxn>
                  <a:cxn ang="0">
                    <a:pos x="39" y="4"/>
                  </a:cxn>
                  <a:cxn ang="0">
                    <a:pos x="25" y="12"/>
                  </a:cxn>
                  <a:cxn ang="0">
                    <a:pos x="24" y="15"/>
                  </a:cxn>
                  <a:cxn ang="0">
                    <a:pos x="17" y="20"/>
                  </a:cxn>
                  <a:cxn ang="0">
                    <a:pos x="7" y="23"/>
                  </a:cxn>
                  <a:cxn ang="0">
                    <a:pos x="6" y="23"/>
                  </a:cxn>
                  <a:cxn ang="0">
                    <a:pos x="5" y="24"/>
                  </a:cxn>
                  <a:cxn ang="0">
                    <a:pos x="3" y="27"/>
                  </a:cxn>
                  <a:cxn ang="0">
                    <a:pos x="3" y="28"/>
                  </a:cxn>
                  <a:cxn ang="0">
                    <a:pos x="53" y="22"/>
                  </a:cxn>
                  <a:cxn ang="0">
                    <a:pos x="55" y="15"/>
                  </a:cxn>
                  <a:cxn ang="0">
                    <a:pos x="56" y="12"/>
                  </a:cxn>
                  <a:cxn ang="0">
                    <a:pos x="50" y="3"/>
                  </a:cxn>
                </a:cxnLst>
                <a:rect l="0" t="0" r="r" b="b"/>
                <a:pathLst>
                  <a:path w="56" h="54">
                    <a:moveTo>
                      <a:pt x="50" y="3"/>
                    </a:moveTo>
                    <a:cubicBezTo>
                      <a:pt x="46" y="0"/>
                      <a:pt x="42" y="2"/>
                      <a:pt x="39" y="4"/>
                    </a:cubicBezTo>
                    <a:cubicBezTo>
                      <a:pt x="34" y="6"/>
                      <a:pt x="29" y="8"/>
                      <a:pt x="25" y="12"/>
                    </a:cubicBezTo>
                    <a:cubicBezTo>
                      <a:pt x="25" y="13"/>
                      <a:pt x="24" y="14"/>
                      <a:pt x="24" y="15"/>
                    </a:cubicBezTo>
                    <a:cubicBezTo>
                      <a:pt x="22" y="17"/>
                      <a:pt x="19" y="18"/>
                      <a:pt x="17" y="20"/>
                    </a:cubicBezTo>
                    <a:cubicBezTo>
                      <a:pt x="13" y="20"/>
                      <a:pt x="10" y="21"/>
                      <a:pt x="7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4"/>
                      <a:pt x="5" y="24"/>
                    </a:cubicBezTo>
                    <a:cubicBezTo>
                      <a:pt x="4" y="25"/>
                      <a:pt x="3" y="26"/>
                      <a:pt x="3" y="27"/>
                    </a:cubicBezTo>
                    <a:cubicBezTo>
                      <a:pt x="3" y="27"/>
                      <a:pt x="3" y="28"/>
                      <a:pt x="3" y="28"/>
                    </a:cubicBezTo>
                    <a:cubicBezTo>
                      <a:pt x="0" y="54"/>
                      <a:pt x="45" y="31"/>
                      <a:pt x="53" y="22"/>
                    </a:cubicBezTo>
                    <a:cubicBezTo>
                      <a:pt x="55" y="20"/>
                      <a:pt x="55" y="17"/>
                      <a:pt x="55" y="15"/>
                    </a:cubicBezTo>
                    <a:cubicBezTo>
                      <a:pt x="56" y="14"/>
                      <a:pt x="56" y="13"/>
                      <a:pt x="56" y="12"/>
                    </a:cubicBezTo>
                    <a:cubicBezTo>
                      <a:pt x="55" y="8"/>
                      <a:pt x="53" y="5"/>
                      <a:pt x="50" y="3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Freeform 675"/>
              <p:cNvSpPr>
                <a:spLocks/>
              </p:cNvSpPr>
              <p:nvPr/>
            </p:nvSpPr>
            <p:spPr bwMode="auto">
              <a:xfrm>
                <a:off x="3923497" y="3595826"/>
                <a:ext cx="82621" cy="322974"/>
              </a:xfrm>
              <a:custGeom>
                <a:avLst/>
                <a:gdLst/>
                <a:ahLst/>
                <a:cxnLst>
                  <a:cxn ang="0">
                    <a:pos x="39" y="112"/>
                  </a:cxn>
                  <a:cxn ang="0">
                    <a:pos x="38" y="108"/>
                  </a:cxn>
                  <a:cxn ang="0">
                    <a:pos x="37" y="98"/>
                  </a:cxn>
                  <a:cxn ang="0">
                    <a:pos x="34" y="45"/>
                  </a:cxn>
                  <a:cxn ang="0">
                    <a:pos x="34" y="6"/>
                  </a:cxn>
                  <a:cxn ang="0">
                    <a:pos x="26" y="2"/>
                  </a:cxn>
                  <a:cxn ang="0">
                    <a:pos x="17" y="1"/>
                  </a:cxn>
                  <a:cxn ang="0">
                    <a:pos x="11" y="2"/>
                  </a:cxn>
                  <a:cxn ang="0">
                    <a:pos x="4" y="38"/>
                  </a:cxn>
                  <a:cxn ang="0">
                    <a:pos x="5" y="73"/>
                  </a:cxn>
                  <a:cxn ang="0">
                    <a:pos x="5" y="82"/>
                  </a:cxn>
                  <a:cxn ang="0">
                    <a:pos x="14" y="119"/>
                  </a:cxn>
                  <a:cxn ang="0">
                    <a:pos x="8" y="123"/>
                  </a:cxn>
                  <a:cxn ang="0">
                    <a:pos x="8" y="123"/>
                  </a:cxn>
                  <a:cxn ang="0">
                    <a:pos x="6" y="124"/>
                  </a:cxn>
                  <a:cxn ang="0">
                    <a:pos x="0" y="135"/>
                  </a:cxn>
                  <a:cxn ang="0">
                    <a:pos x="10" y="144"/>
                  </a:cxn>
                  <a:cxn ang="0">
                    <a:pos x="24" y="141"/>
                  </a:cxn>
                  <a:cxn ang="0">
                    <a:pos x="32" y="134"/>
                  </a:cxn>
                  <a:cxn ang="0">
                    <a:pos x="40" y="124"/>
                  </a:cxn>
                  <a:cxn ang="0">
                    <a:pos x="39" y="112"/>
                  </a:cxn>
                </a:cxnLst>
                <a:rect l="0" t="0" r="r" b="b"/>
                <a:pathLst>
                  <a:path w="40" h="145">
                    <a:moveTo>
                      <a:pt x="39" y="112"/>
                    </a:moveTo>
                    <a:cubicBezTo>
                      <a:pt x="38" y="110"/>
                      <a:pt x="38" y="109"/>
                      <a:pt x="38" y="108"/>
                    </a:cubicBezTo>
                    <a:cubicBezTo>
                      <a:pt x="38" y="104"/>
                      <a:pt x="37" y="101"/>
                      <a:pt x="37" y="98"/>
                    </a:cubicBezTo>
                    <a:cubicBezTo>
                      <a:pt x="37" y="97"/>
                      <a:pt x="34" y="62"/>
                      <a:pt x="34" y="45"/>
                    </a:cubicBezTo>
                    <a:cubicBezTo>
                      <a:pt x="35" y="32"/>
                      <a:pt x="38" y="19"/>
                      <a:pt x="34" y="6"/>
                    </a:cubicBezTo>
                    <a:cubicBezTo>
                      <a:pt x="33" y="2"/>
                      <a:pt x="29" y="1"/>
                      <a:pt x="26" y="2"/>
                    </a:cubicBezTo>
                    <a:cubicBezTo>
                      <a:pt x="24" y="0"/>
                      <a:pt x="20" y="0"/>
                      <a:pt x="17" y="1"/>
                    </a:cubicBezTo>
                    <a:cubicBezTo>
                      <a:pt x="15" y="0"/>
                      <a:pt x="13" y="1"/>
                      <a:pt x="11" y="2"/>
                    </a:cubicBezTo>
                    <a:cubicBezTo>
                      <a:pt x="1" y="9"/>
                      <a:pt x="4" y="28"/>
                      <a:pt x="4" y="38"/>
                    </a:cubicBezTo>
                    <a:cubicBezTo>
                      <a:pt x="5" y="50"/>
                      <a:pt x="4" y="61"/>
                      <a:pt x="5" y="73"/>
                    </a:cubicBezTo>
                    <a:cubicBezTo>
                      <a:pt x="5" y="76"/>
                      <a:pt x="5" y="80"/>
                      <a:pt x="5" y="82"/>
                    </a:cubicBezTo>
                    <a:cubicBezTo>
                      <a:pt x="4" y="91"/>
                      <a:pt x="14" y="119"/>
                      <a:pt x="14" y="119"/>
                    </a:cubicBezTo>
                    <a:cubicBezTo>
                      <a:pt x="14" y="119"/>
                      <a:pt x="10" y="122"/>
                      <a:pt x="8" y="123"/>
                    </a:cubicBezTo>
                    <a:cubicBezTo>
                      <a:pt x="8" y="123"/>
                      <a:pt x="8" y="123"/>
                      <a:pt x="8" y="123"/>
                    </a:cubicBezTo>
                    <a:cubicBezTo>
                      <a:pt x="7" y="123"/>
                      <a:pt x="7" y="123"/>
                      <a:pt x="6" y="124"/>
                    </a:cubicBezTo>
                    <a:cubicBezTo>
                      <a:pt x="2" y="126"/>
                      <a:pt x="0" y="130"/>
                      <a:pt x="0" y="135"/>
                    </a:cubicBezTo>
                    <a:cubicBezTo>
                      <a:pt x="1" y="141"/>
                      <a:pt x="6" y="143"/>
                      <a:pt x="10" y="144"/>
                    </a:cubicBezTo>
                    <a:cubicBezTo>
                      <a:pt x="15" y="145"/>
                      <a:pt x="20" y="144"/>
                      <a:pt x="24" y="141"/>
                    </a:cubicBezTo>
                    <a:cubicBezTo>
                      <a:pt x="26" y="140"/>
                      <a:pt x="32" y="134"/>
                      <a:pt x="32" y="134"/>
                    </a:cubicBezTo>
                    <a:cubicBezTo>
                      <a:pt x="35" y="133"/>
                      <a:pt x="39" y="125"/>
                      <a:pt x="40" y="124"/>
                    </a:cubicBezTo>
                    <a:cubicBezTo>
                      <a:pt x="40" y="121"/>
                      <a:pt x="39" y="113"/>
                      <a:pt x="39" y="112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Freeform 676"/>
              <p:cNvSpPr>
                <a:spLocks/>
              </p:cNvSpPr>
              <p:nvPr/>
            </p:nvSpPr>
            <p:spPr bwMode="auto">
              <a:xfrm>
                <a:off x="3895938" y="3845855"/>
                <a:ext cx="153438" cy="75213"/>
              </a:xfrm>
              <a:custGeom>
                <a:avLst/>
                <a:gdLst/>
                <a:ahLst/>
                <a:cxnLst>
                  <a:cxn ang="0">
                    <a:pos x="3" y="28"/>
                  </a:cxn>
                  <a:cxn ang="0">
                    <a:pos x="5" y="31"/>
                  </a:cxn>
                  <a:cxn ang="0">
                    <a:pos x="12" y="33"/>
                  </a:cxn>
                  <a:cxn ang="0">
                    <a:pos x="50" y="4"/>
                  </a:cxn>
                  <a:cxn ang="0">
                    <a:pos x="49" y="0"/>
                  </a:cxn>
                  <a:cxn ang="0">
                    <a:pos x="42" y="6"/>
                  </a:cxn>
                  <a:cxn ang="0">
                    <a:pos x="25" y="9"/>
                  </a:cxn>
                  <a:cxn ang="0">
                    <a:pos x="22" y="7"/>
                  </a:cxn>
                  <a:cxn ang="0">
                    <a:pos x="10" y="9"/>
                  </a:cxn>
                  <a:cxn ang="0">
                    <a:pos x="1" y="17"/>
                  </a:cxn>
                  <a:cxn ang="0">
                    <a:pos x="3" y="28"/>
                  </a:cxn>
                </a:cxnLst>
                <a:rect l="0" t="0" r="r" b="b"/>
                <a:pathLst>
                  <a:path w="69" h="34">
                    <a:moveTo>
                      <a:pt x="3" y="28"/>
                    </a:moveTo>
                    <a:cubicBezTo>
                      <a:pt x="3" y="29"/>
                      <a:pt x="4" y="30"/>
                      <a:pt x="5" y="31"/>
                    </a:cubicBezTo>
                    <a:cubicBezTo>
                      <a:pt x="7" y="32"/>
                      <a:pt x="9" y="33"/>
                      <a:pt x="12" y="33"/>
                    </a:cubicBezTo>
                    <a:cubicBezTo>
                      <a:pt x="22" y="34"/>
                      <a:pt x="69" y="21"/>
                      <a:pt x="50" y="4"/>
                    </a:cubicBezTo>
                    <a:cubicBezTo>
                      <a:pt x="49" y="4"/>
                      <a:pt x="50" y="2"/>
                      <a:pt x="49" y="0"/>
                    </a:cubicBezTo>
                    <a:cubicBezTo>
                      <a:pt x="48" y="0"/>
                      <a:pt x="43" y="6"/>
                      <a:pt x="42" y="6"/>
                    </a:cubicBezTo>
                    <a:cubicBezTo>
                      <a:pt x="42" y="6"/>
                      <a:pt x="29" y="11"/>
                      <a:pt x="25" y="9"/>
                    </a:cubicBezTo>
                    <a:cubicBezTo>
                      <a:pt x="25" y="8"/>
                      <a:pt x="23" y="7"/>
                      <a:pt x="22" y="7"/>
                    </a:cubicBezTo>
                    <a:cubicBezTo>
                      <a:pt x="17" y="7"/>
                      <a:pt x="14" y="8"/>
                      <a:pt x="10" y="9"/>
                    </a:cubicBezTo>
                    <a:cubicBezTo>
                      <a:pt x="6" y="10"/>
                      <a:pt x="1" y="12"/>
                      <a:pt x="1" y="17"/>
                    </a:cubicBezTo>
                    <a:cubicBezTo>
                      <a:pt x="0" y="20"/>
                      <a:pt x="1" y="25"/>
                      <a:pt x="3" y="2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Freeform 677"/>
              <p:cNvSpPr>
                <a:spLocks/>
              </p:cNvSpPr>
              <p:nvPr/>
            </p:nvSpPr>
            <p:spPr bwMode="auto">
              <a:xfrm>
                <a:off x="3667878" y="3025711"/>
                <a:ext cx="624080" cy="430632"/>
              </a:xfrm>
              <a:custGeom>
                <a:avLst/>
                <a:gdLst/>
                <a:ahLst/>
                <a:cxnLst>
                  <a:cxn ang="0">
                    <a:pos x="246" y="4"/>
                  </a:cxn>
                  <a:cxn ang="0">
                    <a:pos x="264" y="43"/>
                  </a:cxn>
                  <a:cxn ang="0">
                    <a:pos x="166" y="88"/>
                  </a:cxn>
                  <a:cxn ang="0">
                    <a:pos x="210" y="144"/>
                  </a:cxn>
                  <a:cxn ang="0">
                    <a:pos x="110" y="182"/>
                  </a:cxn>
                  <a:cxn ang="0">
                    <a:pos x="96" y="130"/>
                  </a:cxn>
                  <a:cxn ang="0">
                    <a:pos x="26" y="194"/>
                  </a:cxn>
                  <a:cxn ang="0">
                    <a:pos x="0" y="166"/>
                  </a:cxn>
                  <a:cxn ang="0">
                    <a:pos x="113" y="66"/>
                  </a:cxn>
                  <a:cxn ang="0">
                    <a:pos x="246" y="4"/>
                  </a:cxn>
                </a:cxnLst>
                <a:rect l="0" t="0" r="r" b="b"/>
                <a:pathLst>
                  <a:path w="280" h="194">
                    <a:moveTo>
                      <a:pt x="246" y="4"/>
                    </a:moveTo>
                    <a:cubicBezTo>
                      <a:pt x="253" y="0"/>
                      <a:pt x="280" y="38"/>
                      <a:pt x="264" y="43"/>
                    </a:cubicBezTo>
                    <a:cubicBezTo>
                      <a:pt x="262" y="44"/>
                      <a:pt x="166" y="88"/>
                      <a:pt x="166" y="88"/>
                    </a:cubicBezTo>
                    <a:cubicBezTo>
                      <a:pt x="175" y="101"/>
                      <a:pt x="213" y="138"/>
                      <a:pt x="210" y="144"/>
                    </a:cubicBezTo>
                    <a:cubicBezTo>
                      <a:pt x="201" y="162"/>
                      <a:pt x="118" y="194"/>
                      <a:pt x="110" y="182"/>
                    </a:cubicBezTo>
                    <a:cubicBezTo>
                      <a:pt x="96" y="163"/>
                      <a:pt x="102" y="123"/>
                      <a:pt x="96" y="130"/>
                    </a:cubicBezTo>
                    <a:cubicBezTo>
                      <a:pt x="56" y="178"/>
                      <a:pt x="26" y="194"/>
                      <a:pt x="26" y="194"/>
                    </a:cubicBezTo>
                    <a:cubicBezTo>
                      <a:pt x="2" y="189"/>
                      <a:pt x="0" y="166"/>
                      <a:pt x="0" y="166"/>
                    </a:cubicBezTo>
                    <a:cubicBezTo>
                      <a:pt x="55" y="141"/>
                      <a:pt x="82" y="79"/>
                      <a:pt x="113" y="66"/>
                    </a:cubicBezTo>
                    <a:cubicBezTo>
                      <a:pt x="156" y="47"/>
                      <a:pt x="174" y="47"/>
                      <a:pt x="246" y="4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Freeform 678"/>
              <p:cNvSpPr>
                <a:spLocks/>
              </p:cNvSpPr>
              <p:nvPr/>
            </p:nvSpPr>
            <p:spPr bwMode="auto">
              <a:xfrm>
                <a:off x="3875687" y="3197267"/>
                <a:ext cx="414579" cy="468976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8" y="198"/>
                  </a:cxn>
                  <a:cxn ang="0">
                    <a:pos x="82" y="203"/>
                  </a:cxn>
                  <a:cxn ang="0">
                    <a:pos x="173" y="152"/>
                  </a:cxn>
                  <a:cxn ang="0">
                    <a:pos x="185" y="110"/>
                  </a:cxn>
                  <a:cxn ang="0">
                    <a:pos x="76" y="18"/>
                  </a:cxn>
                  <a:cxn ang="0">
                    <a:pos x="0" y="52"/>
                  </a:cxn>
                </a:cxnLst>
                <a:rect l="0" t="0" r="r" b="b"/>
                <a:pathLst>
                  <a:path w="188" h="210">
                    <a:moveTo>
                      <a:pt x="0" y="52"/>
                    </a:moveTo>
                    <a:cubicBezTo>
                      <a:pt x="0" y="52"/>
                      <a:pt x="18" y="163"/>
                      <a:pt x="8" y="198"/>
                    </a:cubicBezTo>
                    <a:cubicBezTo>
                      <a:pt x="5" y="209"/>
                      <a:pt x="63" y="210"/>
                      <a:pt x="82" y="203"/>
                    </a:cubicBezTo>
                    <a:cubicBezTo>
                      <a:pt x="101" y="196"/>
                      <a:pt x="155" y="179"/>
                      <a:pt x="173" y="152"/>
                    </a:cubicBezTo>
                    <a:cubicBezTo>
                      <a:pt x="188" y="129"/>
                      <a:pt x="185" y="110"/>
                      <a:pt x="185" y="110"/>
                    </a:cubicBezTo>
                    <a:cubicBezTo>
                      <a:pt x="161" y="115"/>
                      <a:pt x="76" y="18"/>
                      <a:pt x="76" y="18"/>
                    </a:cubicBezTo>
                    <a:cubicBezTo>
                      <a:pt x="76" y="18"/>
                      <a:pt x="26" y="0"/>
                      <a:pt x="0" y="5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/>
                  </a:gs>
                  <a:gs pos="100000">
                    <a:srgbClr val="00B0F0">
                      <a:lumMod val="60000"/>
                      <a:lumOff val="40000"/>
                    </a:srgbClr>
                  </a:gs>
                </a:gsLst>
                <a:lin ang="27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Freeform 679"/>
              <p:cNvSpPr>
                <a:spLocks noEditPoints="1"/>
              </p:cNvSpPr>
              <p:nvPr/>
            </p:nvSpPr>
            <p:spPr bwMode="auto">
              <a:xfrm>
                <a:off x="3837206" y="3121760"/>
                <a:ext cx="473594" cy="553038"/>
              </a:xfrm>
              <a:custGeom>
                <a:avLst/>
                <a:gdLst/>
                <a:ahLst/>
                <a:cxnLst>
                  <a:cxn ang="0">
                    <a:pos x="90" y="79"/>
                  </a:cxn>
                  <a:cxn ang="0">
                    <a:pos x="101" y="75"/>
                  </a:cxn>
                  <a:cxn ang="0">
                    <a:pos x="83" y="29"/>
                  </a:cxn>
                  <a:cxn ang="0">
                    <a:pos x="68" y="9"/>
                  </a:cxn>
                  <a:cxn ang="0">
                    <a:pos x="73" y="37"/>
                  </a:cxn>
                  <a:cxn ang="0">
                    <a:pos x="90" y="79"/>
                  </a:cxn>
                  <a:cxn ang="0">
                    <a:pos x="33" y="104"/>
                  </a:cxn>
                  <a:cxn ang="0">
                    <a:pos x="45" y="99"/>
                  </a:cxn>
                  <a:cxn ang="0">
                    <a:pos x="33" y="72"/>
                  </a:cxn>
                  <a:cxn ang="0">
                    <a:pos x="13" y="38"/>
                  </a:cxn>
                  <a:cxn ang="0">
                    <a:pos x="3" y="46"/>
                  </a:cxn>
                  <a:cxn ang="0">
                    <a:pos x="20" y="76"/>
                  </a:cxn>
                  <a:cxn ang="0">
                    <a:pos x="33" y="104"/>
                  </a:cxn>
                  <a:cxn ang="0">
                    <a:pos x="200" y="148"/>
                  </a:cxn>
                  <a:cxn ang="0">
                    <a:pos x="120" y="223"/>
                  </a:cxn>
                  <a:cxn ang="0">
                    <a:pos x="61" y="237"/>
                  </a:cxn>
                  <a:cxn ang="0">
                    <a:pos x="28" y="229"/>
                  </a:cxn>
                  <a:cxn ang="0">
                    <a:pos x="23" y="230"/>
                  </a:cxn>
                  <a:cxn ang="0">
                    <a:pos x="27" y="238"/>
                  </a:cxn>
                  <a:cxn ang="0">
                    <a:pos x="37" y="244"/>
                  </a:cxn>
                  <a:cxn ang="0">
                    <a:pos x="72" y="247"/>
                  </a:cxn>
                  <a:cxn ang="0">
                    <a:pos x="138" y="227"/>
                  </a:cxn>
                  <a:cxn ang="0">
                    <a:pos x="211" y="147"/>
                  </a:cxn>
                  <a:cxn ang="0">
                    <a:pos x="200" y="148"/>
                  </a:cxn>
                </a:cxnLst>
                <a:rect l="0" t="0" r="r" b="b"/>
                <a:pathLst>
                  <a:path w="214" h="248">
                    <a:moveTo>
                      <a:pt x="90" y="79"/>
                    </a:moveTo>
                    <a:cubicBezTo>
                      <a:pt x="93" y="85"/>
                      <a:pt x="104" y="82"/>
                      <a:pt x="101" y="75"/>
                    </a:cubicBezTo>
                    <a:cubicBezTo>
                      <a:pt x="95" y="60"/>
                      <a:pt x="89" y="44"/>
                      <a:pt x="83" y="29"/>
                    </a:cubicBezTo>
                    <a:cubicBezTo>
                      <a:pt x="82" y="27"/>
                      <a:pt x="75" y="0"/>
                      <a:pt x="68" y="9"/>
                    </a:cubicBezTo>
                    <a:cubicBezTo>
                      <a:pt x="63" y="16"/>
                      <a:pt x="71" y="31"/>
                      <a:pt x="73" y="37"/>
                    </a:cubicBezTo>
                    <a:cubicBezTo>
                      <a:pt x="79" y="51"/>
                      <a:pt x="84" y="65"/>
                      <a:pt x="90" y="79"/>
                    </a:cubicBezTo>
                    <a:close/>
                    <a:moveTo>
                      <a:pt x="33" y="104"/>
                    </a:moveTo>
                    <a:cubicBezTo>
                      <a:pt x="36" y="113"/>
                      <a:pt x="50" y="107"/>
                      <a:pt x="45" y="99"/>
                    </a:cubicBezTo>
                    <a:cubicBezTo>
                      <a:pt x="40" y="91"/>
                      <a:pt x="38" y="80"/>
                      <a:pt x="33" y="72"/>
                    </a:cubicBezTo>
                    <a:cubicBezTo>
                      <a:pt x="28" y="61"/>
                      <a:pt x="22" y="46"/>
                      <a:pt x="13" y="38"/>
                    </a:cubicBezTo>
                    <a:cubicBezTo>
                      <a:pt x="7" y="33"/>
                      <a:pt x="0" y="40"/>
                      <a:pt x="3" y="46"/>
                    </a:cubicBezTo>
                    <a:cubicBezTo>
                      <a:pt x="9" y="56"/>
                      <a:pt x="14" y="66"/>
                      <a:pt x="20" y="76"/>
                    </a:cubicBezTo>
                    <a:cubicBezTo>
                      <a:pt x="24" y="84"/>
                      <a:pt x="31" y="95"/>
                      <a:pt x="33" y="104"/>
                    </a:cubicBezTo>
                    <a:close/>
                    <a:moveTo>
                      <a:pt x="200" y="148"/>
                    </a:moveTo>
                    <a:cubicBezTo>
                      <a:pt x="201" y="188"/>
                      <a:pt x="151" y="209"/>
                      <a:pt x="120" y="223"/>
                    </a:cubicBezTo>
                    <a:cubicBezTo>
                      <a:pt x="101" y="231"/>
                      <a:pt x="82" y="235"/>
                      <a:pt x="61" y="237"/>
                    </a:cubicBezTo>
                    <a:cubicBezTo>
                      <a:pt x="51" y="237"/>
                      <a:pt x="37" y="233"/>
                      <a:pt x="28" y="229"/>
                    </a:cubicBezTo>
                    <a:cubicBezTo>
                      <a:pt x="27" y="229"/>
                      <a:pt x="25" y="229"/>
                      <a:pt x="23" y="230"/>
                    </a:cubicBezTo>
                    <a:cubicBezTo>
                      <a:pt x="19" y="233"/>
                      <a:pt x="23" y="239"/>
                      <a:pt x="27" y="238"/>
                    </a:cubicBezTo>
                    <a:cubicBezTo>
                      <a:pt x="19" y="240"/>
                      <a:pt x="35" y="243"/>
                      <a:pt x="37" y="244"/>
                    </a:cubicBezTo>
                    <a:cubicBezTo>
                      <a:pt x="49" y="247"/>
                      <a:pt x="60" y="248"/>
                      <a:pt x="72" y="247"/>
                    </a:cubicBezTo>
                    <a:cubicBezTo>
                      <a:pt x="96" y="244"/>
                      <a:pt x="116" y="237"/>
                      <a:pt x="138" y="227"/>
                    </a:cubicBezTo>
                    <a:cubicBezTo>
                      <a:pt x="171" y="212"/>
                      <a:pt x="214" y="189"/>
                      <a:pt x="211" y="147"/>
                    </a:cubicBezTo>
                    <a:cubicBezTo>
                      <a:pt x="210" y="140"/>
                      <a:pt x="200" y="141"/>
                      <a:pt x="200" y="14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Freeform 680"/>
              <p:cNvSpPr>
                <a:spLocks/>
              </p:cNvSpPr>
              <p:nvPr/>
            </p:nvSpPr>
            <p:spPr bwMode="auto">
              <a:xfrm>
                <a:off x="3561738" y="2699598"/>
                <a:ext cx="535559" cy="519118"/>
              </a:xfrm>
              <a:custGeom>
                <a:avLst/>
                <a:gdLst/>
                <a:ahLst/>
                <a:cxnLst>
                  <a:cxn ang="0">
                    <a:pos x="23" y="151"/>
                  </a:cxn>
                  <a:cxn ang="0">
                    <a:pos x="152" y="213"/>
                  </a:cxn>
                  <a:cxn ang="0">
                    <a:pos x="174" y="229"/>
                  </a:cxn>
                  <a:cxn ang="0">
                    <a:pos x="178" y="202"/>
                  </a:cxn>
                  <a:cxn ang="0">
                    <a:pos x="240" y="132"/>
                  </a:cxn>
                  <a:cxn ang="0">
                    <a:pos x="210" y="72"/>
                  </a:cxn>
                  <a:cxn ang="0">
                    <a:pos x="170" y="19"/>
                  </a:cxn>
                  <a:cxn ang="0">
                    <a:pos x="73" y="13"/>
                  </a:cxn>
                  <a:cxn ang="0">
                    <a:pos x="23" y="151"/>
                  </a:cxn>
                </a:cxnLst>
                <a:rect l="0" t="0" r="r" b="b"/>
                <a:pathLst>
                  <a:path w="242" h="234">
                    <a:moveTo>
                      <a:pt x="23" y="151"/>
                    </a:moveTo>
                    <a:cubicBezTo>
                      <a:pt x="45" y="204"/>
                      <a:pt x="103" y="231"/>
                      <a:pt x="152" y="213"/>
                    </a:cubicBezTo>
                    <a:cubicBezTo>
                      <a:pt x="154" y="212"/>
                      <a:pt x="154" y="234"/>
                      <a:pt x="174" y="229"/>
                    </a:cubicBezTo>
                    <a:cubicBezTo>
                      <a:pt x="193" y="224"/>
                      <a:pt x="178" y="202"/>
                      <a:pt x="178" y="202"/>
                    </a:cubicBezTo>
                    <a:cubicBezTo>
                      <a:pt x="207" y="187"/>
                      <a:pt x="235" y="163"/>
                      <a:pt x="240" y="132"/>
                    </a:cubicBezTo>
                    <a:cubicBezTo>
                      <a:pt x="242" y="113"/>
                      <a:pt x="235" y="86"/>
                      <a:pt x="210" y="72"/>
                    </a:cubicBezTo>
                    <a:cubicBezTo>
                      <a:pt x="210" y="72"/>
                      <a:pt x="187" y="33"/>
                      <a:pt x="170" y="19"/>
                    </a:cubicBezTo>
                    <a:cubicBezTo>
                      <a:pt x="146" y="0"/>
                      <a:pt x="103" y="1"/>
                      <a:pt x="73" y="13"/>
                    </a:cubicBezTo>
                    <a:cubicBezTo>
                      <a:pt x="22" y="36"/>
                      <a:pt x="0" y="97"/>
                      <a:pt x="23" y="15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Freeform 681"/>
              <p:cNvSpPr>
                <a:spLocks/>
              </p:cNvSpPr>
              <p:nvPr/>
            </p:nvSpPr>
            <p:spPr bwMode="auto">
              <a:xfrm>
                <a:off x="3707991" y="2902562"/>
                <a:ext cx="32458" cy="39819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2" y="19"/>
                  </a:cxn>
                  <a:cxn ang="0">
                    <a:pos x="15" y="3"/>
                  </a:cxn>
                </a:cxnLst>
                <a:rect l="0" t="0" r="r" b="b"/>
                <a:pathLst>
                  <a:path w="15" h="19">
                    <a:moveTo>
                      <a:pt x="15" y="3"/>
                    </a:moveTo>
                    <a:cubicBezTo>
                      <a:pt x="7" y="0"/>
                      <a:pt x="0" y="9"/>
                      <a:pt x="2" y="19"/>
                    </a:cubicBezTo>
                    <a:cubicBezTo>
                      <a:pt x="2" y="11"/>
                      <a:pt x="8" y="3"/>
                      <a:pt x="15" y="3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Freeform 682"/>
              <p:cNvSpPr>
                <a:spLocks/>
              </p:cNvSpPr>
              <p:nvPr/>
            </p:nvSpPr>
            <p:spPr bwMode="auto">
              <a:xfrm>
                <a:off x="3936334" y="2792429"/>
                <a:ext cx="42786" cy="25071"/>
              </a:xfrm>
              <a:custGeom>
                <a:avLst/>
                <a:gdLst/>
                <a:ahLst/>
                <a:cxnLst>
                  <a:cxn ang="0">
                    <a:pos x="20" y="11"/>
                  </a:cxn>
                  <a:cxn ang="0">
                    <a:pos x="0" y="10"/>
                  </a:cxn>
                  <a:cxn ang="0">
                    <a:pos x="20" y="11"/>
                  </a:cxn>
                </a:cxnLst>
                <a:rect l="0" t="0" r="r" b="b"/>
                <a:pathLst>
                  <a:path w="20" h="11">
                    <a:moveTo>
                      <a:pt x="20" y="11"/>
                    </a:moveTo>
                    <a:cubicBezTo>
                      <a:pt x="10" y="0"/>
                      <a:pt x="1" y="2"/>
                      <a:pt x="0" y="10"/>
                    </a:cubicBezTo>
                    <a:cubicBezTo>
                      <a:pt x="3" y="3"/>
                      <a:pt x="14" y="6"/>
                      <a:pt x="20" y="11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683"/>
              <p:cNvSpPr>
                <a:spLocks/>
              </p:cNvSpPr>
              <p:nvPr/>
            </p:nvSpPr>
            <p:spPr bwMode="auto">
              <a:xfrm>
                <a:off x="3884231" y="2933262"/>
                <a:ext cx="54589" cy="36869"/>
              </a:xfrm>
              <a:custGeom>
                <a:avLst/>
                <a:gdLst/>
                <a:ahLst/>
                <a:cxnLst>
                  <a:cxn ang="0">
                    <a:pos x="3" y="17"/>
                  </a:cxn>
                  <a:cxn ang="0">
                    <a:pos x="21" y="13"/>
                  </a:cxn>
                  <a:cxn ang="0">
                    <a:pos x="3" y="17"/>
                  </a:cxn>
                </a:cxnLst>
                <a:rect l="0" t="0" r="r" b="b"/>
                <a:pathLst>
                  <a:path w="26" h="17">
                    <a:moveTo>
                      <a:pt x="3" y="17"/>
                    </a:moveTo>
                    <a:cubicBezTo>
                      <a:pt x="6" y="10"/>
                      <a:pt x="17" y="3"/>
                      <a:pt x="21" y="13"/>
                    </a:cubicBezTo>
                    <a:cubicBezTo>
                      <a:pt x="26" y="0"/>
                      <a:pt x="0" y="5"/>
                      <a:pt x="3" y="17"/>
                    </a:cubicBezTo>
                    <a:close/>
                  </a:path>
                </a:pathLst>
              </a:custGeom>
              <a:solidFill>
                <a:srgbClr val="FDC5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Freeform 684"/>
              <p:cNvSpPr>
                <a:spLocks/>
              </p:cNvSpPr>
              <p:nvPr/>
            </p:nvSpPr>
            <p:spPr bwMode="auto">
              <a:xfrm>
                <a:off x="3852063" y="3029125"/>
                <a:ext cx="116554" cy="87011"/>
              </a:xfrm>
              <a:custGeom>
                <a:avLst/>
                <a:gdLst/>
                <a:ahLst/>
                <a:cxnLst>
                  <a:cxn ang="0">
                    <a:pos x="19" y="35"/>
                  </a:cxn>
                  <a:cxn ang="0">
                    <a:pos x="31" y="25"/>
                  </a:cxn>
                  <a:cxn ang="0">
                    <a:pos x="47" y="0"/>
                  </a:cxn>
                  <a:cxn ang="0">
                    <a:pos x="0" y="2"/>
                  </a:cxn>
                  <a:cxn ang="0">
                    <a:pos x="19" y="35"/>
                  </a:cxn>
                </a:cxnLst>
                <a:rect l="0" t="0" r="r" b="b"/>
                <a:pathLst>
                  <a:path w="53" h="38">
                    <a:moveTo>
                      <a:pt x="19" y="35"/>
                    </a:moveTo>
                    <a:cubicBezTo>
                      <a:pt x="29" y="38"/>
                      <a:pt x="27" y="26"/>
                      <a:pt x="31" y="25"/>
                    </a:cubicBezTo>
                    <a:cubicBezTo>
                      <a:pt x="42" y="22"/>
                      <a:pt x="51" y="13"/>
                      <a:pt x="47" y="0"/>
                    </a:cubicBezTo>
                    <a:cubicBezTo>
                      <a:pt x="53" y="21"/>
                      <a:pt x="10" y="29"/>
                      <a:pt x="0" y="2"/>
                    </a:cubicBezTo>
                    <a:cubicBezTo>
                      <a:pt x="1" y="11"/>
                      <a:pt x="13" y="33"/>
                      <a:pt x="19" y="35"/>
                    </a:cubicBezTo>
                    <a:close/>
                  </a:path>
                </a:pathLst>
              </a:custGeom>
              <a:solidFill>
                <a:srgbClr val="FA8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Freeform 685"/>
              <p:cNvSpPr>
                <a:spLocks/>
              </p:cNvSpPr>
              <p:nvPr/>
            </p:nvSpPr>
            <p:spPr bwMode="auto">
              <a:xfrm>
                <a:off x="3722985" y="3012204"/>
                <a:ext cx="64916" cy="64890"/>
              </a:xfrm>
              <a:custGeom>
                <a:avLst/>
                <a:gdLst/>
                <a:ahLst/>
                <a:cxnLst>
                  <a:cxn ang="0">
                    <a:pos x="11" y="29"/>
                  </a:cxn>
                  <a:cxn ang="0">
                    <a:pos x="29" y="9"/>
                  </a:cxn>
                  <a:cxn ang="0">
                    <a:pos x="7" y="6"/>
                  </a:cxn>
                  <a:cxn ang="0">
                    <a:pos x="11" y="29"/>
                  </a:cxn>
                </a:cxnLst>
                <a:rect l="0" t="0" r="r" b="b"/>
                <a:pathLst>
                  <a:path w="29" h="29">
                    <a:moveTo>
                      <a:pt x="11" y="29"/>
                    </a:moveTo>
                    <a:cubicBezTo>
                      <a:pt x="21" y="24"/>
                      <a:pt x="29" y="18"/>
                      <a:pt x="29" y="9"/>
                    </a:cubicBezTo>
                    <a:cubicBezTo>
                      <a:pt x="24" y="1"/>
                      <a:pt x="17" y="0"/>
                      <a:pt x="7" y="6"/>
                    </a:cubicBezTo>
                    <a:cubicBezTo>
                      <a:pt x="0" y="13"/>
                      <a:pt x="2" y="23"/>
                      <a:pt x="11" y="29"/>
                    </a:cubicBezTo>
                    <a:close/>
                  </a:path>
                </a:pathLst>
              </a:custGeom>
              <a:solidFill>
                <a:srgbClr val="FCA0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Freeform 686"/>
              <p:cNvSpPr>
                <a:spLocks/>
              </p:cNvSpPr>
              <p:nvPr/>
            </p:nvSpPr>
            <p:spPr bwMode="auto">
              <a:xfrm>
                <a:off x="4015332" y="2907499"/>
                <a:ext cx="67867" cy="61940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15" y="2"/>
                  </a:cxn>
                  <a:cxn ang="0">
                    <a:pos x="1" y="7"/>
                  </a:cxn>
                </a:cxnLst>
                <a:rect l="0" t="0" r="r" b="b"/>
                <a:pathLst>
                  <a:path w="31" h="28">
                    <a:moveTo>
                      <a:pt x="1" y="7"/>
                    </a:moveTo>
                    <a:cubicBezTo>
                      <a:pt x="0" y="28"/>
                      <a:pt x="31" y="11"/>
                      <a:pt x="15" y="2"/>
                    </a:cubicBezTo>
                    <a:cubicBezTo>
                      <a:pt x="11" y="0"/>
                      <a:pt x="5" y="4"/>
                      <a:pt x="1" y="7"/>
                    </a:cubicBezTo>
                    <a:close/>
                  </a:path>
                </a:pathLst>
              </a:custGeom>
              <a:solidFill>
                <a:srgbClr val="FC9E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Freeform 687"/>
              <p:cNvSpPr>
                <a:spLocks/>
              </p:cNvSpPr>
              <p:nvPr/>
            </p:nvSpPr>
            <p:spPr bwMode="auto">
              <a:xfrm>
                <a:off x="3961473" y="2859133"/>
                <a:ext cx="45737" cy="56041"/>
              </a:xfrm>
              <a:custGeom>
                <a:avLst/>
                <a:gdLst/>
                <a:ahLst/>
                <a:cxnLst>
                  <a:cxn ang="0">
                    <a:pos x="3" y="20"/>
                  </a:cxn>
                  <a:cxn ang="0">
                    <a:pos x="20" y="11"/>
                  </a:cxn>
                  <a:cxn ang="0">
                    <a:pos x="7" y="2"/>
                  </a:cxn>
                  <a:cxn ang="0">
                    <a:pos x="3" y="20"/>
                  </a:cxn>
                </a:cxnLst>
                <a:rect l="0" t="0" r="r" b="b"/>
                <a:pathLst>
                  <a:path w="21" h="25">
                    <a:moveTo>
                      <a:pt x="3" y="20"/>
                    </a:moveTo>
                    <a:cubicBezTo>
                      <a:pt x="5" y="25"/>
                      <a:pt x="19" y="16"/>
                      <a:pt x="20" y="11"/>
                    </a:cubicBezTo>
                    <a:cubicBezTo>
                      <a:pt x="21" y="4"/>
                      <a:pt x="12" y="0"/>
                      <a:pt x="7" y="2"/>
                    </a:cubicBezTo>
                    <a:cubicBezTo>
                      <a:pt x="0" y="5"/>
                      <a:pt x="0" y="15"/>
                      <a:pt x="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Freeform 688"/>
              <p:cNvSpPr>
                <a:spLocks/>
              </p:cNvSpPr>
              <p:nvPr/>
            </p:nvSpPr>
            <p:spPr bwMode="auto">
              <a:xfrm>
                <a:off x="3963315" y="2867817"/>
                <a:ext cx="32458" cy="42769"/>
              </a:xfrm>
              <a:custGeom>
                <a:avLst/>
                <a:gdLst/>
                <a:ahLst/>
                <a:cxnLst>
                  <a:cxn ang="0">
                    <a:pos x="15" y="9"/>
                  </a:cxn>
                  <a:cxn ang="0">
                    <a:pos x="2" y="5"/>
                  </a:cxn>
                  <a:cxn ang="0">
                    <a:pos x="1" y="11"/>
                  </a:cxn>
                  <a:cxn ang="0">
                    <a:pos x="15" y="9"/>
                  </a:cxn>
                </a:cxnLst>
                <a:rect l="0" t="0" r="r" b="b"/>
                <a:pathLst>
                  <a:path w="15" h="19">
                    <a:moveTo>
                      <a:pt x="15" y="9"/>
                    </a:moveTo>
                    <a:cubicBezTo>
                      <a:pt x="13" y="2"/>
                      <a:pt x="6" y="0"/>
                      <a:pt x="2" y="5"/>
                    </a:cubicBezTo>
                    <a:cubicBezTo>
                      <a:pt x="0" y="7"/>
                      <a:pt x="1" y="11"/>
                      <a:pt x="1" y="11"/>
                    </a:cubicBezTo>
                    <a:cubicBezTo>
                      <a:pt x="1" y="19"/>
                      <a:pt x="12" y="14"/>
                      <a:pt x="15" y="9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Freeform 689"/>
              <p:cNvSpPr>
                <a:spLocks/>
              </p:cNvSpPr>
              <p:nvPr/>
            </p:nvSpPr>
            <p:spPr bwMode="auto">
              <a:xfrm>
                <a:off x="3967219" y="2874173"/>
                <a:ext cx="20655" cy="26546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9" y="6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cubicBezTo>
                      <a:pt x="8" y="1"/>
                      <a:pt x="4" y="0"/>
                      <a:pt x="1" y="3"/>
                    </a:cubicBezTo>
                    <a:cubicBezTo>
                      <a:pt x="0" y="4"/>
                      <a:pt x="0" y="7"/>
                      <a:pt x="0" y="7"/>
                    </a:cubicBezTo>
                    <a:cubicBezTo>
                      <a:pt x="1" y="11"/>
                      <a:pt x="7" y="8"/>
                      <a:pt x="9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Freeform 690"/>
              <p:cNvSpPr>
                <a:spLocks/>
              </p:cNvSpPr>
              <p:nvPr/>
            </p:nvSpPr>
            <p:spPr bwMode="auto">
              <a:xfrm>
                <a:off x="3965626" y="2875353"/>
                <a:ext cx="13279" cy="13273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4" y="6"/>
                  </a:cxn>
                  <a:cxn ang="0">
                    <a:pos x="5" y="2"/>
                  </a:cxn>
                  <a:cxn ang="0">
                    <a:pos x="2" y="1"/>
                  </a:cxn>
                  <a:cxn ang="0">
                    <a:pos x="1" y="4"/>
                  </a:cxn>
                </a:cxnLst>
                <a:rect l="0" t="0" r="r" b="b"/>
                <a:pathLst>
                  <a:path w="6" h="6">
                    <a:moveTo>
                      <a:pt x="1" y="4"/>
                    </a:moveTo>
                    <a:cubicBezTo>
                      <a:pt x="1" y="5"/>
                      <a:pt x="3" y="6"/>
                      <a:pt x="4" y="6"/>
                    </a:cubicBezTo>
                    <a:cubicBezTo>
                      <a:pt x="5" y="5"/>
                      <a:pt x="6" y="4"/>
                      <a:pt x="5" y="2"/>
                    </a:cubicBezTo>
                    <a:cubicBezTo>
                      <a:pt x="5" y="1"/>
                      <a:pt x="3" y="0"/>
                      <a:pt x="2" y="1"/>
                    </a:cubicBezTo>
                    <a:cubicBezTo>
                      <a:pt x="1" y="1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691"/>
              <p:cNvSpPr>
                <a:spLocks/>
              </p:cNvSpPr>
              <p:nvPr/>
            </p:nvSpPr>
            <p:spPr bwMode="auto">
              <a:xfrm>
                <a:off x="3726097" y="2958042"/>
                <a:ext cx="61965" cy="48668"/>
              </a:xfrm>
              <a:custGeom>
                <a:avLst/>
                <a:gdLst/>
                <a:ahLst/>
                <a:cxnLst>
                  <a:cxn ang="0">
                    <a:pos x="10" y="19"/>
                  </a:cxn>
                  <a:cxn ang="0">
                    <a:pos x="27" y="10"/>
                  </a:cxn>
                  <a:cxn ang="0">
                    <a:pos x="14" y="2"/>
                  </a:cxn>
                  <a:cxn ang="0">
                    <a:pos x="10" y="19"/>
                  </a:cxn>
                </a:cxnLst>
                <a:rect l="0" t="0" r="r" b="b"/>
                <a:pathLst>
                  <a:path w="28" h="23">
                    <a:moveTo>
                      <a:pt x="10" y="19"/>
                    </a:moveTo>
                    <a:cubicBezTo>
                      <a:pt x="14" y="23"/>
                      <a:pt x="26" y="15"/>
                      <a:pt x="27" y="10"/>
                    </a:cubicBezTo>
                    <a:cubicBezTo>
                      <a:pt x="28" y="4"/>
                      <a:pt x="20" y="0"/>
                      <a:pt x="14" y="2"/>
                    </a:cubicBezTo>
                    <a:cubicBezTo>
                      <a:pt x="0" y="6"/>
                      <a:pt x="7" y="16"/>
                      <a:pt x="10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Freeform 692"/>
              <p:cNvSpPr>
                <a:spLocks/>
              </p:cNvSpPr>
              <p:nvPr/>
            </p:nvSpPr>
            <p:spPr bwMode="auto">
              <a:xfrm>
                <a:off x="3749380" y="2970618"/>
                <a:ext cx="45736" cy="39818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3" y="4"/>
                  </a:cxn>
                  <a:cxn ang="0">
                    <a:pos x="3" y="11"/>
                  </a:cxn>
                  <a:cxn ang="0">
                    <a:pos x="15" y="5"/>
                  </a:cxn>
                </a:cxnLst>
                <a:rect l="0" t="0" r="r" b="b"/>
                <a:pathLst>
                  <a:path w="20" h="18">
                    <a:moveTo>
                      <a:pt x="15" y="5"/>
                    </a:moveTo>
                    <a:cubicBezTo>
                      <a:pt x="13" y="1"/>
                      <a:pt x="7" y="0"/>
                      <a:pt x="3" y="4"/>
                    </a:cubicBezTo>
                    <a:cubicBezTo>
                      <a:pt x="3" y="5"/>
                      <a:pt x="0" y="7"/>
                      <a:pt x="3" y="11"/>
                    </a:cubicBezTo>
                    <a:cubicBezTo>
                      <a:pt x="4" y="18"/>
                      <a:pt x="20" y="12"/>
                      <a:pt x="15" y="5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Freeform 693"/>
              <p:cNvSpPr>
                <a:spLocks/>
              </p:cNvSpPr>
              <p:nvPr/>
            </p:nvSpPr>
            <p:spPr bwMode="auto">
              <a:xfrm>
                <a:off x="3751677" y="2978933"/>
                <a:ext cx="22130" cy="20647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1" y="2"/>
                  </a:cxn>
                  <a:cxn ang="0">
                    <a:pos x="1" y="6"/>
                  </a:cxn>
                  <a:cxn ang="0">
                    <a:pos x="7" y="3"/>
                  </a:cxn>
                </a:cxnLst>
                <a:rect l="0" t="0" r="r" b="b"/>
                <a:pathLst>
                  <a:path w="10" h="9">
                    <a:moveTo>
                      <a:pt x="7" y="3"/>
                    </a:moveTo>
                    <a:cubicBezTo>
                      <a:pt x="6" y="1"/>
                      <a:pt x="3" y="0"/>
                      <a:pt x="1" y="2"/>
                    </a:cubicBezTo>
                    <a:cubicBezTo>
                      <a:pt x="1" y="3"/>
                      <a:pt x="0" y="4"/>
                      <a:pt x="1" y="6"/>
                    </a:cubicBezTo>
                    <a:cubicBezTo>
                      <a:pt x="2" y="9"/>
                      <a:pt x="10" y="6"/>
                      <a:pt x="7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Freeform 694"/>
              <p:cNvSpPr>
                <a:spLocks/>
              </p:cNvSpPr>
              <p:nvPr/>
            </p:nvSpPr>
            <p:spPr bwMode="auto">
              <a:xfrm>
                <a:off x="3745452" y="2978550"/>
                <a:ext cx="13279" cy="1032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4" y="4"/>
                  </a:cxn>
                  <a:cxn ang="0">
                    <a:pos x="6" y="1"/>
                  </a:cxn>
                  <a:cxn ang="0">
                    <a:pos x="2" y="1"/>
                  </a:cxn>
                  <a:cxn ang="0">
                    <a:pos x="1" y="3"/>
                  </a:cxn>
                </a:cxnLst>
                <a:rect l="0" t="0" r="r" b="b"/>
                <a:pathLst>
                  <a:path w="6" h="5">
                    <a:moveTo>
                      <a:pt x="1" y="3"/>
                    </a:moveTo>
                    <a:cubicBezTo>
                      <a:pt x="1" y="4"/>
                      <a:pt x="3" y="5"/>
                      <a:pt x="4" y="4"/>
                    </a:cubicBezTo>
                    <a:cubicBezTo>
                      <a:pt x="5" y="3"/>
                      <a:pt x="6" y="2"/>
                      <a:pt x="6" y="1"/>
                    </a:cubicBezTo>
                    <a:cubicBezTo>
                      <a:pt x="5" y="0"/>
                      <a:pt x="4" y="0"/>
                      <a:pt x="2" y="1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Freeform 695"/>
              <p:cNvSpPr>
                <a:spLocks/>
              </p:cNvSpPr>
              <p:nvPr/>
            </p:nvSpPr>
            <p:spPr bwMode="auto">
              <a:xfrm>
                <a:off x="3524052" y="2610982"/>
                <a:ext cx="629982" cy="573684"/>
              </a:xfrm>
              <a:custGeom>
                <a:avLst/>
                <a:gdLst/>
                <a:ahLst/>
                <a:cxnLst>
                  <a:cxn ang="0">
                    <a:pos x="33" y="249"/>
                  </a:cxn>
                  <a:cxn ang="0">
                    <a:pos x="27" y="255"/>
                  </a:cxn>
                  <a:cxn ang="0">
                    <a:pos x="15" y="241"/>
                  </a:cxn>
                  <a:cxn ang="0">
                    <a:pos x="5" y="199"/>
                  </a:cxn>
                  <a:cxn ang="0">
                    <a:pos x="2" y="159"/>
                  </a:cxn>
                  <a:cxn ang="0">
                    <a:pos x="10" y="103"/>
                  </a:cxn>
                  <a:cxn ang="0">
                    <a:pos x="48" y="49"/>
                  </a:cxn>
                  <a:cxn ang="0">
                    <a:pos x="163" y="9"/>
                  </a:cxn>
                  <a:cxn ang="0">
                    <a:pos x="173" y="32"/>
                  </a:cxn>
                  <a:cxn ang="0">
                    <a:pos x="228" y="79"/>
                  </a:cxn>
                  <a:cxn ang="0">
                    <a:pos x="256" y="103"/>
                  </a:cxn>
                  <a:cxn ang="0">
                    <a:pos x="271" y="105"/>
                  </a:cxn>
                  <a:cxn ang="0">
                    <a:pos x="279" y="108"/>
                  </a:cxn>
                  <a:cxn ang="0">
                    <a:pos x="284" y="119"/>
                  </a:cxn>
                  <a:cxn ang="0">
                    <a:pos x="268" y="131"/>
                  </a:cxn>
                  <a:cxn ang="0">
                    <a:pos x="264" y="135"/>
                  </a:cxn>
                  <a:cxn ang="0">
                    <a:pos x="240" y="116"/>
                  </a:cxn>
                  <a:cxn ang="0">
                    <a:pos x="225" y="101"/>
                  </a:cxn>
                  <a:cxn ang="0">
                    <a:pos x="197" y="82"/>
                  </a:cxn>
                  <a:cxn ang="0">
                    <a:pos x="191" y="84"/>
                  </a:cxn>
                  <a:cxn ang="0">
                    <a:pos x="106" y="60"/>
                  </a:cxn>
                  <a:cxn ang="0">
                    <a:pos x="163" y="108"/>
                  </a:cxn>
                  <a:cxn ang="0">
                    <a:pos x="117" y="76"/>
                  </a:cxn>
                  <a:cxn ang="0">
                    <a:pos x="101" y="90"/>
                  </a:cxn>
                  <a:cxn ang="0">
                    <a:pos x="128" y="127"/>
                  </a:cxn>
                  <a:cxn ang="0">
                    <a:pos x="95" y="95"/>
                  </a:cxn>
                  <a:cxn ang="0">
                    <a:pos x="70" y="84"/>
                  </a:cxn>
                  <a:cxn ang="0">
                    <a:pos x="67" y="162"/>
                  </a:cxn>
                  <a:cxn ang="0">
                    <a:pos x="91" y="240"/>
                  </a:cxn>
                  <a:cxn ang="0">
                    <a:pos x="71" y="204"/>
                  </a:cxn>
                  <a:cxn ang="0">
                    <a:pos x="53" y="172"/>
                  </a:cxn>
                  <a:cxn ang="0">
                    <a:pos x="68" y="248"/>
                  </a:cxn>
                  <a:cxn ang="0">
                    <a:pos x="56" y="248"/>
                  </a:cxn>
                  <a:cxn ang="0">
                    <a:pos x="39" y="249"/>
                  </a:cxn>
                </a:cxnLst>
                <a:rect l="0" t="0" r="r" b="b"/>
                <a:pathLst>
                  <a:path w="285" h="258">
                    <a:moveTo>
                      <a:pt x="39" y="249"/>
                    </a:moveTo>
                    <a:cubicBezTo>
                      <a:pt x="37" y="250"/>
                      <a:pt x="35" y="249"/>
                      <a:pt x="33" y="249"/>
                    </a:cubicBezTo>
                    <a:cubicBezTo>
                      <a:pt x="32" y="250"/>
                      <a:pt x="32" y="251"/>
                      <a:pt x="31" y="252"/>
                    </a:cubicBezTo>
                    <a:cubicBezTo>
                      <a:pt x="30" y="253"/>
                      <a:pt x="29" y="255"/>
                      <a:pt x="27" y="255"/>
                    </a:cubicBezTo>
                    <a:cubicBezTo>
                      <a:pt x="13" y="258"/>
                      <a:pt x="2" y="240"/>
                      <a:pt x="3" y="226"/>
                    </a:cubicBezTo>
                    <a:cubicBezTo>
                      <a:pt x="5" y="232"/>
                      <a:pt x="12" y="239"/>
                      <a:pt x="15" y="241"/>
                    </a:cubicBezTo>
                    <a:cubicBezTo>
                      <a:pt x="19" y="242"/>
                      <a:pt x="22" y="239"/>
                      <a:pt x="22" y="236"/>
                    </a:cubicBezTo>
                    <a:cubicBezTo>
                      <a:pt x="20" y="222"/>
                      <a:pt x="12" y="211"/>
                      <a:pt x="5" y="199"/>
                    </a:cubicBezTo>
                    <a:cubicBezTo>
                      <a:pt x="5" y="197"/>
                      <a:pt x="5" y="196"/>
                      <a:pt x="4" y="194"/>
                    </a:cubicBezTo>
                    <a:cubicBezTo>
                      <a:pt x="2" y="182"/>
                      <a:pt x="1" y="170"/>
                      <a:pt x="2" y="159"/>
                    </a:cubicBezTo>
                    <a:cubicBezTo>
                      <a:pt x="3" y="146"/>
                      <a:pt x="0" y="130"/>
                      <a:pt x="4" y="119"/>
                    </a:cubicBezTo>
                    <a:cubicBezTo>
                      <a:pt x="5" y="113"/>
                      <a:pt x="9" y="108"/>
                      <a:pt x="10" y="103"/>
                    </a:cubicBezTo>
                    <a:cubicBezTo>
                      <a:pt x="12" y="98"/>
                      <a:pt x="13" y="91"/>
                      <a:pt x="15" y="87"/>
                    </a:cubicBezTo>
                    <a:cubicBezTo>
                      <a:pt x="22" y="72"/>
                      <a:pt x="35" y="59"/>
                      <a:pt x="48" y="49"/>
                    </a:cubicBezTo>
                    <a:cubicBezTo>
                      <a:pt x="56" y="44"/>
                      <a:pt x="63" y="39"/>
                      <a:pt x="70" y="38"/>
                    </a:cubicBezTo>
                    <a:cubicBezTo>
                      <a:pt x="90" y="14"/>
                      <a:pt x="138" y="0"/>
                      <a:pt x="163" y="9"/>
                    </a:cubicBezTo>
                    <a:cubicBezTo>
                      <a:pt x="144" y="12"/>
                      <a:pt x="114" y="10"/>
                      <a:pt x="95" y="27"/>
                    </a:cubicBezTo>
                    <a:cubicBezTo>
                      <a:pt x="125" y="18"/>
                      <a:pt x="152" y="22"/>
                      <a:pt x="173" y="32"/>
                    </a:cubicBezTo>
                    <a:cubicBezTo>
                      <a:pt x="185" y="38"/>
                      <a:pt x="210" y="52"/>
                      <a:pt x="217" y="66"/>
                    </a:cubicBezTo>
                    <a:cubicBezTo>
                      <a:pt x="220" y="72"/>
                      <a:pt x="223" y="74"/>
                      <a:pt x="228" y="79"/>
                    </a:cubicBezTo>
                    <a:cubicBezTo>
                      <a:pt x="233" y="84"/>
                      <a:pt x="238" y="92"/>
                      <a:pt x="245" y="96"/>
                    </a:cubicBezTo>
                    <a:cubicBezTo>
                      <a:pt x="249" y="99"/>
                      <a:pt x="252" y="101"/>
                      <a:pt x="256" y="103"/>
                    </a:cubicBezTo>
                    <a:cubicBezTo>
                      <a:pt x="256" y="103"/>
                      <a:pt x="259" y="104"/>
                      <a:pt x="261" y="106"/>
                    </a:cubicBezTo>
                    <a:cubicBezTo>
                      <a:pt x="266" y="108"/>
                      <a:pt x="268" y="108"/>
                      <a:pt x="271" y="105"/>
                    </a:cubicBezTo>
                    <a:cubicBezTo>
                      <a:pt x="273" y="100"/>
                      <a:pt x="268" y="97"/>
                      <a:pt x="266" y="95"/>
                    </a:cubicBezTo>
                    <a:cubicBezTo>
                      <a:pt x="275" y="99"/>
                      <a:pt x="279" y="101"/>
                      <a:pt x="279" y="108"/>
                    </a:cubicBezTo>
                    <a:cubicBezTo>
                      <a:pt x="279" y="110"/>
                      <a:pt x="280" y="111"/>
                      <a:pt x="281" y="112"/>
                    </a:cubicBezTo>
                    <a:cubicBezTo>
                      <a:pt x="280" y="116"/>
                      <a:pt x="285" y="116"/>
                      <a:pt x="284" y="119"/>
                    </a:cubicBezTo>
                    <a:cubicBezTo>
                      <a:pt x="282" y="122"/>
                      <a:pt x="278" y="120"/>
                      <a:pt x="274" y="122"/>
                    </a:cubicBezTo>
                    <a:cubicBezTo>
                      <a:pt x="272" y="125"/>
                      <a:pt x="274" y="129"/>
                      <a:pt x="268" y="131"/>
                    </a:cubicBezTo>
                    <a:cubicBezTo>
                      <a:pt x="269" y="134"/>
                      <a:pt x="271" y="133"/>
                      <a:pt x="270" y="135"/>
                    </a:cubicBezTo>
                    <a:cubicBezTo>
                      <a:pt x="267" y="137"/>
                      <a:pt x="267" y="133"/>
                      <a:pt x="264" y="135"/>
                    </a:cubicBezTo>
                    <a:cubicBezTo>
                      <a:pt x="264" y="137"/>
                      <a:pt x="265" y="139"/>
                      <a:pt x="262" y="140"/>
                    </a:cubicBezTo>
                    <a:cubicBezTo>
                      <a:pt x="252" y="136"/>
                      <a:pt x="249" y="124"/>
                      <a:pt x="240" y="116"/>
                    </a:cubicBezTo>
                    <a:cubicBezTo>
                      <a:pt x="237" y="113"/>
                      <a:pt x="232" y="111"/>
                      <a:pt x="229" y="108"/>
                    </a:cubicBezTo>
                    <a:cubicBezTo>
                      <a:pt x="227" y="106"/>
                      <a:pt x="226" y="103"/>
                      <a:pt x="225" y="101"/>
                    </a:cubicBezTo>
                    <a:cubicBezTo>
                      <a:pt x="218" y="91"/>
                      <a:pt x="212" y="81"/>
                      <a:pt x="203" y="75"/>
                    </a:cubicBezTo>
                    <a:cubicBezTo>
                      <a:pt x="199" y="77"/>
                      <a:pt x="199" y="79"/>
                      <a:pt x="197" y="82"/>
                    </a:cubicBezTo>
                    <a:cubicBezTo>
                      <a:pt x="193" y="82"/>
                      <a:pt x="186" y="72"/>
                      <a:pt x="181" y="70"/>
                    </a:cubicBezTo>
                    <a:cubicBezTo>
                      <a:pt x="182" y="72"/>
                      <a:pt x="192" y="82"/>
                      <a:pt x="191" y="84"/>
                    </a:cubicBezTo>
                    <a:cubicBezTo>
                      <a:pt x="187" y="88"/>
                      <a:pt x="183" y="93"/>
                      <a:pt x="176" y="94"/>
                    </a:cubicBezTo>
                    <a:cubicBezTo>
                      <a:pt x="155" y="78"/>
                      <a:pt x="133" y="62"/>
                      <a:pt x="106" y="60"/>
                    </a:cubicBezTo>
                    <a:cubicBezTo>
                      <a:pt x="121" y="69"/>
                      <a:pt x="138" y="80"/>
                      <a:pt x="152" y="93"/>
                    </a:cubicBezTo>
                    <a:cubicBezTo>
                      <a:pt x="157" y="96"/>
                      <a:pt x="166" y="101"/>
                      <a:pt x="163" y="108"/>
                    </a:cubicBezTo>
                    <a:cubicBezTo>
                      <a:pt x="157" y="111"/>
                      <a:pt x="156" y="105"/>
                      <a:pt x="153" y="103"/>
                    </a:cubicBezTo>
                    <a:cubicBezTo>
                      <a:pt x="143" y="93"/>
                      <a:pt x="130" y="83"/>
                      <a:pt x="117" y="76"/>
                    </a:cubicBezTo>
                    <a:cubicBezTo>
                      <a:pt x="105" y="69"/>
                      <a:pt x="92" y="60"/>
                      <a:pt x="77" y="60"/>
                    </a:cubicBezTo>
                    <a:cubicBezTo>
                      <a:pt x="85" y="70"/>
                      <a:pt x="93" y="80"/>
                      <a:pt x="101" y="90"/>
                    </a:cubicBezTo>
                    <a:cubicBezTo>
                      <a:pt x="110" y="99"/>
                      <a:pt x="121" y="108"/>
                      <a:pt x="126" y="119"/>
                    </a:cubicBezTo>
                    <a:cubicBezTo>
                      <a:pt x="127" y="121"/>
                      <a:pt x="129" y="125"/>
                      <a:pt x="128" y="127"/>
                    </a:cubicBezTo>
                    <a:cubicBezTo>
                      <a:pt x="122" y="131"/>
                      <a:pt x="121" y="124"/>
                      <a:pt x="118" y="121"/>
                    </a:cubicBezTo>
                    <a:cubicBezTo>
                      <a:pt x="112" y="113"/>
                      <a:pt x="103" y="104"/>
                      <a:pt x="95" y="95"/>
                    </a:cubicBezTo>
                    <a:cubicBezTo>
                      <a:pt x="87" y="86"/>
                      <a:pt x="81" y="75"/>
                      <a:pt x="73" y="67"/>
                    </a:cubicBezTo>
                    <a:cubicBezTo>
                      <a:pt x="70" y="72"/>
                      <a:pt x="70" y="78"/>
                      <a:pt x="70" y="84"/>
                    </a:cubicBezTo>
                    <a:cubicBezTo>
                      <a:pt x="79" y="96"/>
                      <a:pt x="93" y="150"/>
                      <a:pt x="87" y="155"/>
                    </a:cubicBezTo>
                    <a:cubicBezTo>
                      <a:pt x="84" y="158"/>
                      <a:pt x="74" y="158"/>
                      <a:pt x="67" y="162"/>
                    </a:cubicBezTo>
                    <a:cubicBezTo>
                      <a:pt x="68" y="178"/>
                      <a:pt x="77" y="199"/>
                      <a:pt x="85" y="216"/>
                    </a:cubicBezTo>
                    <a:cubicBezTo>
                      <a:pt x="89" y="223"/>
                      <a:pt x="96" y="234"/>
                      <a:pt x="91" y="240"/>
                    </a:cubicBezTo>
                    <a:cubicBezTo>
                      <a:pt x="87" y="239"/>
                      <a:pt x="85" y="233"/>
                      <a:pt x="83" y="229"/>
                    </a:cubicBezTo>
                    <a:cubicBezTo>
                      <a:pt x="79" y="220"/>
                      <a:pt x="75" y="212"/>
                      <a:pt x="71" y="204"/>
                    </a:cubicBezTo>
                    <a:cubicBezTo>
                      <a:pt x="64" y="191"/>
                      <a:pt x="61" y="178"/>
                      <a:pt x="58" y="167"/>
                    </a:cubicBezTo>
                    <a:cubicBezTo>
                      <a:pt x="56" y="169"/>
                      <a:pt x="54" y="170"/>
                      <a:pt x="53" y="172"/>
                    </a:cubicBezTo>
                    <a:cubicBezTo>
                      <a:pt x="57" y="193"/>
                      <a:pt x="70" y="218"/>
                      <a:pt x="75" y="239"/>
                    </a:cubicBezTo>
                    <a:cubicBezTo>
                      <a:pt x="72" y="242"/>
                      <a:pt x="72" y="246"/>
                      <a:pt x="68" y="248"/>
                    </a:cubicBezTo>
                    <a:cubicBezTo>
                      <a:pt x="64" y="249"/>
                      <a:pt x="64" y="244"/>
                      <a:pt x="61" y="243"/>
                    </a:cubicBezTo>
                    <a:cubicBezTo>
                      <a:pt x="59" y="244"/>
                      <a:pt x="59" y="247"/>
                      <a:pt x="56" y="248"/>
                    </a:cubicBezTo>
                    <a:cubicBezTo>
                      <a:pt x="52" y="248"/>
                      <a:pt x="51" y="243"/>
                      <a:pt x="48" y="242"/>
                    </a:cubicBezTo>
                    <a:cubicBezTo>
                      <a:pt x="45" y="244"/>
                      <a:pt x="44" y="247"/>
                      <a:pt x="39" y="249"/>
                    </a:cubicBez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" name="Freeform 696"/>
              <p:cNvSpPr>
                <a:spLocks/>
              </p:cNvSpPr>
              <p:nvPr/>
            </p:nvSpPr>
            <p:spPr bwMode="auto">
              <a:xfrm>
                <a:off x="3563826" y="2975604"/>
                <a:ext cx="70818" cy="3244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6" y="2"/>
                  </a:cxn>
                  <a:cxn ang="0">
                    <a:pos x="30" y="12"/>
                  </a:cxn>
                  <a:cxn ang="0">
                    <a:pos x="1" y="11"/>
                  </a:cxn>
                  <a:cxn ang="0">
                    <a:pos x="0" y="4"/>
                  </a:cxn>
                </a:cxnLst>
                <a:rect l="0" t="0" r="r" b="b"/>
                <a:pathLst>
                  <a:path w="32" h="15">
                    <a:moveTo>
                      <a:pt x="0" y="4"/>
                    </a:moveTo>
                    <a:cubicBezTo>
                      <a:pt x="0" y="4"/>
                      <a:pt x="18" y="0"/>
                      <a:pt x="26" y="2"/>
                    </a:cubicBezTo>
                    <a:cubicBezTo>
                      <a:pt x="32" y="5"/>
                      <a:pt x="31" y="10"/>
                      <a:pt x="30" y="12"/>
                    </a:cubicBezTo>
                    <a:cubicBezTo>
                      <a:pt x="28" y="15"/>
                      <a:pt x="5" y="11"/>
                      <a:pt x="1" y="11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D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" name="Freeform 697"/>
              <p:cNvSpPr>
                <a:spLocks/>
              </p:cNvSpPr>
              <p:nvPr/>
            </p:nvSpPr>
            <p:spPr bwMode="auto">
              <a:xfrm>
                <a:off x="3615205" y="2994575"/>
                <a:ext cx="5901" cy="1032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3" y="4"/>
                      <a:pt x="4" y="3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Freeform 698"/>
              <p:cNvSpPr>
                <a:spLocks/>
              </p:cNvSpPr>
              <p:nvPr/>
            </p:nvSpPr>
            <p:spPr bwMode="auto">
              <a:xfrm>
                <a:off x="3608716" y="2991587"/>
                <a:ext cx="7377" cy="1327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5"/>
                  </a:cxn>
                  <a:cxn ang="0">
                    <a:pos x="3" y="2"/>
                  </a:cxn>
                  <a:cxn ang="0">
                    <a:pos x="1" y="1"/>
                  </a:cxn>
                  <a:cxn ang="0">
                    <a:pos x="0" y="3"/>
                  </a:cxn>
                </a:cxnLst>
                <a:rect l="0" t="0" r="r" b="b"/>
                <a:pathLst>
                  <a:path w="3" h="5">
                    <a:moveTo>
                      <a:pt x="0" y="3"/>
                    </a:moveTo>
                    <a:cubicBezTo>
                      <a:pt x="0" y="4"/>
                      <a:pt x="1" y="5"/>
                      <a:pt x="2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" name="Freeform 699"/>
              <p:cNvSpPr>
                <a:spLocks/>
              </p:cNvSpPr>
              <p:nvPr/>
            </p:nvSpPr>
            <p:spPr bwMode="auto">
              <a:xfrm>
                <a:off x="3597570" y="2991269"/>
                <a:ext cx="8852" cy="1032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4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" name="Freeform 700"/>
              <p:cNvSpPr>
                <a:spLocks/>
              </p:cNvSpPr>
              <p:nvPr/>
            </p:nvSpPr>
            <p:spPr bwMode="auto">
              <a:xfrm>
                <a:off x="3579730" y="2993192"/>
                <a:ext cx="7376" cy="1032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Freeform 701"/>
              <p:cNvSpPr>
                <a:spLocks/>
              </p:cNvSpPr>
              <p:nvPr/>
            </p:nvSpPr>
            <p:spPr bwMode="auto">
              <a:xfrm>
                <a:off x="3566777" y="2990356"/>
                <a:ext cx="8852" cy="1032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2" y="4"/>
                    </a:cubicBezTo>
                    <a:cubicBezTo>
                      <a:pt x="3" y="3"/>
                      <a:pt x="4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雷奥与狗0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" t="11699" b="2789"/>
          <a:stretch>
            <a:fillRect/>
          </a:stretch>
        </p:blipFill>
        <p:spPr bwMode="auto">
          <a:xfrm>
            <a:off x="2714625" y="357188"/>
            <a:ext cx="5021263" cy="605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15063" y="6357938"/>
            <a:ext cx="2786062" cy="3238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1500">
                <a:effectLst>
                  <a:outerShdw blurRad="38100" dist="38100" dir="2700000" algn="tl">
                    <a:srgbClr val="DDDDDD"/>
                  </a:outerShdw>
                </a:effectLst>
                <a:latin typeface="华文新魏" charset="0"/>
                <a:ea typeface="华文新魏" charset="0"/>
                <a:cs typeface="华文新魏" charset="0"/>
              </a:rPr>
              <a:t>幼儿园游戏探究活动 大班上册</a:t>
            </a:r>
          </a:p>
        </p:txBody>
      </p:sp>
      <p:grpSp>
        <p:nvGrpSpPr>
          <p:cNvPr id="28676" name="组合 66"/>
          <p:cNvGrpSpPr>
            <a:grpSpLocks/>
          </p:cNvGrpSpPr>
          <p:nvPr/>
        </p:nvGrpSpPr>
        <p:grpSpPr bwMode="auto">
          <a:xfrm>
            <a:off x="-15875" y="0"/>
            <a:ext cx="1516063" cy="6858000"/>
            <a:chOff x="-15875" y="0"/>
            <a:chExt cx="1516063" cy="6858000"/>
          </a:xfrm>
        </p:grpSpPr>
        <p:sp>
          <p:nvSpPr>
            <p:cNvPr id="5" name="矩形 4"/>
            <p:cNvSpPr/>
            <p:nvPr/>
          </p:nvSpPr>
          <p:spPr>
            <a:xfrm flipV="1">
              <a:off x="-15875" y="0"/>
              <a:ext cx="1516063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28678" name="矩形 6"/>
            <p:cNvSpPr>
              <a:spLocks noChangeArrowheads="1"/>
            </p:cNvSpPr>
            <p:nvPr/>
          </p:nvSpPr>
          <p:spPr bwMode="auto">
            <a:xfrm>
              <a:off x="357188" y="428625"/>
              <a:ext cx="714375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4800" b="1">
                  <a:solidFill>
                    <a:schemeClr val="bg1"/>
                  </a:solidFill>
                  <a:latin typeface="方正正粗黑简体" charset="0"/>
                  <a:ea typeface="方正正粗黑简体" charset="0"/>
                  <a:cs typeface="方正正粗黑简体" charset="0"/>
                </a:rPr>
                <a:t>生气汤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1454150" y="0"/>
              <a:ext cx="46038" cy="6858000"/>
            </a:xfrm>
            <a:prstGeom prst="rect">
              <a:avLst/>
            </a:prstGeom>
            <a:solidFill>
              <a:srgbClr val="2D7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grpSp>
          <p:nvGrpSpPr>
            <p:cNvPr id="28680" name="Group 280"/>
            <p:cNvGrpSpPr>
              <a:grpSpLocks/>
            </p:cNvGrpSpPr>
            <p:nvPr/>
          </p:nvGrpSpPr>
          <p:grpSpPr bwMode="auto">
            <a:xfrm rot="900000">
              <a:off x="276077" y="5037620"/>
              <a:ext cx="920762" cy="1408690"/>
              <a:chOff x="3524440" y="2612395"/>
              <a:chExt cx="855725" cy="1308656"/>
            </a:xfrm>
          </p:grpSpPr>
          <p:sp>
            <p:nvSpPr>
              <p:cNvPr id="9" name="Freeform 671"/>
              <p:cNvSpPr>
                <a:spLocks/>
              </p:cNvSpPr>
              <p:nvPr/>
            </p:nvSpPr>
            <p:spPr bwMode="auto">
              <a:xfrm>
                <a:off x="4229419" y="2971364"/>
                <a:ext cx="134258" cy="166649"/>
              </a:xfrm>
              <a:custGeom>
                <a:avLst/>
                <a:gdLst/>
                <a:ahLst/>
                <a:cxnLst>
                  <a:cxn ang="0">
                    <a:pos x="49" y="23"/>
                  </a:cxn>
                  <a:cxn ang="0">
                    <a:pos x="45" y="14"/>
                  </a:cxn>
                  <a:cxn ang="0">
                    <a:pos x="22" y="22"/>
                  </a:cxn>
                  <a:cxn ang="0">
                    <a:pos x="24" y="14"/>
                  </a:cxn>
                  <a:cxn ang="0">
                    <a:pos x="25" y="8"/>
                  </a:cxn>
                  <a:cxn ang="0">
                    <a:pos x="15" y="6"/>
                  </a:cxn>
                  <a:cxn ang="0">
                    <a:pos x="10" y="21"/>
                  </a:cxn>
                  <a:cxn ang="0">
                    <a:pos x="5" y="28"/>
                  </a:cxn>
                  <a:cxn ang="0">
                    <a:pos x="5" y="33"/>
                  </a:cxn>
                  <a:cxn ang="0">
                    <a:pos x="4" y="34"/>
                  </a:cxn>
                  <a:cxn ang="0">
                    <a:pos x="3" y="54"/>
                  </a:cxn>
                  <a:cxn ang="0">
                    <a:pos x="15" y="58"/>
                  </a:cxn>
                  <a:cxn ang="0">
                    <a:pos x="18" y="60"/>
                  </a:cxn>
                  <a:cxn ang="0">
                    <a:pos x="32" y="71"/>
                  </a:cxn>
                  <a:cxn ang="0">
                    <a:pos x="40" y="64"/>
                  </a:cxn>
                  <a:cxn ang="0">
                    <a:pos x="40" y="64"/>
                  </a:cxn>
                  <a:cxn ang="0">
                    <a:pos x="32" y="55"/>
                  </a:cxn>
                  <a:cxn ang="0">
                    <a:pos x="31" y="52"/>
                  </a:cxn>
                  <a:cxn ang="0">
                    <a:pos x="31" y="52"/>
                  </a:cxn>
                  <a:cxn ang="0">
                    <a:pos x="50" y="58"/>
                  </a:cxn>
                  <a:cxn ang="0">
                    <a:pos x="53" y="46"/>
                  </a:cxn>
                  <a:cxn ang="0">
                    <a:pos x="38" y="42"/>
                  </a:cxn>
                  <a:cxn ang="0">
                    <a:pos x="39" y="42"/>
                  </a:cxn>
                  <a:cxn ang="0">
                    <a:pos x="43" y="41"/>
                  </a:cxn>
                  <a:cxn ang="0">
                    <a:pos x="48" y="39"/>
                  </a:cxn>
                  <a:cxn ang="0">
                    <a:pos x="54" y="38"/>
                  </a:cxn>
                  <a:cxn ang="0">
                    <a:pos x="55" y="27"/>
                  </a:cxn>
                  <a:cxn ang="0">
                    <a:pos x="46" y="27"/>
                  </a:cxn>
                  <a:cxn ang="0">
                    <a:pos x="43" y="28"/>
                  </a:cxn>
                  <a:cxn ang="0">
                    <a:pos x="40" y="29"/>
                  </a:cxn>
                  <a:cxn ang="0">
                    <a:pos x="49" y="23"/>
                  </a:cxn>
                </a:cxnLst>
                <a:rect l="0" t="0" r="r" b="b"/>
                <a:pathLst>
                  <a:path w="60" h="75">
                    <a:moveTo>
                      <a:pt x="49" y="23"/>
                    </a:moveTo>
                    <a:cubicBezTo>
                      <a:pt x="53" y="19"/>
                      <a:pt x="49" y="14"/>
                      <a:pt x="45" y="14"/>
                    </a:cubicBezTo>
                    <a:cubicBezTo>
                      <a:pt x="37" y="14"/>
                      <a:pt x="30" y="18"/>
                      <a:pt x="22" y="22"/>
                    </a:cubicBezTo>
                    <a:cubicBezTo>
                      <a:pt x="23" y="19"/>
                      <a:pt x="24" y="17"/>
                      <a:pt x="24" y="14"/>
                    </a:cubicBezTo>
                    <a:cubicBezTo>
                      <a:pt x="25" y="12"/>
                      <a:pt x="25" y="10"/>
                      <a:pt x="25" y="8"/>
                    </a:cubicBezTo>
                    <a:cubicBezTo>
                      <a:pt x="26" y="2"/>
                      <a:pt x="16" y="0"/>
                      <a:pt x="15" y="6"/>
                    </a:cubicBezTo>
                    <a:cubicBezTo>
                      <a:pt x="14" y="12"/>
                      <a:pt x="12" y="16"/>
                      <a:pt x="10" y="21"/>
                    </a:cubicBezTo>
                    <a:cubicBezTo>
                      <a:pt x="9" y="24"/>
                      <a:pt x="7" y="26"/>
                      <a:pt x="5" y="28"/>
                    </a:cubicBezTo>
                    <a:cubicBezTo>
                      <a:pt x="3" y="30"/>
                      <a:pt x="4" y="32"/>
                      <a:pt x="5" y="33"/>
                    </a:cubicBezTo>
                    <a:cubicBezTo>
                      <a:pt x="5" y="34"/>
                      <a:pt x="5" y="34"/>
                      <a:pt x="4" y="34"/>
                    </a:cubicBezTo>
                    <a:cubicBezTo>
                      <a:pt x="3" y="39"/>
                      <a:pt x="0" y="50"/>
                      <a:pt x="3" y="54"/>
                    </a:cubicBezTo>
                    <a:cubicBezTo>
                      <a:pt x="5" y="58"/>
                      <a:pt x="10" y="58"/>
                      <a:pt x="15" y="58"/>
                    </a:cubicBezTo>
                    <a:cubicBezTo>
                      <a:pt x="16" y="59"/>
                      <a:pt x="16" y="60"/>
                      <a:pt x="18" y="60"/>
                    </a:cubicBezTo>
                    <a:cubicBezTo>
                      <a:pt x="24" y="62"/>
                      <a:pt x="27" y="67"/>
                      <a:pt x="32" y="71"/>
                    </a:cubicBezTo>
                    <a:cubicBezTo>
                      <a:pt x="36" y="75"/>
                      <a:pt x="42" y="69"/>
                      <a:pt x="40" y="64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7" y="60"/>
                      <a:pt x="35" y="57"/>
                      <a:pt x="32" y="55"/>
                    </a:cubicBezTo>
                    <a:cubicBezTo>
                      <a:pt x="32" y="54"/>
                      <a:pt x="31" y="53"/>
                      <a:pt x="31" y="52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37" y="53"/>
                      <a:pt x="44" y="56"/>
                      <a:pt x="50" y="58"/>
                    </a:cubicBezTo>
                    <a:cubicBezTo>
                      <a:pt x="58" y="60"/>
                      <a:pt x="60" y="48"/>
                      <a:pt x="53" y="46"/>
                    </a:cubicBezTo>
                    <a:cubicBezTo>
                      <a:pt x="48" y="45"/>
                      <a:pt x="43" y="43"/>
                      <a:pt x="38" y="42"/>
                    </a:cubicBezTo>
                    <a:cubicBezTo>
                      <a:pt x="38" y="42"/>
                      <a:pt x="39" y="42"/>
                      <a:pt x="39" y="42"/>
                    </a:cubicBezTo>
                    <a:cubicBezTo>
                      <a:pt x="40" y="42"/>
                      <a:pt x="42" y="42"/>
                      <a:pt x="43" y="41"/>
                    </a:cubicBezTo>
                    <a:cubicBezTo>
                      <a:pt x="44" y="41"/>
                      <a:pt x="46" y="40"/>
                      <a:pt x="48" y="39"/>
                    </a:cubicBezTo>
                    <a:cubicBezTo>
                      <a:pt x="51" y="39"/>
                      <a:pt x="53" y="38"/>
                      <a:pt x="54" y="38"/>
                    </a:cubicBezTo>
                    <a:cubicBezTo>
                      <a:pt x="60" y="37"/>
                      <a:pt x="60" y="29"/>
                      <a:pt x="55" y="27"/>
                    </a:cubicBezTo>
                    <a:cubicBezTo>
                      <a:pt x="51" y="25"/>
                      <a:pt x="49" y="26"/>
                      <a:pt x="46" y="27"/>
                    </a:cubicBezTo>
                    <a:cubicBezTo>
                      <a:pt x="45" y="27"/>
                      <a:pt x="44" y="28"/>
                      <a:pt x="43" y="28"/>
                    </a:cubicBezTo>
                    <a:cubicBezTo>
                      <a:pt x="42" y="28"/>
                      <a:pt x="41" y="29"/>
                      <a:pt x="40" y="29"/>
                    </a:cubicBezTo>
                    <a:cubicBezTo>
                      <a:pt x="44" y="27"/>
                      <a:pt x="47" y="25"/>
                      <a:pt x="49" y="2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" name="Freeform 672"/>
              <p:cNvSpPr>
                <a:spLocks/>
              </p:cNvSpPr>
              <p:nvPr/>
            </p:nvSpPr>
            <p:spPr bwMode="auto">
              <a:xfrm>
                <a:off x="3559656" y="3385250"/>
                <a:ext cx="137209" cy="153376"/>
              </a:xfrm>
              <a:custGeom>
                <a:avLst/>
                <a:gdLst/>
                <a:ahLst/>
                <a:cxnLst>
                  <a:cxn ang="0">
                    <a:pos x="7" y="41"/>
                  </a:cxn>
                  <a:cxn ang="0">
                    <a:pos x="2" y="32"/>
                  </a:cxn>
                  <a:cxn ang="0">
                    <a:pos x="22" y="17"/>
                  </a:cxn>
                  <a:cxn ang="0">
                    <a:pos x="14" y="15"/>
                  </a:cxn>
                  <a:cxn ang="0">
                    <a:pos x="9" y="12"/>
                  </a:cxn>
                  <a:cxn ang="0">
                    <a:pos x="13" y="2"/>
                  </a:cxn>
                  <a:cxn ang="0">
                    <a:pos x="28" y="7"/>
                  </a:cxn>
                  <a:cxn ang="0">
                    <a:pos x="36" y="6"/>
                  </a:cxn>
                  <a:cxn ang="0">
                    <a:pos x="41" y="9"/>
                  </a:cxn>
                  <a:cxn ang="0">
                    <a:pos x="42" y="9"/>
                  </a:cxn>
                  <a:cxn ang="0">
                    <a:pos x="59" y="19"/>
                  </a:cxn>
                  <a:cxn ang="0">
                    <a:pos x="55" y="31"/>
                  </a:cxn>
                  <a:cxn ang="0">
                    <a:pos x="56" y="35"/>
                  </a:cxn>
                  <a:cxn ang="0">
                    <a:pos x="57" y="53"/>
                  </a:cxn>
                  <a:cxn ang="0">
                    <a:pos x="47" y="56"/>
                  </a:cxn>
                  <a:cxn ang="0">
                    <a:pos x="47" y="56"/>
                  </a:cxn>
                  <a:cxn ang="0">
                    <a:pos x="44" y="44"/>
                  </a:cxn>
                  <a:cxn ang="0">
                    <a:pos x="42" y="41"/>
                  </a:cxn>
                  <a:cxn ang="0">
                    <a:pos x="42" y="41"/>
                  </a:cxn>
                  <a:cxn ang="0">
                    <a:pos x="36" y="61"/>
                  </a:cxn>
                  <a:cxn ang="0">
                    <a:pos x="25" y="56"/>
                  </a:cxn>
                  <a:cxn ang="0">
                    <a:pos x="30" y="42"/>
                  </a:cxn>
                  <a:cxn ang="0">
                    <a:pos x="29" y="42"/>
                  </a:cxn>
                  <a:cxn ang="0">
                    <a:pos x="26" y="46"/>
                  </a:cxn>
                  <a:cxn ang="0">
                    <a:pos x="22" y="48"/>
                  </a:cxn>
                  <a:cxn ang="0">
                    <a:pos x="17" y="53"/>
                  </a:cxn>
                  <a:cxn ang="0">
                    <a:pos x="8" y="48"/>
                  </a:cxn>
                  <a:cxn ang="0">
                    <a:pos x="13" y="40"/>
                  </a:cxn>
                  <a:cxn ang="0">
                    <a:pos x="16" y="38"/>
                  </a:cxn>
                  <a:cxn ang="0">
                    <a:pos x="17" y="36"/>
                  </a:cxn>
                  <a:cxn ang="0">
                    <a:pos x="7" y="41"/>
                  </a:cxn>
                </a:cxnLst>
                <a:rect l="0" t="0" r="r" b="b"/>
                <a:pathLst>
                  <a:path w="61" h="68">
                    <a:moveTo>
                      <a:pt x="7" y="41"/>
                    </a:moveTo>
                    <a:cubicBezTo>
                      <a:pt x="2" y="42"/>
                      <a:pt x="0" y="36"/>
                      <a:pt x="2" y="32"/>
                    </a:cubicBezTo>
                    <a:cubicBezTo>
                      <a:pt x="7" y="25"/>
                      <a:pt x="14" y="22"/>
                      <a:pt x="22" y="17"/>
                    </a:cubicBezTo>
                    <a:cubicBezTo>
                      <a:pt x="19" y="17"/>
                      <a:pt x="17" y="16"/>
                      <a:pt x="14" y="15"/>
                    </a:cubicBezTo>
                    <a:cubicBezTo>
                      <a:pt x="12" y="14"/>
                      <a:pt x="11" y="13"/>
                      <a:pt x="9" y="12"/>
                    </a:cubicBezTo>
                    <a:cubicBezTo>
                      <a:pt x="3" y="9"/>
                      <a:pt x="7" y="0"/>
                      <a:pt x="13" y="2"/>
                    </a:cubicBezTo>
                    <a:cubicBezTo>
                      <a:pt x="18" y="5"/>
                      <a:pt x="23" y="6"/>
                      <a:pt x="28" y="7"/>
                    </a:cubicBezTo>
                    <a:cubicBezTo>
                      <a:pt x="31" y="7"/>
                      <a:pt x="34" y="7"/>
                      <a:pt x="36" y="6"/>
                    </a:cubicBezTo>
                    <a:cubicBezTo>
                      <a:pt x="39" y="6"/>
                      <a:pt x="40" y="7"/>
                      <a:pt x="41" y="9"/>
                    </a:cubicBezTo>
                    <a:cubicBezTo>
                      <a:pt x="41" y="9"/>
                      <a:pt x="42" y="9"/>
                      <a:pt x="42" y="9"/>
                    </a:cubicBezTo>
                    <a:cubicBezTo>
                      <a:pt x="46" y="11"/>
                      <a:pt x="57" y="15"/>
                      <a:pt x="59" y="19"/>
                    </a:cubicBezTo>
                    <a:cubicBezTo>
                      <a:pt x="61" y="23"/>
                      <a:pt x="58" y="28"/>
                      <a:pt x="55" y="31"/>
                    </a:cubicBezTo>
                    <a:cubicBezTo>
                      <a:pt x="56" y="32"/>
                      <a:pt x="56" y="34"/>
                      <a:pt x="56" y="35"/>
                    </a:cubicBezTo>
                    <a:cubicBezTo>
                      <a:pt x="54" y="41"/>
                      <a:pt x="56" y="46"/>
                      <a:pt x="57" y="53"/>
                    </a:cubicBezTo>
                    <a:cubicBezTo>
                      <a:pt x="58" y="59"/>
                      <a:pt x="50" y="61"/>
                      <a:pt x="47" y="56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5" y="51"/>
                      <a:pt x="44" y="48"/>
                      <a:pt x="44" y="44"/>
                    </a:cubicBezTo>
                    <a:cubicBezTo>
                      <a:pt x="43" y="43"/>
                      <a:pt x="43" y="42"/>
                      <a:pt x="42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39" y="47"/>
                      <a:pt x="38" y="55"/>
                      <a:pt x="36" y="61"/>
                    </a:cubicBezTo>
                    <a:cubicBezTo>
                      <a:pt x="34" y="68"/>
                      <a:pt x="22" y="64"/>
                      <a:pt x="25" y="56"/>
                    </a:cubicBezTo>
                    <a:cubicBezTo>
                      <a:pt x="27" y="52"/>
                      <a:pt x="28" y="47"/>
                      <a:pt x="30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8" y="44"/>
                      <a:pt x="27" y="45"/>
                      <a:pt x="26" y="46"/>
                    </a:cubicBezTo>
                    <a:cubicBezTo>
                      <a:pt x="26" y="46"/>
                      <a:pt x="23" y="48"/>
                      <a:pt x="22" y="48"/>
                    </a:cubicBezTo>
                    <a:cubicBezTo>
                      <a:pt x="20" y="51"/>
                      <a:pt x="18" y="52"/>
                      <a:pt x="17" y="53"/>
                    </a:cubicBezTo>
                    <a:cubicBezTo>
                      <a:pt x="14" y="57"/>
                      <a:pt x="7" y="53"/>
                      <a:pt x="8" y="48"/>
                    </a:cubicBezTo>
                    <a:cubicBezTo>
                      <a:pt x="9" y="43"/>
                      <a:pt x="11" y="42"/>
                      <a:pt x="13" y="40"/>
                    </a:cubicBezTo>
                    <a:cubicBezTo>
                      <a:pt x="14" y="39"/>
                      <a:pt x="15" y="39"/>
                      <a:pt x="16" y="38"/>
                    </a:cubicBezTo>
                    <a:cubicBezTo>
                      <a:pt x="16" y="37"/>
                      <a:pt x="17" y="37"/>
                      <a:pt x="17" y="36"/>
                    </a:cubicBezTo>
                    <a:cubicBezTo>
                      <a:pt x="14" y="38"/>
                      <a:pt x="11" y="40"/>
                      <a:pt x="7" y="4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" name="Freeform 673"/>
              <p:cNvSpPr>
                <a:spLocks/>
              </p:cNvSpPr>
              <p:nvPr/>
            </p:nvSpPr>
            <p:spPr bwMode="auto">
              <a:xfrm>
                <a:off x="4153411" y="3540627"/>
                <a:ext cx="210977" cy="274307"/>
              </a:xfrm>
              <a:custGeom>
                <a:avLst/>
                <a:gdLst/>
                <a:ahLst/>
                <a:cxnLst>
                  <a:cxn ang="0">
                    <a:pos x="73" y="93"/>
                  </a:cxn>
                  <a:cxn ang="0">
                    <a:pos x="72" y="91"/>
                  </a:cxn>
                  <a:cxn ang="0">
                    <a:pos x="28" y="10"/>
                  </a:cxn>
                  <a:cxn ang="0">
                    <a:pos x="22" y="9"/>
                  </a:cxn>
                  <a:cxn ang="0">
                    <a:pos x="18" y="6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2" y="10"/>
                  </a:cxn>
                  <a:cxn ang="0">
                    <a:pos x="29" y="60"/>
                  </a:cxn>
                  <a:cxn ang="0">
                    <a:pos x="46" y="97"/>
                  </a:cxn>
                  <a:cxn ang="0">
                    <a:pos x="46" y="97"/>
                  </a:cxn>
                  <a:cxn ang="0">
                    <a:pos x="48" y="103"/>
                  </a:cxn>
                  <a:cxn ang="0">
                    <a:pos x="50" y="106"/>
                  </a:cxn>
                  <a:cxn ang="0">
                    <a:pos x="52" y="110"/>
                  </a:cxn>
                  <a:cxn ang="0">
                    <a:pos x="59" y="120"/>
                  </a:cxn>
                  <a:cxn ang="0">
                    <a:pos x="82" y="112"/>
                  </a:cxn>
                  <a:cxn ang="0">
                    <a:pos x="83" y="112"/>
                  </a:cxn>
                  <a:cxn ang="0">
                    <a:pos x="84" y="112"/>
                  </a:cxn>
                  <a:cxn ang="0">
                    <a:pos x="93" y="104"/>
                  </a:cxn>
                  <a:cxn ang="0">
                    <a:pos x="73" y="93"/>
                  </a:cxn>
                </a:cxnLst>
                <a:rect l="0" t="0" r="r" b="b"/>
                <a:pathLst>
                  <a:path w="96" h="124">
                    <a:moveTo>
                      <a:pt x="73" y="93"/>
                    </a:moveTo>
                    <a:cubicBezTo>
                      <a:pt x="73" y="92"/>
                      <a:pt x="73" y="91"/>
                      <a:pt x="72" y="91"/>
                    </a:cubicBezTo>
                    <a:cubicBezTo>
                      <a:pt x="61" y="62"/>
                      <a:pt x="50" y="32"/>
                      <a:pt x="28" y="10"/>
                    </a:cubicBezTo>
                    <a:cubicBezTo>
                      <a:pt x="26" y="9"/>
                      <a:pt x="24" y="8"/>
                      <a:pt x="22" y="9"/>
                    </a:cubicBezTo>
                    <a:cubicBezTo>
                      <a:pt x="20" y="8"/>
                      <a:pt x="19" y="7"/>
                      <a:pt x="18" y="6"/>
                    </a:cubicBezTo>
                    <a:cubicBezTo>
                      <a:pt x="16" y="4"/>
                      <a:pt x="13" y="4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7" y="0"/>
                      <a:pt x="0" y="5"/>
                      <a:pt x="2" y="10"/>
                    </a:cubicBezTo>
                    <a:cubicBezTo>
                      <a:pt x="11" y="27"/>
                      <a:pt x="21" y="43"/>
                      <a:pt x="29" y="60"/>
                    </a:cubicBezTo>
                    <a:cubicBezTo>
                      <a:pt x="34" y="72"/>
                      <a:pt x="39" y="85"/>
                      <a:pt x="46" y="97"/>
                    </a:cubicBezTo>
                    <a:cubicBezTo>
                      <a:pt x="46" y="97"/>
                      <a:pt x="46" y="97"/>
                      <a:pt x="46" y="97"/>
                    </a:cubicBezTo>
                    <a:cubicBezTo>
                      <a:pt x="47" y="99"/>
                      <a:pt x="48" y="101"/>
                      <a:pt x="48" y="103"/>
                    </a:cubicBezTo>
                    <a:cubicBezTo>
                      <a:pt x="49" y="105"/>
                      <a:pt x="50" y="105"/>
                      <a:pt x="50" y="106"/>
                    </a:cubicBezTo>
                    <a:cubicBezTo>
                      <a:pt x="51" y="107"/>
                      <a:pt x="51" y="109"/>
                      <a:pt x="52" y="110"/>
                    </a:cubicBezTo>
                    <a:cubicBezTo>
                      <a:pt x="53" y="115"/>
                      <a:pt x="56" y="118"/>
                      <a:pt x="59" y="120"/>
                    </a:cubicBezTo>
                    <a:cubicBezTo>
                      <a:pt x="68" y="124"/>
                      <a:pt x="75" y="113"/>
                      <a:pt x="82" y="112"/>
                    </a:cubicBezTo>
                    <a:cubicBezTo>
                      <a:pt x="83" y="112"/>
                      <a:pt x="83" y="112"/>
                      <a:pt x="83" y="112"/>
                    </a:cubicBezTo>
                    <a:cubicBezTo>
                      <a:pt x="83" y="112"/>
                      <a:pt x="84" y="112"/>
                      <a:pt x="84" y="112"/>
                    </a:cubicBezTo>
                    <a:cubicBezTo>
                      <a:pt x="88" y="111"/>
                      <a:pt x="92" y="108"/>
                      <a:pt x="93" y="104"/>
                    </a:cubicBezTo>
                    <a:cubicBezTo>
                      <a:pt x="96" y="91"/>
                      <a:pt x="80" y="94"/>
                      <a:pt x="73" y="9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Freeform 674"/>
              <p:cNvSpPr>
                <a:spLocks/>
              </p:cNvSpPr>
              <p:nvPr/>
            </p:nvSpPr>
            <p:spPr bwMode="auto">
              <a:xfrm>
                <a:off x="4254801" y="3728513"/>
                <a:ext cx="123931" cy="119457"/>
              </a:xfrm>
              <a:custGeom>
                <a:avLst/>
                <a:gdLst/>
                <a:ahLst/>
                <a:cxnLst>
                  <a:cxn ang="0">
                    <a:pos x="50" y="3"/>
                  </a:cxn>
                  <a:cxn ang="0">
                    <a:pos x="39" y="4"/>
                  </a:cxn>
                  <a:cxn ang="0">
                    <a:pos x="25" y="12"/>
                  </a:cxn>
                  <a:cxn ang="0">
                    <a:pos x="24" y="15"/>
                  </a:cxn>
                  <a:cxn ang="0">
                    <a:pos x="17" y="20"/>
                  </a:cxn>
                  <a:cxn ang="0">
                    <a:pos x="7" y="23"/>
                  </a:cxn>
                  <a:cxn ang="0">
                    <a:pos x="6" y="23"/>
                  </a:cxn>
                  <a:cxn ang="0">
                    <a:pos x="5" y="24"/>
                  </a:cxn>
                  <a:cxn ang="0">
                    <a:pos x="3" y="27"/>
                  </a:cxn>
                  <a:cxn ang="0">
                    <a:pos x="3" y="28"/>
                  </a:cxn>
                  <a:cxn ang="0">
                    <a:pos x="53" y="22"/>
                  </a:cxn>
                  <a:cxn ang="0">
                    <a:pos x="55" y="15"/>
                  </a:cxn>
                  <a:cxn ang="0">
                    <a:pos x="56" y="12"/>
                  </a:cxn>
                  <a:cxn ang="0">
                    <a:pos x="50" y="3"/>
                  </a:cxn>
                </a:cxnLst>
                <a:rect l="0" t="0" r="r" b="b"/>
                <a:pathLst>
                  <a:path w="56" h="54">
                    <a:moveTo>
                      <a:pt x="50" y="3"/>
                    </a:moveTo>
                    <a:cubicBezTo>
                      <a:pt x="46" y="0"/>
                      <a:pt x="42" y="2"/>
                      <a:pt x="39" y="4"/>
                    </a:cubicBezTo>
                    <a:cubicBezTo>
                      <a:pt x="34" y="6"/>
                      <a:pt x="29" y="8"/>
                      <a:pt x="25" y="12"/>
                    </a:cubicBezTo>
                    <a:cubicBezTo>
                      <a:pt x="25" y="13"/>
                      <a:pt x="24" y="14"/>
                      <a:pt x="24" y="15"/>
                    </a:cubicBezTo>
                    <a:cubicBezTo>
                      <a:pt x="22" y="17"/>
                      <a:pt x="19" y="18"/>
                      <a:pt x="17" y="20"/>
                    </a:cubicBezTo>
                    <a:cubicBezTo>
                      <a:pt x="13" y="20"/>
                      <a:pt x="10" y="21"/>
                      <a:pt x="7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4"/>
                      <a:pt x="5" y="24"/>
                    </a:cubicBezTo>
                    <a:cubicBezTo>
                      <a:pt x="4" y="25"/>
                      <a:pt x="3" y="26"/>
                      <a:pt x="3" y="27"/>
                    </a:cubicBezTo>
                    <a:cubicBezTo>
                      <a:pt x="3" y="27"/>
                      <a:pt x="3" y="28"/>
                      <a:pt x="3" y="28"/>
                    </a:cubicBezTo>
                    <a:cubicBezTo>
                      <a:pt x="0" y="54"/>
                      <a:pt x="45" y="31"/>
                      <a:pt x="53" y="22"/>
                    </a:cubicBezTo>
                    <a:cubicBezTo>
                      <a:pt x="55" y="20"/>
                      <a:pt x="55" y="17"/>
                      <a:pt x="55" y="15"/>
                    </a:cubicBezTo>
                    <a:cubicBezTo>
                      <a:pt x="56" y="14"/>
                      <a:pt x="56" y="13"/>
                      <a:pt x="56" y="12"/>
                    </a:cubicBezTo>
                    <a:cubicBezTo>
                      <a:pt x="55" y="8"/>
                      <a:pt x="53" y="5"/>
                      <a:pt x="50" y="3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Freeform 675"/>
              <p:cNvSpPr>
                <a:spLocks/>
              </p:cNvSpPr>
              <p:nvPr/>
            </p:nvSpPr>
            <p:spPr bwMode="auto">
              <a:xfrm>
                <a:off x="3923497" y="3595826"/>
                <a:ext cx="82621" cy="322974"/>
              </a:xfrm>
              <a:custGeom>
                <a:avLst/>
                <a:gdLst/>
                <a:ahLst/>
                <a:cxnLst>
                  <a:cxn ang="0">
                    <a:pos x="39" y="112"/>
                  </a:cxn>
                  <a:cxn ang="0">
                    <a:pos x="38" y="108"/>
                  </a:cxn>
                  <a:cxn ang="0">
                    <a:pos x="37" y="98"/>
                  </a:cxn>
                  <a:cxn ang="0">
                    <a:pos x="34" y="45"/>
                  </a:cxn>
                  <a:cxn ang="0">
                    <a:pos x="34" y="6"/>
                  </a:cxn>
                  <a:cxn ang="0">
                    <a:pos x="26" y="2"/>
                  </a:cxn>
                  <a:cxn ang="0">
                    <a:pos x="17" y="1"/>
                  </a:cxn>
                  <a:cxn ang="0">
                    <a:pos x="11" y="2"/>
                  </a:cxn>
                  <a:cxn ang="0">
                    <a:pos x="4" y="38"/>
                  </a:cxn>
                  <a:cxn ang="0">
                    <a:pos x="5" y="73"/>
                  </a:cxn>
                  <a:cxn ang="0">
                    <a:pos x="5" y="82"/>
                  </a:cxn>
                  <a:cxn ang="0">
                    <a:pos x="14" y="119"/>
                  </a:cxn>
                  <a:cxn ang="0">
                    <a:pos x="8" y="123"/>
                  </a:cxn>
                  <a:cxn ang="0">
                    <a:pos x="8" y="123"/>
                  </a:cxn>
                  <a:cxn ang="0">
                    <a:pos x="6" y="124"/>
                  </a:cxn>
                  <a:cxn ang="0">
                    <a:pos x="0" y="135"/>
                  </a:cxn>
                  <a:cxn ang="0">
                    <a:pos x="10" y="144"/>
                  </a:cxn>
                  <a:cxn ang="0">
                    <a:pos x="24" y="141"/>
                  </a:cxn>
                  <a:cxn ang="0">
                    <a:pos x="32" y="134"/>
                  </a:cxn>
                  <a:cxn ang="0">
                    <a:pos x="40" y="124"/>
                  </a:cxn>
                  <a:cxn ang="0">
                    <a:pos x="39" y="112"/>
                  </a:cxn>
                </a:cxnLst>
                <a:rect l="0" t="0" r="r" b="b"/>
                <a:pathLst>
                  <a:path w="40" h="145">
                    <a:moveTo>
                      <a:pt x="39" y="112"/>
                    </a:moveTo>
                    <a:cubicBezTo>
                      <a:pt x="38" y="110"/>
                      <a:pt x="38" y="109"/>
                      <a:pt x="38" y="108"/>
                    </a:cubicBezTo>
                    <a:cubicBezTo>
                      <a:pt x="38" y="104"/>
                      <a:pt x="37" y="101"/>
                      <a:pt x="37" y="98"/>
                    </a:cubicBezTo>
                    <a:cubicBezTo>
                      <a:pt x="37" y="97"/>
                      <a:pt x="34" y="62"/>
                      <a:pt x="34" y="45"/>
                    </a:cubicBezTo>
                    <a:cubicBezTo>
                      <a:pt x="35" y="32"/>
                      <a:pt x="38" y="19"/>
                      <a:pt x="34" y="6"/>
                    </a:cubicBezTo>
                    <a:cubicBezTo>
                      <a:pt x="33" y="2"/>
                      <a:pt x="29" y="1"/>
                      <a:pt x="26" y="2"/>
                    </a:cubicBezTo>
                    <a:cubicBezTo>
                      <a:pt x="24" y="0"/>
                      <a:pt x="20" y="0"/>
                      <a:pt x="17" y="1"/>
                    </a:cubicBezTo>
                    <a:cubicBezTo>
                      <a:pt x="15" y="0"/>
                      <a:pt x="13" y="1"/>
                      <a:pt x="11" y="2"/>
                    </a:cubicBezTo>
                    <a:cubicBezTo>
                      <a:pt x="1" y="9"/>
                      <a:pt x="4" y="28"/>
                      <a:pt x="4" y="38"/>
                    </a:cubicBezTo>
                    <a:cubicBezTo>
                      <a:pt x="5" y="50"/>
                      <a:pt x="4" y="61"/>
                      <a:pt x="5" y="73"/>
                    </a:cubicBezTo>
                    <a:cubicBezTo>
                      <a:pt x="5" y="76"/>
                      <a:pt x="5" y="80"/>
                      <a:pt x="5" y="82"/>
                    </a:cubicBezTo>
                    <a:cubicBezTo>
                      <a:pt x="4" y="91"/>
                      <a:pt x="14" y="119"/>
                      <a:pt x="14" y="119"/>
                    </a:cubicBezTo>
                    <a:cubicBezTo>
                      <a:pt x="14" y="119"/>
                      <a:pt x="10" y="122"/>
                      <a:pt x="8" y="123"/>
                    </a:cubicBezTo>
                    <a:cubicBezTo>
                      <a:pt x="8" y="123"/>
                      <a:pt x="8" y="123"/>
                      <a:pt x="8" y="123"/>
                    </a:cubicBezTo>
                    <a:cubicBezTo>
                      <a:pt x="7" y="123"/>
                      <a:pt x="7" y="123"/>
                      <a:pt x="6" y="124"/>
                    </a:cubicBezTo>
                    <a:cubicBezTo>
                      <a:pt x="2" y="126"/>
                      <a:pt x="0" y="130"/>
                      <a:pt x="0" y="135"/>
                    </a:cubicBezTo>
                    <a:cubicBezTo>
                      <a:pt x="1" y="141"/>
                      <a:pt x="6" y="143"/>
                      <a:pt x="10" y="144"/>
                    </a:cubicBezTo>
                    <a:cubicBezTo>
                      <a:pt x="15" y="145"/>
                      <a:pt x="20" y="144"/>
                      <a:pt x="24" y="141"/>
                    </a:cubicBezTo>
                    <a:cubicBezTo>
                      <a:pt x="26" y="140"/>
                      <a:pt x="32" y="134"/>
                      <a:pt x="32" y="134"/>
                    </a:cubicBezTo>
                    <a:cubicBezTo>
                      <a:pt x="35" y="133"/>
                      <a:pt x="39" y="125"/>
                      <a:pt x="40" y="124"/>
                    </a:cubicBezTo>
                    <a:cubicBezTo>
                      <a:pt x="40" y="121"/>
                      <a:pt x="39" y="113"/>
                      <a:pt x="39" y="112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Freeform 676"/>
              <p:cNvSpPr>
                <a:spLocks/>
              </p:cNvSpPr>
              <p:nvPr/>
            </p:nvSpPr>
            <p:spPr bwMode="auto">
              <a:xfrm>
                <a:off x="3895938" y="3845855"/>
                <a:ext cx="153438" cy="75213"/>
              </a:xfrm>
              <a:custGeom>
                <a:avLst/>
                <a:gdLst/>
                <a:ahLst/>
                <a:cxnLst>
                  <a:cxn ang="0">
                    <a:pos x="3" y="28"/>
                  </a:cxn>
                  <a:cxn ang="0">
                    <a:pos x="5" y="31"/>
                  </a:cxn>
                  <a:cxn ang="0">
                    <a:pos x="12" y="33"/>
                  </a:cxn>
                  <a:cxn ang="0">
                    <a:pos x="50" y="4"/>
                  </a:cxn>
                  <a:cxn ang="0">
                    <a:pos x="49" y="0"/>
                  </a:cxn>
                  <a:cxn ang="0">
                    <a:pos x="42" y="6"/>
                  </a:cxn>
                  <a:cxn ang="0">
                    <a:pos x="25" y="9"/>
                  </a:cxn>
                  <a:cxn ang="0">
                    <a:pos x="22" y="7"/>
                  </a:cxn>
                  <a:cxn ang="0">
                    <a:pos x="10" y="9"/>
                  </a:cxn>
                  <a:cxn ang="0">
                    <a:pos x="1" y="17"/>
                  </a:cxn>
                  <a:cxn ang="0">
                    <a:pos x="3" y="28"/>
                  </a:cxn>
                </a:cxnLst>
                <a:rect l="0" t="0" r="r" b="b"/>
                <a:pathLst>
                  <a:path w="69" h="34">
                    <a:moveTo>
                      <a:pt x="3" y="28"/>
                    </a:moveTo>
                    <a:cubicBezTo>
                      <a:pt x="3" y="29"/>
                      <a:pt x="4" y="30"/>
                      <a:pt x="5" y="31"/>
                    </a:cubicBezTo>
                    <a:cubicBezTo>
                      <a:pt x="7" y="32"/>
                      <a:pt x="9" y="33"/>
                      <a:pt x="12" y="33"/>
                    </a:cubicBezTo>
                    <a:cubicBezTo>
                      <a:pt x="22" y="34"/>
                      <a:pt x="69" y="21"/>
                      <a:pt x="50" y="4"/>
                    </a:cubicBezTo>
                    <a:cubicBezTo>
                      <a:pt x="49" y="4"/>
                      <a:pt x="50" y="2"/>
                      <a:pt x="49" y="0"/>
                    </a:cubicBezTo>
                    <a:cubicBezTo>
                      <a:pt x="48" y="0"/>
                      <a:pt x="43" y="6"/>
                      <a:pt x="42" y="6"/>
                    </a:cubicBezTo>
                    <a:cubicBezTo>
                      <a:pt x="42" y="6"/>
                      <a:pt x="29" y="11"/>
                      <a:pt x="25" y="9"/>
                    </a:cubicBezTo>
                    <a:cubicBezTo>
                      <a:pt x="25" y="8"/>
                      <a:pt x="23" y="7"/>
                      <a:pt x="22" y="7"/>
                    </a:cubicBezTo>
                    <a:cubicBezTo>
                      <a:pt x="17" y="7"/>
                      <a:pt x="14" y="8"/>
                      <a:pt x="10" y="9"/>
                    </a:cubicBezTo>
                    <a:cubicBezTo>
                      <a:pt x="6" y="10"/>
                      <a:pt x="1" y="12"/>
                      <a:pt x="1" y="17"/>
                    </a:cubicBezTo>
                    <a:cubicBezTo>
                      <a:pt x="0" y="20"/>
                      <a:pt x="1" y="25"/>
                      <a:pt x="3" y="2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Freeform 677"/>
              <p:cNvSpPr>
                <a:spLocks/>
              </p:cNvSpPr>
              <p:nvPr/>
            </p:nvSpPr>
            <p:spPr bwMode="auto">
              <a:xfrm>
                <a:off x="3667878" y="3025711"/>
                <a:ext cx="624080" cy="430632"/>
              </a:xfrm>
              <a:custGeom>
                <a:avLst/>
                <a:gdLst/>
                <a:ahLst/>
                <a:cxnLst>
                  <a:cxn ang="0">
                    <a:pos x="246" y="4"/>
                  </a:cxn>
                  <a:cxn ang="0">
                    <a:pos x="264" y="43"/>
                  </a:cxn>
                  <a:cxn ang="0">
                    <a:pos x="166" y="88"/>
                  </a:cxn>
                  <a:cxn ang="0">
                    <a:pos x="210" y="144"/>
                  </a:cxn>
                  <a:cxn ang="0">
                    <a:pos x="110" y="182"/>
                  </a:cxn>
                  <a:cxn ang="0">
                    <a:pos x="96" y="130"/>
                  </a:cxn>
                  <a:cxn ang="0">
                    <a:pos x="26" y="194"/>
                  </a:cxn>
                  <a:cxn ang="0">
                    <a:pos x="0" y="166"/>
                  </a:cxn>
                  <a:cxn ang="0">
                    <a:pos x="113" y="66"/>
                  </a:cxn>
                  <a:cxn ang="0">
                    <a:pos x="246" y="4"/>
                  </a:cxn>
                </a:cxnLst>
                <a:rect l="0" t="0" r="r" b="b"/>
                <a:pathLst>
                  <a:path w="280" h="194">
                    <a:moveTo>
                      <a:pt x="246" y="4"/>
                    </a:moveTo>
                    <a:cubicBezTo>
                      <a:pt x="253" y="0"/>
                      <a:pt x="280" y="38"/>
                      <a:pt x="264" y="43"/>
                    </a:cubicBezTo>
                    <a:cubicBezTo>
                      <a:pt x="262" y="44"/>
                      <a:pt x="166" y="88"/>
                      <a:pt x="166" y="88"/>
                    </a:cubicBezTo>
                    <a:cubicBezTo>
                      <a:pt x="175" y="101"/>
                      <a:pt x="213" y="138"/>
                      <a:pt x="210" y="144"/>
                    </a:cubicBezTo>
                    <a:cubicBezTo>
                      <a:pt x="201" y="162"/>
                      <a:pt x="118" y="194"/>
                      <a:pt x="110" y="182"/>
                    </a:cubicBezTo>
                    <a:cubicBezTo>
                      <a:pt x="96" y="163"/>
                      <a:pt x="102" y="123"/>
                      <a:pt x="96" y="130"/>
                    </a:cubicBezTo>
                    <a:cubicBezTo>
                      <a:pt x="56" y="178"/>
                      <a:pt x="26" y="194"/>
                      <a:pt x="26" y="194"/>
                    </a:cubicBezTo>
                    <a:cubicBezTo>
                      <a:pt x="2" y="189"/>
                      <a:pt x="0" y="166"/>
                      <a:pt x="0" y="166"/>
                    </a:cubicBezTo>
                    <a:cubicBezTo>
                      <a:pt x="55" y="141"/>
                      <a:pt x="82" y="79"/>
                      <a:pt x="113" y="66"/>
                    </a:cubicBezTo>
                    <a:cubicBezTo>
                      <a:pt x="156" y="47"/>
                      <a:pt x="174" y="47"/>
                      <a:pt x="246" y="4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Freeform 678"/>
              <p:cNvSpPr>
                <a:spLocks/>
              </p:cNvSpPr>
              <p:nvPr/>
            </p:nvSpPr>
            <p:spPr bwMode="auto">
              <a:xfrm>
                <a:off x="3875687" y="3197267"/>
                <a:ext cx="414579" cy="468976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8" y="198"/>
                  </a:cxn>
                  <a:cxn ang="0">
                    <a:pos x="82" y="203"/>
                  </a:cxn>
                  <a:cxn ang="0">
                    <a:pos x="173" y="152"/>
                  </a:cxn>
                  <a:cxn ang="0">
                    <a:pos x="185" y="110"/>
                  </a:cxn>
                  <a:cxn ang="0">
                    <a:pos x="76" y="18"/>
                  </a:cxn>
                  <a:cxn ang="0">
                    <a:pos x="0" y="52"/>
                  </a:cxn>
                </a:cxnLst>
                <a:rect l="0" t="0" r="r" b="b"/>
                <a:pathLst>
                  <a:path w="188" h="210">
                    <a:moveTo>
                      <a:pt x="0" y="52"/>
                    </a:moveTo>
                    <a:cubicBezTo>
                      <a:pt x="0" y="52"/>
                      <a:pt x="18" y="163"/>
                      <a:pt x="8" y="198"/>
                    </a:cubicBezTo>
                    <a:cubicBezTo>
                      <a:pt x="5" y="209"/>
                      <a:pt x="63" y="210"/>
                      <a:pt x="82" y="203"/>
                    </a:cubicBezTo>
                    <a:cubicBezTo>
                      <a:pt x="101" y="196"/>
                      <a:pt x="155" y="179"/>
                      <a:pt x="173" y="152"/>
                    </a:cubicBezTo>
                    <a:cubicBezTo>
                      <a:pt x="188" y="129"/>
                      <a:pt x="185" y="110"/>
                      <a:pt x="185" y="110"/>
                    </a:cubicBezTo>
                    <a:cubicBezTo>
                      <a:pt x="161" y="115"/>
                      <a:pt x="76" y="18"/>
                      <a:pt x="76" y="18"/>
                    </a:cubicBezTo>
                    <a:cubicBezTo>
                      <a:pt x="76" y="18"/>
                      <a:pt x="26" y="0"/>
                      <a:pt x="0" y="5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/>
                  </a:gs>
                  <a:gs pos="100000">
                    <a:srgbClr val="00B0F0">
                      <a:lumMod val="60000"/>
                      <a:lumOff val="40000"/>
                    </a:srgbClr>
                  </a:gs>
                </a:gsLst>
                <a:lin ang="27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Freeform 679"/>
              <p:cNvSpPr>
                <a:spLocks noEditPoints="1"/>
              </p:cNvSpPr>
              <p:nvPr/>
            </p:nvSpPr>
            <p:spPr bwMode="auto">
              <a:xfrm>
                <a:off x="3837206" y="3121760"/>
                <a:ext cx="473594" cy="553038"/>
              </a:xfrm>
              <a:custGeom>
                <a:avLst/>
                <a:gdLst/>
                <a:ahLst/>
                <a:cxnLst>
                  <a:cxn ang="0">
                    <a:pos x="90" y="79"/>
                  </a:cxn>
                  <a:cxn ang="0">
                    <a:pos x="101" y="75"/>
                  </a:cxn>
                  <a:cxn ang="0">
                    <a:pos x="83" y="29"/>
                  </a:cxn>
                  <a:cxn ang="0">
                    <a:pos x="68" y="9"/>
                  </a:cxn>
                  <a:cxn ang="0">
                    <a:pos x="73" y="37"/>
                  </a:cxn>
                  <a:cxn ang="0">
                    <a:pos x="90" y="79"/>
                  </a:cxn>
                  <a:cxn ang="0">
                    <a:pos x="33" y="104"/>
                  </a:cxn>
                  <a:cxn ang="0">
                    <a:pos x="45" y="99"/>
                  </a:cxn>
                  <a:cxn ang="0">
                    <a:pos x="33" y="72"/>
                  </a:cxn>
                  <a:cxn ang="0">
                    <a:pos x="13" y="38"/>
                  </a:cxn>
                  <a:cxn ang="0">
                    <a:pos x="3" y="46"/>
                  </a:cxn>
                  <a:cxn ang="0">
                    <a:pos x="20" y="76"/>
                  </a:cxn>
                  <a:cxn ang="0">
                    <a:pos x="33" y="104"/>
                  </a:cxn>
                  <a:cxn ang="0">
                    <a:pos x="200" y="148"/>
                  </a:cxn>
                  <a:cxn ang="0">
                    <a:pos x="120" y="223"/>
                  </a:cxn>
                  <a:cxn ang="0">
                    <a:pos x="61" y="237"/>
                  </a:cxn>
                  <a:cxn ang="0">
                    <a:pos x="28" y="229"/>
                  </a:cxn>
                  <a:cxn ang="0">
                    <a:pos x="23" y="230"/>
                  </a:cxn>
                  <a:cxn ang="0">
                    <a:pos x="27" y="238"/>
                  </a:cxn>
                  <a:cxn ang="0">
                    <a:pos x="37" y="244"/>
                  </a:cxn>
                  <a:cxn ang="0">
                    <a:pos x="72" y="247"/>
                  </a:cxn>
                  <a:cxn ang="0">
                    <a:pos x="138" y="227"/>
                  </a:cxn>
                  <a:cxn ang="0">
                    <a:pos x="211" y="147"/>
                  </a:cxn>
                  <a:cxn ang="0">
                    <a:pos x="200" y="148"/>
                  </a:cxn>
                </a:cxnLst>
                <a:rect l="0" t="0" r="r" b="b"/>
                <a:pathLst>
                  <a:path w="214" h="248">
                    <a:moveTo>
                      <a:pt x="90" y="79"/>
                    </a:moveTo>
                    <a:cubicBezTo>
                      <a:pt x="93" y="85"/>
                      <a:pt x="104" y="82"/>
                      <a:pt x="101" y="75"/>
                    </a:cubicBezTo>
                    <a:cubicBezTo>
                      <a:pt x="95" y="60"/>
                      <a:pt x="89" y="44"/>
                      <a:pt x="83" y="29"/>
                    </a:cubicBezTo>
                    <a:cubicBezTo>
                      <a:pt x="82" y="27"/>
                      <a:pt x="75" y="0"/>
                      <a:pt x="68" y="9"/>
                    </a:cubicBezTo>
                    <a:cubicBezTo>
                      <a:pt x="63" y="16"/>
                      <a:pt x="71" y="31"/>
                      <a:pt x="73" y="37"/>
                    </a:cubicBezTo>
                    <a:cubicBezTo>
                      <a:pt x="79" y="51"/>
                      <a:pt x="84" y="65"/>
                      <a:pt x="90" y="79"/>
                    </a:cubicBezTo>
                    <a:close/>
                    <a:moveTo>
                      <a:pt x="33" y="104"/>
                    </a:moveTo>
                    <a:cubicBezTo>
                      <a:pt x="36" y="113"/>
                      <a:pt x="50" y="107"/>
                      <a:pt x="45" y="99"/>
                    </a:cubicBezTo>
                    <a:cubicBezTo>
                      <a:pt x="40" y="91"/>
                      <a:pt x="38" y="80"/>
                      <a:pt x="33" y="72"/>
                    </a:cubicBezTo>
                    <a:cubicBezTo>
                      <a:pt x="28" y="61"/>
                      <a:pt x="22" y="46"/>
                      <a:pt x="13" y="38"/>
                    </a:cubicBezTo>
                    <a:cubicBezTo>
                      <a:pt x="7" y="33"/>
                      <a:pt x="0" y="40"/>
                      <a:pt x="3" y="46"/>
                    </a:cubicBezTo>
                    <a:cubicBezTo>
                      <a:pt x="9" y="56"/>
                      <a:pt x="14" y="66"/>
                      <a:pt x="20" y="76"/>
                    </a:cubicBezTo>
                    <a:cubicBezTo>
                      <a:pt x="24" y="84"/>
                      <a:pt x="31" y="95"/>
                      <a:pt x="33" y="104"/>
                    </a:cubicBezTo>
                    <a:close/>
                    <a:moveTo>
                      <a:pt x="200" y="148"/>
                    </a:moveTo>
                    <a:cubicBezTo>
                      <a:pt x="201" y="188"/>
                      <a:pt x="151" y="209"/>
                      <a:pt x="120" y="223"/>
                    </a:cubicBezTo>
                    <a:cubicBezTo>
                      <a:pt x="101" y="231"/>
                      <a:pt x="82" y="235"/>
                      <a:pt x="61" y="237"/>
                    </a:cubicBezTo>
                    <a:cubicBezTo>
                      <a:pt x="51" y="237"/>
                      <a:pt x="37" y="233"/>
                      <a:pt x="28" y="229"/>
                    </a:cubicBezTo>
                    <a:cubicBezTo>
                      <a:pt x="27" y="229"/>
                      <a:pt x="25" y="229"/>
                      <a:pt x="23" y="230"/>
                    </a:cubicBezTo>
                    <a:cubicBezTo>
                      <a:pt x="19" y="233"/>
                      <a:pt x="23" y="239"/>
                      <a:pt x="27" y="238"/>
                    </a:cubicBezTo>
                    <a:cubicBezTo>
                      <a:pt x="19" y="240"/>
                      <a:pt x="35" y="243"/>
                      <a:pt x="37" y="244"/>
                    </a:cubicBezTo>
                    <a:cubicBezTo>
                      <a:pt x="49" y="247"/>
                      <a:pt x="60" y="248"/>
                      <a:pt x="72" y="247"/>
                    </a:cubicBezTo>
                    <a:cubicBezTo>
                      <a:pt x="96" y="244"/>
                      <a:pt x="116" y="237"/>
                      <a:pt x="138" y="227"/>
                    </a:cubicBezTo>
                    <a:cubicBezTo>
                      <a:pt x="171" y="212"/>
                      <a:pt x="214" y="189"/>
                      <a:pt x="211" y="147"/>
                    </a:cubicBezTo>
                    <a:cubicBezTo>
                      <a:pt x="210" y="140"/>
                      <a:pt x="200" y="141"/>
                      <a:pt x="200" y="14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Freeform 680"/>
              <p:cNvSpPr>
                <a:spLocks/>
              </p:cNvSpPr>
              <p:nvPr/>
            </p:nvSpPr>
            <p:spPr bwMode="auto">
              <a:xfrm>
                <a:off x="3561738" y="2699598"/>
                <a:ext cx="535559" cy="519118"/>
              </a:xfrm>
              <a:custGeom>
                <a:avLst/>
                <a:gdLst/>
                <a:ahLst/>
                <a:cxnLst>
                  <a:cxn ang="0">
                    <a:pos x="23" y="151"/>
                  </a:cxn>
                  <a:cxn ang="0">
                    <a:pos x="152" y="213"/>
                  </a:cxn>
                  <a:cxn ang="0">
                    <a:pos x="174" y="229"/>
                  </a:cxn>
                  <a:cxn ang="0">
                    <a:pos x="178" y="202"/>
                  </a:cxn>
                  <a:cxn ang="0">
                    <a:pos x="240" y="132"/>
                  </a:cxn>
                  <a:cxn ang="0">
                    <a:pos x="210" y="72"/>
                  </a:cxn>
                  <a:cxn ang="0">
                    <a:pos x="170" y="19"/>
                  </a:cxn>
                  <a:cxn ang="0">
                    <a:pos x="73" y="13"/>
                  </a:cxn>
                  <a:cxn ang="0">
                    <a:pos x="23" y="151"/>
                  </a:cxn>
                </a:cxnLst>
                <a:rect l="0" t="0" r="r" b="b"/>
                <a:pathLst>
                  <a:path w="242" h="234">
                    <a:moveTo>
                      <a:pt x="23" y="151"/>
                    </a:moveTo>
                    <a:cubicBezTo>
                      <a:pt x="45" y="204"/>
                      <a:pt x="103" y="231"/>
                      <a:pt x="152" y="213"/>
                    </a:cubicBezTo>
                    <a:cubicBezTo>
                      <a:pt x="154" y="212"/>
                      <a:pt x="154" y="234"/>
                      <a:pt x="174" y="229"/>
                    </a:cubicBezTo>
                    <a:cubicBezTo>
                      <a:pt x="193" y="224"/>
                      <a:pt x="178" y="202"/>
                      <a:pt x="178" y="202"/>
                    </a:cubicBezTo>
                    <a:cubicBezTo>
                      <a:pt x="207" y="187"/>
                      <a:pt x="235" y="163"/>
                      <a:pt x="240" y="132"/>
                    </a:cubicBezTo>
                    <a:cubicBezTo>
                      <a:pt x="242" y="113"/>
                      <a:pt x="235" y="86"/>
                      <a:pt x="210" y="72"/>
                    </a:cubicBezTo>
                    <a:cubicBezTo>
                      <a:pt x="210" y="72"/>
                      <a:pt x="187" y="33"/>
                      <a:pt x="170" y="19"/>
                    </a:cubicBezTo>
                    <a:cubicBezTo>
                      <a:pt x="146" y="0"/>
                      <a:pt x="103" y="1"/>
                      <a:pt x="73" y="13"/>
                    </a:cubicBezTo>
                    <a:cubicBezTo>
                      <a:pt x="22" y="36"/>
                      <a:pt x="0" y="97"/>
                      <a:pt x="23" y="15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Freeform 681"/>
              <p:cNvSpPr>
                <a:spLocks/>
              </p:cNvSpPr>
              <p:nvPr/>
            </p:nvSpPr>
            <p:spPr bwMode="auto">
              <a:xfrm>
                <a:off x="3707991" y="2902562"/>
                <a:ext cx="32458" cy="39819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2" y="19"/>
                  </a:cxn>
                  <a:cxn ang="0">
                    <a:pos x="15" y="3"/>
                  </a:cxn>
                </a:cxnLst>
                <a:rect l="0" t="0" r="r" b="b"/>
                <a:pathLst>
                  <a:path w="15" h="19">
                    <a:moveTo>
                      <a:pt x="15" y="3"/>
                    </a:moveTo>
                    <a:cubicBezTo>
                      <a:pt x="7" y="0"/>
                      <a:pt x="0" y="9"/>
                      <a:pt x="2" y="19"/>
                    </a:cubicBezTo>
                    <a:cubicBezTo>
                      <a:pt x="2" y="11"/>
                      <a:pt x="8" y="3"/>
                      <a:pt x="15" y="3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Freeform 682"/>
              <p:cNvSpPr>
                <a:spLocks/>
              </p:cNvSpPr>
              <p:nvPr/>
            </p:nvSpPr>
            <p:spPr bwMode="auto">
              <a:xfrm>
                <a:off x="3936334" y="2792429"/>
                <a:ext cx="42786" cy="25071"/>
              </a:xfrm>
              <a:custGeom>
                <a:avLst/>
                <a:gdLst/>
                <a:ahLst/>
                <a:cxnLst>
                  <a:cxn ang="0">
                    <a:pos x="20" y="11"/>
                  </a:cxn>
                  <a:cxn ang="0">
                    <a:pos x="0" y="10"/>
                  </a:cxn>
                  <a:cxn ang="0">
                    <a:pos x="20" y="11"/>
                  </a:cxn>
                </a:cxnLst>
                <a:rect l="0" t="0" r="r" b="b"/>
                <a:pathLst>
                  <a:path w="20" h="11">
                    <a:moveTo>
                      <a:pt x="20" y="11"/>
                    </a:moveTo>
                    <a:cubicBezTo>
                      <a:pt x="10" y="0"/>
                      <a:pt x="1" y="2"/>
                      <a:pt x="0" y="10"/>
                    </a:cubicBezTo>
                    <a:cubicBezTo>
                      <a:pt x="3" y="3"/>
                      <a:pt x="14" y="6"/>
                      <a:pt x="20" y="11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683"/>
              <p:cNvSpPr>
                <a:spLocks/>
              </p:cNvSpPr>
              <p:nvPr/>
            </p:nvSpPr>
            <p:spPr bwMode="auto">
              <a:xfrm>
                <a:off x="3884231" y="2933262"/>
                <a:ext cx="54589" cy="36869"/>
              </a:xfrm>
              <a:custGeom>
                <a:avLst/>
                <a:gdLst/>
                <a:ahLst/>
                <a:cxnLst>
                  <a:cxn ang="0">
                    <a:pos x="3" y="17"/>
                  </a:cxn>
                  <a:cxn ang="0">
                    <a:pos x="21" y="13"/>
                  </a:cxn>
                  <a:cxn ang="0">
                    <a:pos x="3" y="17"/>
                  </a:cxn>
                </a:cxnLst>
                <a:rect l="0" t="0" r="r" b="b"/>
                <a:pathLst>
                  <a:path w="26" h="17">
                    <a:moveTo>
                      <a:pt x="3" y="17"/>
                    </a:moveTo>
                    <a:cubicBezTo>
                      <a:pt x="6" y="10"/>
                      <a:pt x="17" y="3"/>
                      <a:pt x="21" y="13"/>
                    </a:cubicBezTo>
                    <a:cubicBezTo>
                      <a:pt x="26" y="0"/>
                      <a:pt x="0" y="5"/>
                      <a:pt x="3" y="17"/>
                    </a:cubicBezTo>
                    <a:close/>
                  </a:path>
                </a:pathLst>
              </a:custGeom>
              <a:solidFill>
                <a:srgbClr val="FDC5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Freeform 684"/>
              <p:cNvSpPr>
                <a:spLocks/>
              </p:cNvSpPr>
              <p:nvPr/>
            </p:nvSpPr>
            <p:spPr bwMode="auto">
              <a:xfrm>
                <a:off x="3852063" y="3029125"/>
                <a:ext cx="116554" cy="87011"/>
              </a:xfrm>
              <a:custGeom>
                <a:avLst/>
                <a:gdLst/>
                <a:ahLst/>
                <a:cxnLst>
                  <a:cxn ang="0">
                    <a:pos x="19" y="35"/>
                  </a:cxn>
                  <a:cxn ang="0">
                    <a:pos x="31" y="25"/>
                  </a:cxn>
                  <a:cxn ang="0">
                    <a:pos x="47" y="0"/>
                  </a:cxn>
                  <a:cxn ang="0">
                    <a:pos x="0" y="2"/>
                  </a:cxn>
                  <a:cxn ang="0">
                    <a:pos x="19" y="35"/>
                  </a:cxn>
                </a:cxnLst>
                <a:rect l="0" t="0" r="r" b="b"/>
                <a:pathLst>
                  <a:path w="53" h="38">
                    <a:moveTo>
                      <a:pt x="19" y="35"/>
                    </a:moveTo>
                    <a:cubicBezTo>
                      <a:pt x="29" y="38"/>
                      <a:pt x="27" y="26"/>
                      <a:pt x="31" y="25"/>
                    </a:cubicBezTo>
                    <a:cubicBezTo>
                      <a:pt x="42" y="22"/>
                      <a:pt x="51" y="13"/>
                      <a:pt x="47" y="0"/>
                    </a:cubicBezTo>
                    <a:cubicBezTo>
                      <a:pt x="53" y="21"/>
                      <a:pt x="10" y="29"/>
                      <a:pt x="0" y="2"/>
                    </a:cubicBezTo>
                    <a:cubicBezTo>
                      <a:pt x="1" y="11"/>
                      <a:pt x="13" y="33"/>
                      <a:pt x="19" y="35"/>
                    </a:cubicBezTo>
                    <a:close/>
                  </a:path>
                </a:pathLst>
              </a:custGeom>
              <a:solidFill>
                <a:srgbClr val="FA8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Freeform 685"/>
              <p:cNvSpPr>
                <a:spLocks/>
              </p:cNvSpPr>
              <p:nvPr/>
            </p:nvSpPr>
            <p:spPr bwMode="auto">
              <a:xfrm>
                <a:off x="3722985" y="3012204"/>
                <a:ext cx="64916" cy="64890"/>
              </a:xfrm>
              <a:custGeom>
                <a:avLst/>
                <a:gdLst/>
                <a:ahLst/>
                <a:cxnLst>
                  <a:cxn ang="0">
                    <a:pos x="11" y="29"/>
                  </a:cxn>
                  <a:cxn ang="0">
                    <a:pos x="29" y="9"/>
                  </a:cxn>
                  <a:cxn ang="0">
                    <a:pos x="7" y="6"/>
                  </a:cxn>
                  <a:cxn ang="0">
                    <a:pos x="11" y="29"/>
                  </a:cxn>
                </a:cxnLst>
                <a:rect l="0" t="0" r="r" b="b"/>
                <a:pathLst>
                  <a:path w="29" h="29">
                    <a:moveTo>
                      <a:pt x="11" y="29"/>
                    </a:moveTo>
                    <a:cubicBezTo>
                      <a:pt x="21" y="24"/>
                      <a:pt x="29" y="18"/>
                      <a:pt x="29" y="9"/>
                    </a:cubicBezTo>
                    <a:cubicBezTo>
                      <a:pt x="24" y="1"/>
                      <a:pt x="17" y="0"/>
                      <a:pt x="7" y="6"/>
                    </a:cubicBezTo>
                    <a:cubicBezTo>
                      <a:pt x="0" y="13"/>
                      <a:pt x="2" y="23"/>
                      <a:pt x="11" y="29"/>
                    </a:cubicBezTo>
                    <a:close/>
                  </a:path>
                </a:pathLst>
              </a:custGeom>
              <a:solidFill>
                <a:srgbClr val="FCA0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Freeform 686"/>
              <p:cNvSpPr>
                <a:spLocks/>
              </p:cNvSpPr>
              <p:nvPr/>
            </p:nvSpPr>
            <p:spPr bwMode="auto">
              <a:xfrm>
                <a:off x="4015332" y="2907499"/>
                <a:ext cx="67867" cy="61940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15" y="2"/>
                  </a:cxn>
                  <a:cxn ang="0">
                    <a:pos x="1" y="7"/>
                  </a:cxn>
                </a:cxnLst>
                <a:rect l="0" t="0" r="r" b="b"/>
                <a:pathLst>
                  <a:path w="31" h="28">
                    <a:moveTo>
                      <a:pt x="1" y="7"/>
                    </a:moveTo>
                    <a:cubicBezTo>
                      <a:pt x="0" y="28"/>
                      <a:pt x="31" y="11"/>
                      <a:pt x="15" y="2"/>
                    </a:cubicBezTo>
                    <a:cubicBezTo>
                      <a:pt x="11" y="0"/>
                      <a:pt x="5" y="4"/>
                      <a:pt x="1" y="7"/>
                    </a:cubicBezTo>
                    <a:close/>
                  </a:path>
                </a:pathLst>
              </a:custGeom>
              <a:solidFill>
                <a:srgbClr val="FC9E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Freeform 687"/>
              <p:cNvSpPr>
                <a:spLocks/>
              </p:cNvSpPr>
              <p:nvPr/>
            </p:nvSpPr>
            <p:spPr bwMode="auto">
              <a:xfrm>
                <a:off x="3961473" y="2859133"/>
                <a:ext cx="45737" cy="56041"/>
              </a:xfrm>
              <a:custGeom>
                <a:avLst/>
                <a:gdLst/>
                <a:ahLst/>
                <a:cxnLst>
                  <a:cxn ang="0">
                    <a:pos x="3" y="20"/>
                  </a:cxn>
                  <a:cxn ang="0">
                    <a:pos x="20" y="11"/>
                  </a:cxn>
                  <a:cxn ang="0">
                    <a:pos x="7" y="2"/>
                  </a:cxn>
                  <a:cxn ang="0">
                    <a:pos x="3" y="20"/>
                  </a:cxn>
                </a:cxnLst>
                <a:rect l="0" t="0" r="r" b="b"/>
                <a:pathLst>
                  <a:path w="21" h="25">
                    <a:moveTo>
                      <a:pt x="3" y="20"/>
                    </a:moveTo>
                    <a:cubicBezTo>
                      <a:pt x="5" y="25"/>
                      <a:pt x="19" y="16"/>
                      <a:pt x="20" y="11"/>
                    </a:cubicBezTo>
                    <a:cubicBezTo>
                      <a:pt x="21" y="4"/>
                      <a:pt x="12" y="0"/>
                      <a:pt x="7" y="2"/>
                    </a:cubicBezTo>
                    <a:cubicBezTo>
                      <a:pt x="0" y="5"/>
                      <a:pt x="0" y="15"/>
                      <a:pt x="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Freeform 688"/>
              <p:cNvSpPr>
                <a:spLocks/>
              </p:cNvSpPr>
              <p:nvPr/>
            </p:nvSpPr>
            <p:spPr bwMode="auto">
              <a:xfrm>
                <a:off x="3963315" y="2867817"/>
                <a:ext cx="32458" cy="42769"/>
              </a:xfrm>
              <a:custGeom>
                <a:avLst/>
                <a:gdLst/>
                <a:ahLst/>
                <a:cxnLst>
                  <a:cxn ang="0">
                    <a:pos x="15" y="9"/>
                  </a:cxn>
                  <a:cxn ang="0">
                    <a:pos x="2" y="5"/>
                  </a:cxn>
                  <a:cxn ang="0">
                    <a:pos x="1" y="11"/>
                  </a:cxn>
                  <a:cxn ang="0">
                    <a:pos x="15" y="9"/>
                  </a:cxn>
                </a:cxnLst>
                <a:rect l="0" t="0" r="r" b="b"/>
                <a:pathLst>
                  <a:path w="15" h="19">
                    <a:moveTo>
                      <a:pt x="15" y="9"/>
                    </a:moveTo>
                    <a:cubicBezTo>
                      <a:pt x="13" y="2"/>
                      <a:pt x="6" y="0"/>
                      <a:pt x="2" y="5"/>
                    </a:cubicBezTo>
                    <a:cubicBezTo>
                      <a:pt x="0" y="7"/>
                      <a:pt x="1" y="11"/>
                      <a:pt x="1" y="11"/>
                    </a:cubicBezTo>
                    <a:cubicBezTo>
                      <a:pt x="1" y="19"/>
                      <a:pt x="12" y="14"/>
                      <a:pt x="15" y="9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Freeform 689"/>
              <p:cNvSpPr>
                <a:spLocks/>
              </p:cNvSpPr>
              <p:nvPr/>
            </p:nvSpPr>
            <p:spPr bwMode="auto">
              <a:xfrm>
                <a:off x="3967219" y="2874173"/>
                <a:ext cx="20655" cy="26546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9" y="6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cubicBezTo>
                      <a:pt x="8" y="1"/>
                      <a:pt x="4" y="0"/>
                      <a:pt x="1" y="3"/>
                    </a:cubicBezTo>
                    <a:cubicBezTo>
                      <a:pt x="0" y="4"/>
                      <a:pt x="0" y="7"/>
                      <a:pt x="0" y="7"/>
                    </a:cubicBezTo>
                    <a:cubicBezTo>
                      <a:pt x="1" y="11"/>
                      <a:pt x="7" y="8"/>
                      <a:pt x="9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Freeform 690"/>
              <p:cNvSpPr>
                <a:spLocks/>
              </p:cNvSpPr>
              <p:nvPr/>
            </p:nvSpPr>
            <p:spPr bwMode="auto">
              <a:xfrm>
                <a:off x="3965626" y="2875353"/>
                <a:ext cx="13279" cy="13273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4" y="6"/>
                  </a:cxn>
                  <a:cxn ang="0">
                    <a:pos x="5" y="2"/>
                  </a:cxn>
                  <a:cxn ang="0">
                    <a:pos x="2" y="1"/>
                  </a:cxn>
                  <a:cxn ang="0">
                    <a:pos x="1" y="4"/>
                  </a:cxn>
                </a:cxnLst>
                <a:rect l="0" t="0" r="r" b="b"/>
                <a:pathLst>
                  <a:path w="6" h="6">
                    <a:moveTo>
                      <a:pt x="1" y="4"/>
                    </a:moveTo>
                    <a:cubicBezTo>
                      <a:pt x="1" y="5"/>
                      <a:pt x="3" y="6"/>
                      <a:pt x="4" y="6"/>
                    </a:cubicBezTo>
                    <a:cubicBezTo>
                      <a:pt x="5" y="5"/>
                      <a:pt x="6" y="4"/>
                      <a:pt x="5" y="2"/>
                    </a:cubicBezTo>
                    <a:cubicBezTo>
                      <a:pt x="5" y="1"/>
                      <a:pt x="3" y="0"/>
                      <a:pt x="2" y="1"/>
                    </a:cubicBezTo>
                    <a:cubicBezTo>
                      <a:pt x="1" y="1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691"/>
              <p:cNvSpPr>
                <a:spLocks/>
              </p:cNvSpPr>
              <p:nvPr/>
            </p:nvSpPr>
            <p:spPr bwMode="auto">
              <a:xfrm>
                <a:off x="3726097" y="2958042"/>
                <a:ext cx="61965" cy="48668"/>
              </a:xfrm>
              <a:custGeom>
                <a:avLst/>
                <a:gdLst/>
                <a:ahLst/>
                <a:cxnLst>
                  <a:cxn ang="0">
                    <a:pos x="10" y="19"/>
                  </a:cxn>
                  <a:cxn ang="0">
                    <a:pos x="27" y="10"/>
                  </a:cxn>
                  <a:cxn ang="0">
                    <a:pos x="14" y="2"/>
                  </a:cxn>
                  <a:cxn ang="0">
                    <a:pos x="10" y="19"/>
                  </a:cxn>
                </a:cxnLst>
                <a:rect l="0" t="0" r="r" b="b"/>
                <a:pathLst>
                  <a:path w="28" h="23">
                    <a:moveTo>
                      <a:pt x="10" y="19"/>
                    </a:moveTo>
                    <a:cubicBezTo>
                      <a:pt x="14" y="23"/>
                      <a:pt x="26" y="15"/>
                      <a:pt x="27" y="10"/>
                    </a:cubicBezTo>
                    <a:cubicBezTo>
                      <a:pt x="28" y="4"/>
                      <a:pt x="20" y="0"/>
                      <a:pt x="14" y="2"/>
                    </a:cubicBezTo>
                    <a:cubicBezTo>
                      <a:pt x="0" y="6"/>
                      <a:pt x="7" y="16"/>
                      <a:pt x="10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Freeform 692"/>
              <p:cNvSpPr>
                <a:spLocks/>
              </p:cNvSpPr>
              <p:nvPr/>
            </p:nvSpPr>
            <p:spPr bwMode="auto">
              <a:xfrm>
                <a:off x="3749380" y="2970618"/>
                <a:ext cx="45736" cy="39818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3" y="4"/>
                  </a:cxn>
                  <a:cxn ang="0">
                    <a:pos x="3" y="11"/>
                  </a:cxn>
                  <a:cxn ang="0">
                    <a:pos x="15" y="5"/>
                  </a:cxn>
                </a:cxnLst>
                <a:rect l="0" t="0" r="r" b="b"/>
                <a:pathLst>
                  <a:path w="20" h="18">
                    <a:moveTo>
                      <a:pt x="15" y="5"/>
                    </a:moveTo>
                    <a:cubicBezTo>
                      <a:pt x="13" y="1"/>
                      <a:pt x="7" y="0"/>
                      <a:pt x="3" y="4"/>
                    </a:cubicBezTo>
                    <a:cubicBezTo>
                      <a:pt x="3" y="5"/>
                      <a:pt x="0" y="7"/>
                      <a:pt x="3" y="11"/>
                    </a:cubicBezTo>
                    <a:cubicBezTo>
                      <a:pt x="4" y="18"/>
                      <a:pt x="20" y="12"/>
                      <a:pt x="15" y="5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Freeform 693"/>
              <p:cNvSpPr>
                <a:spLocks/>
              </p:cNvSpPr>
              <p:nvPr/>
            </p:nvSpPr>
            <p:spPr bwMode="auto">
              <a:xfrm>
                <a:off x="3751677" y="2978933"/>
                <a:ext cx="22130" cy="20647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1" y="2"/>
                  </a:cxn>
                  <a:cxn ang="0">
                    <a:pos x="1" y="6"/>
                  </a:cxn>
                  <a:cxn ang="0">
                    <a:pos x="7" y="3"/>
                  </a:cxn>
                </a:cxnLst>
                <a:rect l="0" t="0" r="r" b="b"/>
                <a:pathLst>
                  <a:path w="10" h="9">
                    <a:moveTo>
                      <a:pt x="7" y="3"/>
                    </a:moveTo>
                    <a:cubicBezTo>
                      <a:pt x="6" y="1"/>
                      <a:pt x="3" y="0"/>
                      <a:pt x="1" y="2"/>
                    </a:cubicBezTo>
                    <a:cubicBezTo>
                      <a:pt x="1" y="3"/>
                      <a:pt x="0" y="4"/>
                      <a:pt x="1" y="6"/>
                    </a:cubicBezTo>
                    <a:cubicBezTo>
                      <a:pt x="2" y="9"/>
                      <a:pt x="10" y="6"/>
                      <a:pt x="7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Freeform 694"/>
              <p:cNvSpPr>
                <a:spLocks/>
              </p:cNvSpPr>
              <p:nvPr/>
            </p:nvSpPr>
            <p:spPr bwMode="auto">
              <a:xfrm>
                <a:off x="3745452" y="2978550"/>
                <a:ext cx="13279" cy="1032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4" y="4"/>
                  </a:cxn>
                  <a:cxn ang="0">
                    <a:pos x="6" y="1"/>
                  </a:cxn>
                  <a:cxn ang="0">
                    <a:pos x="2" y="1"/>
                  </a:cxn>
                  <a:cxn ang="0">
                    <a:pos x="1" y="3"/>
                  </a:cxn>
                </a:cxnLst>
                <a:rect l="0" t="0" r="r" b="b"/>
                <a:pathLst>
                  <a:path w="6" h="5">
                    <a:moveTo>
                      <a:pt x="1" y="3"/>
                    </a:moveTo>
                    <a:cubicBezTo>
                      <a:pt x="1" y="4"/>
                      <a:pt x="3" y="5"/>
                      <a:pt x="4" y="4"/>
                    </a:cubicBezTo>
                    <a:cubicBezTo>
                      <a:pt x="5" y="3"/>
                      <a:pt x="6" y="2"/>
                      <a:pt x="6" y="1"/>
                    </a:cubicBezTo>
                    <a:cubicBezTo>
                      <a:pt x="5" y="0"/>
                      <a:pt x="4" y="0"/>
                      <a:pt x="2" y="1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Freeform 695"/>
              <p:cNvSpPr>
                <a:spLocks/>
              </p:cNvSpPr>
              <p:nvPr/>
            </p:nvSpPr>
            <p:spPr bwMode="auto">
              <a:xfrm>
                <a:off x="3524052" y="2610982"/>
                <a:ext cx="629982" cy="573684"/>
              </a:xfrm>
              <a:custGeom>
                <a:avLst/>
                <a:gdLst/>
                <a:ahLst/>
                <a:cxnLst>
                  <a:cxn ang="0">
                    <a:pos x="33" y="249"/>
                  </a:cxn>
                  <a:cxn ang="0">
                    <a:pos x="27" y="255"/>
                  </a:cxn>
                  <a:cxn ang="0">
                    <a:pos x="15" y="241"/>
                  </a:cxn>
                  <a:cxn ang="0">
                    <a:pos x="5" y="199"/>
                  </a:cxn>
                  <a:cxn ang="0">
                    <a:pos x="2" y="159"/>
                  </a:cxn>
                  <a:cxn ang="0">
                    <a:pos x="10" y="103"/>
                  </a:cxn>
                  <a:cxn ang="0">
                    <a:pos x="48" y="49"/>
                  </a:cxn>
                  <a:cxn ang="0">
                    <a:pos x="163" y="9"/>
                  </a:cxn>
                  <a:cxn ang="0">
                    <a:pos x="173" y="32"/>
                  </a:cxn>
                  <a:cxn ang="0">
                    <a:pos x="228" y="79"/>
                  </a:cxn>
                  <a:cxn ang="0">
                    <a:pos x="256" y="103"/>
                  </a:cxn>
                  <a:cxn ang="0">
                    <a:pos x="271" y="105"/>
                  </a:cxn>
                  <a:cxn ang="0">
                    <a:pos x="279" y="108"/>
                  </a:cxn>
                  <a:cxn ang="0">
                    <a:pos x="284" y="119"/>
                  </a:cxn>
                  <a:cxn ang="0">
                    <a:pos x="268" y="131"/>
                  </a:cxn>
                  <a:cxn ang="0">
                    <a:pos x="264" y="135"/>
                  </a:cxn>
                  <a:cxn ang="0">
                    <a:pos x="240" y="116"/>
                  </a:cxn>
                  <a:cxn ang="0">
                    <a:pos x="225" y="101"/>
                  </a:cxn>
                  <a:cxn ang="0">
                    <a:pos x="197" y="82"/>
                  </a:cxn>
                  <a:cxn ang="0">
                    <a:pos x="191" y="84"/>
                  </a:cxn>
                  <a:cxn ang="0">
                    <a:pos x="106" y="60"/>
                  </a:cxn>
                  <a:cxn ang="0">
                    <a:pos x="163" y="108"/>
                  </a:cxn>
                  <a:cxn ang="0">
                    <a:pos x="117" y="76"/>
                  </a:cxn>
                  <a:cxn ang="0">
                    <a:pos x="101" y="90"/>
                  </a:cxn>
                  <a:cxn ang="0">
                    <a:pos x="128" y="127"/>
                  </a:cxn>
                  <a:cxn ang="0">
                    <a:pos x="95" y="95"/>
                  </a:cxn>
                  <a:cxn ang="0">
                    <a:pos x="70" y="84"/>
                  </a:cxn>
                  <a:cxn ang="0">
                    <a:pos x="67" y="162"/>
                  </a:cxn>
                  <a:cxn ang="0">
                    <a:pos x="91" y="240"/>
                  </a:cxn>
                  <a:cxn ang="0">
                    <a:pos x="71" y="204"/>
                  </a:cxn>
                  <a:cxn ang="0">
                    <a:pos x="53" y="172"/>
                  </a:cxn>
                  <a:cxn ang="0">
                    <a:pos x="68" y="248"/>
                  </a:cxn>
                  <a:cxn ang="0">
                    <a:pos x="56" y="248"/>
                  </a:cxn>
                  <a:cxn ang="0">
                    <a:pos x="39" y="249"/>
                  </a:cxn>
                </a:cxnLst>
                <a:rect l="0" t="0" r="r" b="b"/>
                <a:pathLst>
                  <a:path w="285" h="258">
                    <a:moveTo>
                      <a:pt x="39" y="249"/>
                    </a:moveTo>
                    <a:cubicBezTo>
                      <a:pt x="37" y="250"/>
                      <a:pt x="35" y="249"/>
                      <a:pt x="33" y="249"/>
                    </a:cubicBezTo>
                    <a:cubicBezTo>
                      <a:pt x="32" y="250"/>
                      <a:pt x="32" y="251"/>
                      <a:pt x="31" y="252"/>
                    </a:cubicBezTo>
                    <a:cubicBezTo>
                      <a:pt x="30" y="253"/>
                      <a:pt x="29" y="255"/>
                      <a:pt x="27" y="255"/>
                    </a:cubicBezTo>
                    <a:cubicBezTo>
                      <a:pt x="13" y="258"/>
                      <a:pt x="2" y="240"/>
                      <a:pt x="3" y="226"/>
                    </a:cubicBezTo>
                    <a:cubicBezTo>
                      <a:pt x="5" y="232"/>
                      <a:pt x="12" y="239"/>
                      <a:pt x="15" y="241"/>
                    </a:cubicBezTo>
                    <a:cubicBezTo>
                      <a:pt x="19" y="242"/>
                      <a:pt x="22" y="239"/>
                      <a:pt x="22" y="236"/>
                    </a:cubicBezTo>
                    <a:cubicBezTo>
                      <a:pt x="20" y="222"/>
                      <a:pt x="12" y="211"/>
                      <a:pt x="5" y="199"/>
                    </a:cubicBezTo>
                    <a:cubicBezTo>
                      <a:pt x="5" y="197"/>
                      <a:pt x="5" y="196"/>
                      <a:pt x="4" y="194"/>
                    </a:cubicBezTo>
                    <a:cubicBezTo>
                      <a:pt x="2" y="182"/>
                      <a:pt x="1" y="170"/>
                      <a:pt x="2" y="159"/>
                    </a:cubicBezTo>
                    <a:cubicBezTo>
                      <a:pt x="3" y="146"/>
                      <a:pt x="0" y="130"/>
                      <a:pt x="4" y="119"/>
                    </a:cubicBezTo>
                    <a:cubicBezTo>
                      <a:pt x="5" y="113"/>
                      <a:pt x="9" y="108"/>
                      <a:pt x="10" y="103"/>
                    </a:cubicBezTo>
                    <a:cubicBezTo>
                      <a:pt x="12" y="98"/>
                      <a:pt x="13" y="91"/>
                      <a:pt x="15" y="87"/>
                    </a:cubicBezTo>
                    <a:cubicBezTo>
                      <a:pt x="22" y="72"/>
                      <a:pt x="35" y="59"/>
                      <a:pt x="48" y="49"/>
                    </a:cubicBezTo>
                    <a:cubicBezTo>
                      <a:pt x="56" y="44"/>
                      <a:pt x="63" y="39"/>
                      <a:pt x="70" y="38"/>
                    </a:cubicBezTo>
                    <a:cubicBezTo>
                      <a:pt x="90" y="14"/>
                      <a:pt x="138" y="0"/>
                      <a:pt x="163" y="9"/>
                    </a:cubicBezTo>
                    <a:cubicBezTo>
                      <a:pt x="144" y="12"/>
                      <a:pt x="114" y="10"/>
                      <a:pt x="95" y="27"/>
                    </a:cubicBezTo>
                    <a:cubicBezTo>
                      <a:pt x="125" y="18"/>
                      <a:pt x="152" y="22"/>
                      <a:pt x="173" y="32"/>
                    </a:cubicBezTo>
                    <a:cubicBezTo>
                      <a:pt x="185" y="38"/>
                      <a:pt x="210" y="52"/>
                      <a:pt x="217" y="66"/>
                    </a:cubicBezTo>
                    <a:cubicBezTo>
                      <a:pt x="220" y="72"/>
                      <a:pt x="223" y="74"/>
                      <a:pt x="228" y="79"/>
                    </a:cubicBezTo>
                    <a:cubicBezTo>
                      <a:pt x="233" y="84"/>
                      <a:pt x="238" y="92"/>
                      <a:pt x="245" y="96"/>
                    </a:cubicBezTo>
                    <a:cubicBezTo>
                      <a:pt x="249" y="99"/>
                      <a:pt x="252" y="101"/>
                      <a:pt x="256" y="103"/>
                    </a:cubicBezTo>
                    <a:cubicBezTo>
                      <a:pt x="256" y="103"/>
                      <a:pt x="259" y="104"/>
                      <a:pt x="261" y="106"/>
                    </a:cubicBezTo>
                    <a:cubicBezTo>
                      <a:pt x="266" y="108"/>
                      <a:pt x="268" y="108"/>
                      <a:pt x="271" y="105"/>
                    </a:cubicBezTo>
                    <a:cubicBezTo>
                      <a:pt x="273" y="100"/>
                      <a:pt x="268" y="97"/>
                      <a:pt x="266" y="95"/>
                    </a:cubicBezTo>
                    <a:cubicBezTo>
                      <a:pt x="275" y="99"/>
                      <a:pt x="279" y="101"/>
                      <a:pt x="279" y="108"/>
                    </a:cubicBezTo>
                    <a:cubicBezTo>
                      <a:pt x="279" y="110"/>
                      <a:pt x="280" y="111"/>
                      <a:pt x="281" y="112"/>
                    </a:cubicBezTo>
                    <a:cubicBezTo>
                      <a:pt x="280" y="116"/>
                      <a:pt x="285" y="116"/>
                      <a:pt x="284" y="119"/>
                    </a:cubicBezTo>
                    <a:cubicBezTo>
                      <a:pt x="282" y="122"/>
                      <a:pt x="278" y="120"/>
                      <a:pt x="274" y="122"/>
                    </a:cubicBezTo>
                    <a:cubicBezTo>
                      <a:pt x="272" y="125"/>
                      <a:pt x="274" y="129"/>
                      <a:pt x="268" y="131"/>
                    </a:cubicBezTo>
                    <a:cubicBezTo>
                      <a:pt x="269" y="134"/>
                      <a:pt x="271" y="133"/>
                      <a:pt x="270" y="135"/>
                    </a:cubicBezTo>
                    <a:cubicBezTo>
                      <a:pt x="267" y="137"/>
                      <a:pt x="267" y="133"/>
                      <a:pt x="264" y="135"/>
                    </a:cubicBezTo>
                    <a:cubicBezTo>
                      <a:pt x="264" y="137"/>
                      <a:pt x="265" y="139"/>
                      <a:pt x="262" y="140"/>
                    </a:cubicBezTo>
                    <a:cubicBezTo>
                      <a:pt x="252" y="136"/>
                      <a:pt x="249" y="124"/>
                      <a:pt x="240" y="116"/>
                    </a:cubicBezTo>
                    <a:cubicBezTo>
                      <a:pt x="237" y="113"/>
                      <a:pt x="232" y="111"/>
                      <a:pt x="229" y="108"/>
                    </a:cubicBezTo>
                    <a:cubicBezTo>
                      <a:pt x="227" y="106"/>
                      <a:pt x="226" y="103"/>
                      <a:pt x="225" y="101"/>
                    </a:cubicBezTo>
                    <a:cubicBezTo>
                      <a:pt x="218" y="91"/>
                      <a:pt x="212" y="81"/>
                      <a:pt x="203" y="75"/>
                    </a:cubicBezTo>
                    <a:cubicBezTo>
                      <a:pt x="199" y="77"/>
                      <a:pt x="199" y="79"/>
                      <a:pt x="197" y="82"/>
                    </a:cubicBezTo>
                    <a:cubicBezTo>
                      <a:pt x="193" y="82"/>
                      <a:pt x="186" y="72"/>
                      <a:pt x="181" y="70"/>
                    </a:cubicBezTo>
                    <a:cubicBezTo>
                      <a:pt x="182" y="72"/>
                      <a:pt x="192" y="82"/>
                      <a:pt x="191" y="84"/>
                    </a:cubicBezTo>
                    <a:cubicBezTo>
                      <a:pt x="187" y="88"/>
                      <a:pt x="183" y="93"/>
                      <a:pt x="176" y="94"/>
                    </a:cubicBezTo>
                    <a:cubicBezTo>
                      <a:pt x="155" y="78"/>
                      <a:pt x="133" y="62"/>
                      <a:pt x="106" y="60"/>
                    </a:cubicBezTo>
                    <a:cubicBezTo>
                      <a:pt x="121" y="69"/>
                      <a:pt x="138" y="80"/>
                      <a:pt x="152" y="93"/>
                    </a:cubicBezTo>
                    <a:cubicBezTo>
                      <a:pt x="157" y="96"/>
                      <a:pt x="166" y="101"/>
                      <a:pt x="163" y="108"/>
                    </a:cubicBezTo>
                    <a:cubicBezTo>
                      <a:pt x="157" y="111"/>
                      <a:pt x="156" y="105"/>
                      <a:pt x="153" y="103"/>
                    </a:cubicBezTo>
                    <a:cubicBezTo>
                      <a:pt x="143" y="93"/>
                      <a:pt x="130" y="83"/>
                      <a:pt x="117" y="76"/>
                    </a:cubicBezTo>
                    <a:cubicBezTo>
                      <a:pt x="105" y="69"/>
                      <a:pt x="92" y="60"/>
                      <a:pt x="77" y="60"/>
                    </a:cubicBezTo>
                    <a:cubicBezTo>
                      <a:pt x="85" y="70"/>
                      <a:pt x="93" y="80"/>
                      <a:pt x="101" y="90"/>
                    </a:cubicBezTo>
                    <a:cubicBezTo>
                      <a:pt x="110" y="99"/>
                      <a:pt x="121" y="108"/>
                      <a:pt x="126" y="119"/>
                    </a:cubicBezTo>
                    <a:cubicBezTo>
                      <a:pt x="127" y="121"/>
                      <a:pt x="129" y="125"/>
                      <a:pt x="128" y="127"/>
                    </a:cubicBezTo>
                    <a:cubicBezTo>
                      <a:pt x="122" y="131"/>
                      <a:pt x="121" y="124"/>
                      <a:pt x="118" y="121"/>
                    </a:cubicBezTo>
                    <a:cubicBezTo>
                      <a:pt x="112" y="113"/>
                      <a:pt x="103" y="104"/>
                      <a:pt x="95" y="95"/>
                    </a:cubicBezTo>
                    <a:cubicBezTo>
                      <a:pt x="87" y="86"/>
                      <a:pt x="81" y="75"/>
                      <a:pt x="73" y="67"/>
                    </a:cubicBezTo>
                    <a:cubicBezTo>
                      <a:pt x="70" y="72"/>
                      <a:pt x="70" y="78"/>
                      <a:pt x="70" y="84"/>
                    </a:cubicBezTo>
                    <a:cubicBezTo>
                      <a:pt x="79" y="96"/>
                      <a:pt x="93" y="150"/>
                      <a:pt x="87" y="155"/>
                    </a:cubicBezTo>
                    <a:cubicBezTo>
                      <a:pt x="84" y="158"/>
                      <a:pt x="74" y="158"/>
                      <a:pt x="67" y="162"/>
                    </a:cubicBezTo>
                    <a:cubicBezTo>
                      <a:pt x="68" y="178"/>
                      <a:pt x="77" y="199"/>
                      <a:pt x="85" y="216"/>
                    </a:cubicBezTo>
                    <a:cubicBezTo>
                      <a:pt x="89" y="223"/>
                      <a:pt x="96" y="234"/>
                      <a:pt x="91" y="240"/>
                    </a:cubicBezTo>
                    <a:cubicBezTo>
                      <a:pt x="87" y="239"/>
                      <a:pt x="85" y="233"/>
                      <a:pt x="83" y="229"/>
                    </a:cubicBezTo>
                    <a:cubicBezTo>
                      <a:pt x="79" y="220"/>
                      <a:pt x="75" y="212"/>
                      <a:pt x="71" y="204"/>
                    </a:cubicBezTo>
                    <a:cubicBezTo>
                      <a:pt x="64" y="191"/>
                      <a:pt x="61" y="178"/>
                      <a:pt x="58" y="167"/>
                    </a:cubicBezTo>
                    <a:cubicBezTo>
                      <a:pt x="56" y="169"/>
                      <a:pt x="54" y="170"/>
                      <a:pt x="53" y="172"/>
                    </a:cubicBezTo>
                    <a:cubicBezTo>
                      <a:pt x="57" y="193"/>
                      <a:pt x="70" y="218"/>
                      <a:pt x="75" y="239"/>
                    </a:cubicBezTo>
                    <a:cubicBezTo>
                      <a:pt x="72" y="242"/>
                      <a:pt x="72" y="246"/>
                      <a:pt x="68" y="248"/>
                    </a:cubicBezTo>
                    <a:cubicBezTo>
                      <a:pt x="64" y="249"/>
                      <a:pt x="64" y="244"/>
                      <a:pt x="61" y="243"/>
                    </a:cubicBezTo>
                    <a:cubicBezTo>
                      <a:pt x="59" y="244"/>
                      <a:pt x="59" y="247"/>
                      <a:pt x="56" y="248"/>
                    </a:cubicBezTo>
                    <a:cubicBezTo>
                      <a:pt x="52" y="248"/>
                      <a:pt x="51" y="243"/>
                      <a:pt x="48" y="242"/>
                    </a:cubicBezTo>
                    <a:cubicBezTo>
                      <a:pt x="45" y="244"/>
                      <a:pt x="44" y="247"/>
                      <a:pt x="39" y="249"/>
                    </a:cubicBez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" name="Freeform 696"/>
              <p:cNvSpPr>
                <a:spLocks/>
              </p:cNvSpPr>
              <p:nvPr/>
            </p:nvSpPr>
            <p:spPr bwMode="auto">
              <a:xfrm>
                <a:off x="3563826" y="2975604"/>
                <a:ext cx="70818" cy="3244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6" y="2"/>
                  </a:cxn>
                  <a:cxn ang="0">
                    <a:pos x="30" y="12"/>
                  </a:cxn>
                  <a:cxn ang="0">
                    <a:pos x="1" y="11"/>
                  </a:cxn>
                  <a:cxn ang="0">
                    <a:pos x="0" y="4"/>
                  </a:cxn>
                </a:cxnLst>
                <a:rect l="0" t="0" r="r" b="b"/>
                <a:pathLst>
                  <a:path w="32" h="15">
                    <a:moveTo>
                      <a:pt x="0" y="4"/>
                    </a:moveTo>
                    <a:cubicBezTo>
                      <a:pt x="0" y="4"/>
                      <a:pt x="18" y="0"/>
                      <a:pt x="26" y="2"/>
                    </a:cubicBezTo>
                    <a:cubicBezTo>
                      <a:pt x="32" y="5"/>
                      <a:pt x="31" y="10"/>
                      <a:pt x="30" y="12"/>
                    </a:cubicBezTo>
                    <a:cubicBezTo>
                      <a:pt x="28" y="15"/>
                      <a:pt x="5" y="11"/>
                      <a:pt x="1" y="11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D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" name="Freeform 697"/>
              <p:cNvSpPr>
                <a:spLocks/>
              </p:cNvSpPr>
              <p:nvPr/>
            </p:nvSpPr>
            <p:spPr bwMode="auto">
              <a:xfrm>
                <a:off x="3615205" y="2994575"/>
                <a:ext cx="5901" cy="1032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3" y="4"/>
                      <a:pt x="4" y="3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Freeform 698"/>
              <p:cNvSpPr>
                <a:spLocks/>
              </p:cNvSpPr>
              <p:nvPr/>
            </p:nvSpPr>
            <p:spPr bwMode="auto">
              <a:xfrm>
                <a:off x="3608716" y="2991587"/>
                <a:ext cx="7377" cy="1327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5"/>
                  </a:cxn>
                  <a:cxn ang="0">
                    <a:pos x="3" y="2"/>
                  </a:cxn>
                  <a:cxn ang="0">
                    <a:pos x="1" y="1"/>
                  </a:cxn>
                  <a:cxn ang="0">
                    <a:pos x="0" y="3"/>
                  </a:cxn>
                </a:cxnLst>
                <a:rect l="0" t="0" r="r" b="b"/>
                <a:pathLst>
                  <a:path w="3" h="5">
                    <a:moveTo>
                      <a:pt x="0" y="3"/>
                    </a:moveTo>
                    <a:cubicBezTo>
                      <a:pt x="0" y="4"/>
                      <a:pt x="1" y="5"/>
                      <a:pt x="2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" name="Freeform 699"/>
              <p:cNvSpPr>
                <a:spLocks/>
              </p:cNvSpPr>
              <p:nvPr/>
            </p:nvSpPr>
            <p:spPr bwMode="auto">
              <a:xfrm>
                <a:off x="3597570" y="2991269"/>
                <a:ext cx="8852" cy="1032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4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" name="Freeform 700"/>
              <p:cNvSpPr>
                <a:spLocks/>
              </p:cNvSpPr>
              <p:nvPr/>
            </p:nvSpPr>
            <p:spPr bwMode="auto">
              <a:xfrm>
                <a:off x="3579730" y="2993192"/>
                <a:ext cx="7376" cy="1032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Freeform 701"/>
              <p:cNvSpPr>
                <a:spLocks/>
              </p:cNvSpPr>
              <p:nvPr/>
            </p:nvSpPr>
            <p:spPr bwMode="auto">
              <a:xfrm>
                <a:off x="3566777" y="2990356"/>
                <a:ext cx="8852" cy="1032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2" y="4"/>
                    </a:cubicBezTo>
                    <a:cubicBezTo>
                      <a:pt x="3" y="3"/>
                      <a:pt x="4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雷奥与狗0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4" r="2623" b="7135"/>
          <a:stretch>
            <a:fillRect/>
          </a:stretch>
        </p:blipFill>
        <p:spPr bwMode="auto">
          <a:xfrm>
            <a:off x="2786063" y="428625"/>
            <a:ext cx="5092700" cy="578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15063" y="6357938"/>
            <a:ext cx="2786062" cy="3238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1500">
                <a:effectLst>
                  <a:outerShdw blurRad="38100" dist="38100" dir="2700000" algn="tl">
                    <a:srgbClr val="DDDDDD"/>
                  </a:outerShdw>
                </a:effectLst>
                <a:latin typeface="华文新魏" charset="0"/>
                <a:ea typeface="华文新魏" charset="0"/>
                <a:cs typeface="华文新魏" charset="0"/>
              </a:rPr>
              <a:t>幼儿园游戏探究活动 大班上册</a:t>
            </a:r>
          </a:p>
        </p:txBody>
      </p:sp>
      <p:grpSp>
        <p:nvGrpSpPr>
          <p:cNvPr id="29700" name="组合 66"/>
          <p:cNvGrpSpPr>
            <a:grpSpLocks/>
          </p:cNvGrpSpPr>
          <p:nvPr/>
        </p:nvGrpSpPr>
        <p:grpSpPr bwMode="auto">
          <a:xfrm>
            <a:off x="-15875" y="0"/>
            <a:ext cx="1516063" cy="6858000"/>
            <a:chOff x="-15875" y="0"/>
            <a:chExt cx="1516063" cy="6858000"/>
          </a:xfrm>
        </p:grpSpPr>
        <p:sp>
          <p:nvSpPr>
            <p:cNvPr id="5" name="矩形 4"/>
            <p:cNvSpPr/>
            <p:nvPr/>
          </p:nvSpPr>
          <p:spPr>
            <a:xfrm flipV="1">
              <a:off x="-15875" y="0"/>
              <a:ext cx="1516063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29702" name="矩形 6"/>
            <p:cNvSpPr>
              <a:spLocks noChangeArrowheads="1"/>
            </p:cNvSpPr>
            <p:nvPr/>
          </p:nvSpPr>
          <p:spPr bwMode="auto">
            <a:xfrm>
              <a:off x="357188" y="428625"/>
              <a:ext cx="714375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4800" b="1">
                  <a:solidFill>
                    <a:schemeClr val="bg1"/>
                  </a:solidFill>
                  <a:latin typeface="方正正粗黑简体" charset="0"/>
                  <a:ea typeface="方正正粗黑简体" charset="0"/>
                  <a:cs typeface="方正正粗黑简体" charset="0"/>
                </a:rPr>
                <a:t>生气汤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1454150" y="0"/>
              <a:ext cx="46038" cy="6858000"/>
            </a:xfrm>
            <a:prstGeom prst="rect">
              <a:avLst/>
            </a:prstGeom>
            <a:solidFill>
              <a:srgbClr val="2D7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grpSp>
          <p:nvGrpSpPr>
            <p:cNvPr id="29704" name="Group 280"/>
            <p:cNvGrpSpPr>
              <a:grpSpLocks/>
            </p:cNvGrpSpPr>
            <p:nvPr/>
          </p:nvGrpSpPr>
          <p:grpSpPr bwMode="auto">
            <a:xfrm rot="900000">
              <a:off x="276077" y="5037620"/>
              <a:ext cx="920762" cy="1408690"/>
              <a:chOff x="3524440" y="2612395"/>
              <a:chExt cx="855725" cy="1308656"/>
            </a:xfrm>
          </p:grpSpPr>
          <p:sp>
            <p:nvSpPr>
              <p:cNvPr id="9" name="Freeform 671"/>
              <p:cNvSpPr>
                <a:spLocks/>
              </p:cNvSpPr>
              <p:nvPr/>
            </p:nvSpPr>
            <p:spPr bwMode="auto">
              <a:xfrm>
                <a:off x="4229419" y="2971364"/>
                <a:ext cx="134258" cy="166649"/>
              </a:xfrm>
              <a:custGeom>
                <a:avLst/>
                <a:gdLst/>
                <a:ahLst/>
                <a:cxnLst>
                  <a:cxn ang="0">
                    <a:pos x="49" y="23"/>
                  </a:cxn>
                  <a:cxn ang="0">
                    <a:pos x="45" y="14"/>
                  </a:cxn>
                  <a:cxn ang="0">
                    <a:pos x="22" y="22"/>
                  </a:cxn>
                  <a:cxn ang="0">
                    <a:pos x="24" y="14"/>
                  </a:cxn>
                  <a:cxn ang="0">
                    <a:pos x="25" y="8"/>
                  </a:cxn>
                  <a:cxn ang="0">
                    <a:pos x="15" y="6"/>
                  </a:cxn>
                  <a:cxn ang="0">
                    <a:pos x="10" y="21"/>
                  </a:cxn>
                  <a:cxn ang="0">
                    <a:pos x="5" y="28"/>
                  </a:cxn>
                  <a:cxn ang="0">
                    <a:pos x="5" y="33"/>
                  </a:cxn>
                  <a:cxn ang="0">
                    <a:pos x="4" y="34"/>
                  </a:cxn>
                  <a:cxn ang="0">
                    <a:pos x="3" y="54"/>
                  </a:cxn>
                  <a:cxn ang="0">
                    <a:pos x="15" y="58"/>
                  </a:cxn>
                  <a:cxn ang="0">
                    <a:pos x="18" y="60"/>
                  </a:cxn>
                  <a:cxn ang="0">
                    <a:pos x="32" y="71"/>
                  </a:cxn>
                  <a:cxn ang="0">
                    <a:pos x="40" y="64"/>
                  </a:cxn>
                  <a:cxn ang="0">
                    <a:pos x="40" y="64"/>
                  </a:cxn>
                  <a:cxn ang="0">
                    <a:pos x="32" y="55"/>
                  </a:cxn>
                  <a:cxn ang="0">
                    <a:pos x="31" y="52"/>
                  </a:cxn>
                  <a:cxn ang="0">
                    <a:pos x="31" y="52"/>
                  </a:cxn>
                  <a:cxn ang="0">
                    <a:pos x="50" y="58"/>
                  </a:cxn>
                  <a:cxn ang="0">
                    <a:pos x="53" y="46"/>
                  </a:cxn>
                  <a:cxn ang="0">
                    <a:pos x="38" y="42"/>
                  </a:cxn>
                  <a:cxn ang="0">
                    <a:pos x="39" y="42"/>
                  </a:cxn>
                  <a:cxn ang="0">
                    <a:pos x="43" y="41"/>
                  </a:cxn>
                  <a:cxn ang="0">
                    <a:pos x="48" y="39"/>
                  </a:cxn>
                  <a:cxn ang="0">
                    <a:pos x="54" y="38"/>
                  </a:cxn>
                  <a:cxn ang="0">
                    <a:pos x="55" y="27"/>
                  </a:cxn>
                  <a:cxn ang="0">
                    <a:pos x="46" y="27"/>
                  </a:cxn>
                  <a:cxn ang="0">
                    <a:pos x="43" y="28"/>
                  </a:cxn>
                  <a:cxn ang="0">
                    <a:pos x="40" y="29"/>
                  </a:cxn>
                  <a:cxn ang="0">
                    <a:pos x="49" y="23"/>
                  </a:cxn>
                </a:cxnLst>
                <a:rect l="0" t="0" r="r" b="b"/>
                <a:pathLst>
                  <a:path w="60" h="75">
                    <a:moveTo>
                      <a:pt x="49" y="23"/>
                    </a:moveTo>
                    <a:cubicBezTo>
                      <a:pt x="53" y="19"/>
                      <a:pt x="49" y="14"/>
                      <a:pt x="45" y="14"/>
                    </a:cubicBezTo>
                    <a:cubicBezTo>
                      <a:pt x="37" y="14"/>
                      <a:pt x="30" y="18"/>
                      <a:pt x="22" y="22"/>
                    </a:cubicBezTo>
                    <a:cubicBezTo>
                      <a:pt x="23" y="19"/>
                      <a:pt x="24" y="17"/>
                      <a:pt x="24" y="14"/>
                    </a:cubicBezTo>
                    <a:cubicBezTo>
                      <a:pt x="25" y="12"/>
                      <a:pt x="25" y="10"/>
                      <a:pt x="25" y="8"/>
                    </a:cubicBezTo>
                    <a:cubicBezTo>
                      <a:pt x="26" y="2"/>
                      <a:pt x="16" y="0"/>
                      <a:pt x="15" y="6"/>
                    </a:cubicBezTo>
                    <a:cubicBezTo>
                      <a:pt x="14" y="12"/>
                      <a:pt x="12" y="16"/>
                      <a:pt x="10" y="21"/>
                    </a:cubicBezTo>
                    <a:cubicBezTo>
                      <a:pt x="9" y="24"/>
                      <a:pt x="7" y="26"/>
                      <a:pt x="5" y="28"/>
                    </a:cubicBezTo>
                    <a:cubicBezTo>
                      <a:pt x="3" y="30"/>
                      <a:pt x="4" y="32"/>
                      <a:pt x="5" y="33"/>
                    </a:cubicBezTo>
                    <a:cubicBezTo>
                      <a:pt x="5" y="34"/>
                      <a:pt x="5" y="34"/>
                      <a:pt x="4" y="34"/>
                    </a:cubicBezTo>
                    <a:cubicBezTo>
                      <a:pt x="3" y="39"/>
                      <a:pt x="0" y="50"/>
                      <a:pt x="3" y="54"/>
                    </a:cubicBezTo>
                    <a:cubicBezTo>
                      <a:pt x="5" y="58"/>
                      <a:pt x="10" y="58"/>
                      <a:pt x="15" y="58"/>
                    </a:cubicBezTo>
                    <a:cubicBezTo>
                      <a:pt x="16" y="59"/>
                      <a:pt x="16" y="60"/>
                      <a:pt x="18" y="60"/>
                    </a:cubicBezTo>
                    <a:cubicBezTo>
                      <a:pt x="24" y="62"/>
                      <a:pt x="27" y="67"/>
                      <a:pt x="32" y="71"/>
                    </a:cubicBezTo>
                    <a:cubicBezTo>
                      <a:pt x="36" y="75"/>
                      <a:pt x="42" y="69"/>
                      <a:pt x="40" y="64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7" y="60"/>
                      <a:pt x="35" y="57"/>
                      <a:pt x="32" y="55"/>
                    </a:cubicBezTo>
                    <a:cubicBezTo>
                      <a:pt x="32" y="54"/>
                      <a:pt x="31" y="53"/>
                      <a:pt x="31" y="52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37" y="53"/>
                      <a:pt x="44" y="56"/>
                      <a:pt x="50" y="58"/>
                    </a:cubicBezTo>
                    <a:cubicBezTo>
                      <a:pt x="58" y="60"/>
                      <a:pt x="60" y="48"/>
                      <a:pt x="53" y="46"/>
                    </a:cubicBezTo>
                    <a:cubicBezTo>
                      <a:pt x="48" y="45"/>
                      <a:pt x="43" y="43"/>
                      <a:pt x="38" y="42"/>
                    </a:cubicBezTo>
                    <a:cubicBezTo>
                      <a:pt x="38" y="42"/>
                      <a:pt x="39" y="42"/>
                      <a:pt x="39" y="42"/>
                    </a:cubicBezTo>
                    <a:cubicBezTo>
                      <a:pt x="40" y="42"/>
                      <a:pt x="42" y="42"/>
                      <a:pt x="43" y="41"/>
                    </a:cubicBezTo>
                    <a:cubicBezTo>
                      <a:pt x="44" y="41"/>
                      <a:pt x="46" y="40"/>
                      <a:pt x="48" y="39"/>
                    </a:cubicBezTo>
                    <a:cubicBezTo>
                      <a:pt x="51" y="39"/>
                      <a:pt x="53" y="38"/>
                      <a:pt x="54" y="38"/>
                    </a:cubicBezTo>
                    <a:cubicBezTo>
                      <a:pt x="60" y="37"/>
                      <a:pt x="60" y="29"/>
                      <a:pt x="55" y="27"/>
                    </a:cubicBezTo>
                    <a:cubicBezTo>
                      <a:pt x="51" y="25"/>
                      <a:pt x="49" y="26"/>
                      <a:pt x="46" y="27"/>
                    </a:cubicBezTo>
                    <a:cubicBezTo>
                      <a:pt x="45" y="27"/>
                      <a:pt x="44" y="28"/>
                      <a:pt x="43" y="28"/>
                    </a:cubicBezTo>
                    <a:cubicBezTo>
                      <a:pt x="42" y="28"/>
                      <a:pt x="41" y="29"/>
                      <a:pt x="40" y="29"/>
                    </a:cubicBezTo>
                    <a:cubicBezTo>
                      <a:pt x="44" y="27"/>
                      <a:pt x="47" y="25"/>
                      <a:pt x="49" y="2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" name="Freeform 672"/>
              <p:cNvSpPr>
                <a:spLocks/>
              </p:cNvSpPr>
              <p:nvPr/>
            </p:nvSpPr>
            <p:spPr bwMode="auto">
              <a:xfrm>
                <a:off x="3559656" y="3385250"/>
                <a:ext cx="137209" cy="153376"/>
              </a:xfrm>
              <a:custGeom>
                <a:avLst/>
                <a:gdLst/>
                <a:ahLst/>
                <a:cxnLst>
                  <a:cxn ang="0">
                    <a:pos x="7" y="41"/>
                  </a:cxn>
                  <a:cxn ang="0">
                    <a:pos x="2" y="32"/>
                  </a:cxn>
                  <a:cxn ang="0">
                    <a:pos x="22" y="17"/>
                  </a:cxn>
                  <a:cxn ang="0">
                    <a:pos x="14" y="15"/>
                  </a:cxn>
                  <a:cxn ang="0">
                    <a:pos x="9" y="12"/>
                  </a:cxn>
                  <a:cxn ang="0">
                    <a:pos x="13" y="2"/>
                  </a:cxn>
                  <a:cxn ang="0">
                    <a:pos x="28" y="7"/>
                  </a:cxn>
                  <a:cxn ang="0">
                    <a:pos x="36" y="6"/>
                  </a:cxn>
                  <a:cxn ang="0">
                    <a:pos x="41" y="9"/>
                  </a:cxn>
                  <a:cxn ang="0">
                    <a:pos x="42" y="9"/>
                  </a:cxn>
                  <a:cxn ang="0">
                    <a:pos x="59" y="19"/>
                  </a:cxn>
                  <a:cxn ang="0">
                    <a:pos x="55" y="31"/>
                  </a:cxn>
                  <a:cxn ang="0">
                    <a:pos x="56" y="35"/>
                  </a:cxn>
                  <a:cxn ang="0">
                    <a:pos x="57" y="53"/>
                  </a:cxn>
                  <a:cxn ang="0">
                    <a:pos x="47" y="56"/>
                  </a:cxn>
                  <a:cxn ang="0">
                    <a:pos x="47" y="56"/>
                  </a:cxn>
                  <a:cxn ang="0">
                    <a:pos x="44" y="44"/>
                  </a:cxn>
                  <a:cxn ang="0">
                    <a:pos x="42" y="41"/>
                  </a:cxn>
                  <a:cxn ang="0">
                    <a:pos x="42" y="41"/>
                  </a:cxn>
                  <a:cxn ang="0">
                    <a:pos x="36" y="61"/>
                  </a:cxn>
                  <a:cxn ang="0">
                    <a:pos x="25" y="56"/>
                  </a:cxn>
                  <a:cxn ang="0">
                    <a:pos x="30" y="42"/>
                  </a:cxn>
                  <a:cxn ang="0">
                    <a:pos x="29" y="42"/>
                  </a:cxn>
                  <a:cxn ang="0">
                    <a:pos x="26" y="46"/>
                  </a:cxn>
                  <a:cxn ang="0">
                    <a:pos x="22" y="48"/>
                  </a:cxn>
                  <a:cxn ang="0">
                    <a:pos x="17" y="53"/>
                  </a:cxn>
                  <a:cxn ang="0">
                    <a:pos x="8" y="48"/>
                  </a:cxn>
                  <a:cxn ang="0">
                    <a:pos x="13" y="40"/>
                  </a:cxn>
                  <a:cxn ang="0">
                    <a:pos x="16" y="38"/>
                  </a:cxn>
                  <a:cxn ang="0">
                    <a:pos x="17" y="36"/>
                  </a:cxn>
                  <a:cxn ang="0">
                    <a:pos x="7" y="41"/>
                  </a:cxn>
                </a:cxnLst>
                <a:rect l="0" t="0" r="r" b="b"/>
                <a:pathLst>
                  <a:path w="61" h="68">
                    <a:moveTo>
                      <a:pt x="7" y="41"/>
                    </a:moveTo>
                    <a:cubicBezTo>
                      <a:pt x="2" y="42"/>
                      <a:pt x="0" y="36"/>
                      <a:pt x="2" y="32"/>
                    </a:cubicBezTo>
                    <a:cubicBezTo>
                      <a:pt x="7" y="25"/>
                      <a:pt x="14" y="22"/>
                      <a:pt x="22" y="17"/>
                    </a:cubicBezTo>
                    <a:cubicBezTo>
                      <a:pt x="19" y="17"/>
                      <a:pt x="17" y="16"/>
                      <a:pt x="14" y="15"/>
                    </a:cubicBezTo>
                    <a:cubicBezTo>
                      <a:pt x="12" y="14"/>
                      <a:pt x="11" y="13"/>
                      <a:pt x="9" y="12"/>
                    </a:cubicBezTo>
                    <a:cubicBezTo>
                      <a:pt x="3" y="9"/>
                      <a:pt x="7" y="0"/>
                      <a:pt x="13" y="2"/>
                    </a:cubicBezTo>
                    <a:cubicBezTo>
                      <a:pt x="18" y="5"/>
                      <a:pt x="23" y="6"/>
                      <a:pt x="28" y="7"/>
                    </a:cubicBezTo>
                    <a:cubicBezTo>
                      <a:pt x="31" y="7"/>
                      <a:pt x="34" y="7"/>
                      <a:pt x="36" y="6"/>
                    </a:cubicBezTo>
                    <a:cubicBezTo>
                      <a:pt x="39" y="6"/>
                      <a:pt x="40" y="7"/>
                      <a:pt x="41" y="9"/>
                    </a:cubicBezTo>
                    <a:cubicBezTo>
                      <a:pt x="41" y="9"/>
                      <a:pt x="42" y="9"/>
                      <a:pt x="42" y="9"/>
                    </a:cubicBezTo>
                    <a:cubicBezTo>
                      <a:pt x="46" y="11"/>
                      <a:pt x="57" y="15"/>
                      <a:pt x="59" y="19"/>
                    </a:cubicBezTo>
                    <a:cubicBezTo>
                      <a:pt x="61" y="23"/>
                      <a:pt x="58" y="28"/>
                      <a:pt x="55" y="31"/>
                    </a:cubicBezTo>
                    <a:cubicBezTo>
                      <a:pt x="56" y="32"/>
                      <a:pt x="56" y="34"/>
                      <a:pt x="56" y="35"/>
                    </a:cubicBezTo>
                    <a:cubicBezTo>
                      <a:pt x="54" y="41"/>
                      <a:pt x="56" y="46"/>
                      <a:pt x="57" y="53"/>
                    </a:cubicBezTo>
                    <a:cubicBezTo>
                      <a:pt x="58" y="59"/>
                      <a:pt x="50" y="61"/>
                      <a:pt x="47" y="56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5" y="51"/>
                      <a:pt x="44" y="48"/>
                      <a:pt x="44" y="44"/>
                    </a:cubicBezTo>
                    <a:cubicBezTo>
                      <a:pt x="43" y="43"/>
                      <a:pt x="43" y="42"/>
                      <a:pt x="42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39" y="47"/>
                      <a:pt x="38" y="55"/>
                      <a:pt x="36" y="61"/>
                    </a:cubicBezTo>
                    <a:cubicBezTo>
                      <a:pt x="34" y="68"/>
                      <a:pt x="22" y="64"/>
                      <a:pt x="25" y="56"/>
                    </a:cubicBezTo>
                    <a:cubicBezTo>
                      <a:pt x="27" y="52"/>
                      <a:pt x="28" y="47"/>
                      <a:pt x="30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8" y="44"/>
                      <a:pt x="27" y="45"/>
                      <a:pt x="26" y="46"/>
                    </a:cubicBezTo>
                    <a:cubicBezTo>
                      <a:pt x="26" y="46"/>
                      <a:pt x="23" y="48"/>
                      <a:pt x="22" y="48"/>
                    </a:cubicBezTo>
                    <a:cubicBezTo>
                      <a:pt x="20" y="51"/>
                      <a:pt x="18" y="52"/>
                      <a:pt x="17" y="53"/>
                    </a:cubicBezTo>
                    <a:cubicBezTo>
                      <a:pt x="14" y="57"/>
                      <a:pt x="7" y="53"/>
                      <a:pt x="8" y="48"/>
                    </a:cubicBezTo>
                    <a:cubicBezTo>
                      <a:pt x="9" y="43"/>
                      <a:pt x="11" y="42"/>
                      <a:pt x="13" y="40"/>
                    </a:cubicBezTo>
                    <a:cubicBezTo>
                      <a:pt x="14" y="39"/>
                      <a:pt x="15" y="39"/>
                      <a:pt x="16" y="38"/>
                    </a:cubicBezTo>
                    <a:cubicBezTo>
                      <a:pt x="16" y="37"/>
                      <a:pt x="17" y="37"/>
                      <a:pt x="17" y="36"/>
                    </a:cubicBezTo>
                    <a:cubicBezTo>
                      <a:pt x="14" y="38"/>
                      <a:pt x="11" y="40"/>
                      <a:pt x="7" y="4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" name="Freeform 673"/>
              <p:cNvSpPr>
                <a:spLocks/>
              </p:cNvSpPr>
              <p:nvPr/>
            </p:nvSpPr>
            <p:spPr bwMode="auto">
              <a:xfrm>
                <a:off x="4153411" y="3540627"/>
                <a:ext cx="210977" cy="274307"/>
              </a:xfrm>
              <a:custGeom>
                <a:avLst/>
                <a:gdLst/>
                <a:ahLst/>
                <a:cxnLst>
                  <a:cxn ang="0">
                    <a:pos x="73" y="93"/>
                  </a:cxn>
                  <a:cxn ang="0">
                    <a:pos x="72" y="91"/>
                  </a:cxn>
                  <a:cxn ang="0">
                    <a:pos x="28" y="10"/>
                  </a:cxn>
                  <a:cxn ang="0">
                    <a:pos x="22" y="9"/>
                  </a:cxn>
                  <a:cxn ang="0">
                    <a:pos x="18" y="6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2" y="10"/>
                  </a:cxn>
                  <a:cxn ang="0">
                    <a:pos x="29" y="60"/>
                  </a:cxn>
                  <a:cxn ang="0">
                    <a:pos x="46" y="97"/>
                  </a:cxn>
                  <a:cxn ang="0">
                    <a:pos x="46" y="97"/>
                  </a:cxn>
                  <a:cxn ang="0">
                    <a:pos x="48" y="103"/>
                  </a:cxn>
                  <a:cxn ang="0">
                    <a:pos x="50" y="106"/>
                  </a:cxn>
                  <a:cxn ang="0">
                    <a:pos x="52" y="110"/>
                  </a:cxn>
                  <a:cxn ang="0">
                    <a:pos x="59" y="120"/>
                  </a:cxn>
                  <a:cxn ang="0">
                    <a:pos x="82" y="112"/>
                  </a:cxn>
                  <a:cxn ang="0">
                    <a:pos x="83" y="112"/>
                  </a:cxn>
                  <a:cxn ang="0">
                    <a:pos x="84" y="112"/>
                  </a:cxn>
                  <a:cxn ang="0">
                    <a:pos x="93" y="104"/>
                  </a:cxn>
                  <a:cxn ang="0">
                    <a:pos x="73" y="93"/>
                  </a:cxn>
                </a:cxnLst>
                <a:rect l="0" t="0" r="r" b="b"/>
                <a:pathLst>
                  <a:path w="96" h="124">
                    <a:moveTo>
                      <a:pt x="73" y="93"/>
                    </a:moveTo>
                    <a:cubicBezTo>
                      <a:pt x="73" y="92"/>
                      <a:pt x="73" y="91"/>
                      <a:pt x="72" y="91"/>
                    </a:cubicBezTo>
                    <a:cubicBezTo>
                      <a:pt x="61" y="62"/>
                      <a:pt x="50" y="32"/>
                      <a:pt x="28" y="10"/>
                    </a:cubicBezTo>
                    <a:cubicBezTo>
                      <a:pt x="26" y="9"/>
                      <a:pt x="24" y="8"/>
                      <a:pt x="22" y="9"/>
                    </a:cubicBezTo>
                    <a:cubicBezTo>
                      <a:pt x="20" y="8"/>
                      <a:pt x="19" y="7"/>
                      <a:pt x="18" y="6"/>
                    </a:cubicBezTo>
                    <a:cubicBezTo>
                      <a:pt x="16" y="4"/>
                      <a:pt x="13" y="4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7" y="0"/>
                      <a:pt x="0" y="5"/>
                      <a:pt x="2" y="10"/>
                    </a:cubicBezTo>
                    <a:cubicBezTo>
                      <a:pt x="11" y="27"/>
                      <a:pt x="21" y="43"/>
                      <a:pt x="29" y="60"/>
                    </a:cubicBezTo>
                    <a:cubicBezTo>
                      <a:pt x="34" y="72"/>
                      <a:pt x="39" y="85"/>
                      <a:pt x="46" y="97"/>
                    </a:cubicBezTo>
                    <a:cubicBezTo>
                      <a:pt x="46" y="97"/>
                      <a:pt x="46" y="97"/>
                      <a:pt x="46" y="97"/>
                    </a:cubicBezTo>
                    <a:cubicBezTo>
                      <a:pt x="47" y="99"/>
                      <a:pt x="48" y="101"/>
                      <a:pt x="48" y="103"/>
                    </a:cubicBezTo>
                    <a:cubicBezTo>
                      <a:pt x="49" y="105"/>
                      <a:pt x="50" y="105"/>
                      <a:pt x="50" y="106"/>
                    </a:cubicBezTo>
                    <a:cubicBezTo>
                      <a:pt x="51" y="107"/>
                      <a:pt x="51" y="109"/>
                      <a:pt x="52" y="110"/>
                    </a:cubicBezTo>
                    <a:cubicBezTo>
                      <a:pt x="53" y="115"/>
                      <a:pt x="56" y="118"/>
                      <a:pt x="59" y="120"/>
                    </a:cubicBezTo>
                    <a:cubicBezTo>
                      <a:pt x="68" y="124"/>
                      <a:pt x="75" y="113"/>
                      <a:pt x="82" y="112"/>
                    </a:cubicBezTo>
                    <a:cubicBezTo>
                      <a:pt x="83" y="112"/>
                      <a:pt x="83" y="112"/>
                      <a:pt x="83" y="112"/>
                    </a:cubicBezTo>
                    <a:cubicBezTo>
                      <a:pt x="83" y="112"/>
                      <a:pt x="84" y="112"/>
                      <a:pt x="84" y="112"/>
                    </a:cubicBezTo>
                    <a:cubicBezTo>
                      <a:pt x="88" y="111"/>
                      <a:pt x="92" y="108"/>
                      <a:pt x="93" y="104"/>
                    </a:cubicBezTo>
                    <a:cubicBezTo>
                      <a:pt x="96" y="91"/>
                      <a:pt x="80" y="94"/>
                      <a:pt x="73" y="9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Freeform 674"/>
              <p:cNvSpPr>
                <a:spLocks/>
              </p:cNvSpPr>
              <p:nvPr/>
            </p:nvSpPr>
            <p:spPr bwMode="auto">
              <a:xfrm>
                <a:off x="4254801" y="3728513"/>
                <a:ext cx="123931" cy="119457"/>
              </a:xfrm>
              <a:custGeom>
                <a:avLst/>
                <a:gdLst/>
                <a:ahLst/>
                <a:cxnLst>
                  <a:cxn ang="0">
                    <a:pos x="50" y="3"/>
                  </a:cxn>
                  <a:cxn ang="0">
                    <a:pos x="39" y="4"/>
                  </a:cxn>
                  <a:cxn ang="0">
                    <a:pos x="25" y="12"/>
                  </a:cxn>
                  <a:cxn ang="0">
                    <a:pos x="24" y="15"/>
                  </a:cxn>
                  <a:cxn ang="0">
                    <a:pos x="17" y="20"/>
                  </a:cxn>
                  <a:cxn ang="0">
                    <a:pos x="7" y="23"/>
                  </a:cxn>
                  <a:cxn ang="0">
                    <a:pos x="6" y="23"/>
                  </a:cxn>
                  <a:cxn ang="0">
                    <a:pos x="5" y="24"/>
                  </a:cxn>
                  <a:cxn ang="0">
                    <a:pos x="3" y="27"/>
                  </a:cxn>
                  <a:cxn ang="0">
                    <a:pos x="3" y="28"/>
                  </a:cxn>
                  <a:cxn ang="0">
                    <a:pos x="53" y="22"/>
                  </a:cxn>
                  <a:cxn ang="0">
                    <a:pos x="55" y="15"/>
                  </a:cxn>
                  <a:cxn ang="0">
                    <a:pos x="56" y="12"/>
                  </a:cxn>
                  <a:cxn ang="0">
                    <a:pos x="50" y="3"/>
                  </a:cxn>
                </a:cxnLst>
                <a:rect l="0" t="0" r="r" b="b"/>
                <a:pathLst>
                  <a:path w="56" h="54">
                    <a:moveTo>
                      <a:pt x="50" y="3"/>
                    </a:moveTo>
                    <a:cubicBezTo>
                      <a:pt x="46" y="0"/>
                      <a:pt x="42" y="2"/>
                      <a:pt x="39" y="4"/>
                    </a:cubicBezTo>
                    <a:cubicBezTo>
                      <a:pt x="34" y="6"/>
                      <a:pt x="29" y="8"/>
                      <a:pt x="25" y="12"/>
                    </a:cubicBezTo>
                    <a:cubicBezTo>
                      <a:pt x="25" y="13"/>
                      <a:pt x="24" y="14"/>
                      <a:pt x="24" y="15"/>
                    </a:cubicBezTo>
                    <a:cubicBezTo>
                      <a:pt x="22" y="17"/>
                      <a:pt x="19" y="18"/>
                      <a:pt x="17" y="20"/>
                    </a:cubicBezTo>
                    <a:cubicBezTo>
                      <a:pt x="13" y="20"/>
                      <a:pt x="10" y="21"/>
                      <a:pt x="7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4"/>
                      <a:pt x="5" y="24"/>
                    </a:cubicBezTo>
                    <a:cubicBezTo>
                      <a:pt x="4" y="25"/>
                      <a:pt x="3" y="26"/>
                      <a:pt x="3" y="27"/>
                    </a:cubicBezTo>
                    <a:cubicBezTo>
                      <a:pt x="3" y="27"/>
                      <a:pt x="3" y="28"/>
                      <a:pt x="3" y="28"/>
                    </a:cubicBezTo>
                    <a:cubicBezTo>
                      <a:pt x="0" y="54"/>
                      <a:pt x="45" y="31"/>
                      <a:pt x="53" y="22"/>
                    </a:cubicBezTo>
                    <a:cubicBezTo>
                      <a:pt x="55" y="20"/>
                      <a:pt x="55" y="17"/>
                      <a:pt x="55" y="15"/>
                    </a:cubicBezTo>
                    <a:cubicBezTo>
                      <a:pt x="56" y="14"/>
                      <a:pt x="56" y="13"/>
                      <a:pt x="56" y="12"/>
                    </a:cubicBezTo>
                    <a:cubicBezTo>
                      <a:pt x="55" y="8"/>
                      <a:pt x="53" y="5"/>
                      <a:pt x="50" y="3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Freeform 675"/>
              <p:cNvSpPr>
                <a:spLocks/>
              </p:cNvSpPr>
              <p:nvPr/>
            </p:nvSpPr>
            <p:spPr bwMode="auto">
              <a:xfrm>
                <a:off x="3923497" y="3595826"/>
                <a:ext cx="82621" cy="322974"/>
              </a:xfrm>
              <a:custGeom>
                <a:avLst/>
                <a:gdLst/>
                <a:ahLst/>
                <a:cxnLst>
                  <a:cxn ang="0">
                    <a:pos x="39" y="112"/>
                  </a:cxn>
                  <a:cxn ang="0">
                    <a:pos x="38" y="108"/>
                  </a:cxn>
                  <a:cxn ang="0">
                    <a:pos x="37" y="98"/>
                  </a:cxn>
                  <a:cxn ang="0">
                    <a:pos x="34" y="45"/>
                  </a:cxn>
                  <a:cxn ang="0">
                    <a:pos x="34" y="6"/>
                  </a:cxn>
                  <a:cxn ang="0">
                    <a:pos x="26" y="2"/>
                  </a:cxn>
                  <a:cxn ang="0">
                    <a:pos x="17" y="1"/>
                  </a:cxn>
                  <a:cxn ang="0">
                    <a:pos x="11" y="2"/>
                  </a:cxn>
                  <a:cxn ang="0">
                    <a:pos x="4" y="38"/>
                  </a:cxn>
                  <a:cxn ang="0">
                    <a:pos x="5" y="73"/>
                  </a:cxn>
                  <a:cxn ang="0">
                    <a:pos x="5" y="82"/>
                  </a:cxn>
                  <a:cxn ang="0">
                    <a:pos x="14" y="119"/>
                  </a:cxn>
                  <a:cxn ang="0">
                    <a:pos x="8" y="123"/>
                  </a:cxn>
                  <a:cxn ang="0">
                    <a:pos x="8" y="123"/>
                  </a:cxn>
                  <a:cxn ang="0">
                    <a:pos x="6" y="124"/>
                  </a:cxn>
                  <a:cxn ang="0">
                    <a:pos x="0" y="135"/>
                  </a:cxn>
                  <a:cxn ang="0">
                    <a:pos x="10" y="144"/>
                  </a:cxn>
                  <a:cxn ang="0">
                    <a:pos x="24" y="141"/>
                  </a:cxn>
                  <a:cxn ang="0">
                    <a:pos x="32" y="134"/>
                  </a:cxn>
                  <a:cxn ang="0">
                    <a:pos x="40" y="124"/>
                  </a:cxn>
                  <a:cxn ang="0">
                    <a:pos x="39" y="112"/>
                  </a:cxn>
                </a:cxnLst>
                <a:rect l="0" t="0" r="r" b="b"/>
                <a:pathLst>
                  <a:path w="40" h="145">
                    <a:moveTo>
                      <a:pt x="39" y="112"/>
                    </a:moveTo>
                    <a:cubicBezTo>
                      <a:pt x="38" y="110"/>
                      <a:pt x="38" y="109"/>
                      <a:pt x="38" y="108"/>
                    </a:cubicBezTo>
                    <a:cubicBezTo>
                      <a:pt x="38" y="104"/>
                      <a:pt x="37" y="101"/>
                      <a:pt x="37" y="98"/>
                    </a:cubicBezTo>
                    <a:cubicBezTo>
                      <a:pt x="37" y="97"/>
                      <a:pt x="34" y="62"/>
                      <a:pt x="34" y="45"/>
                    </a:cubicBezTo>
                    <a:cubicBezTo>
                      <a:pt x="35" y="32"/>
                      <a:pt x="38" y="19"/>
                      <a:pt x="34" y="6"/>
                    </a:cubicBezTo>
                    <a:cubicBezTo>
                      <a:pt x="33" y="2"/>
                      <a:pt x="29" y="1"/>
                      <a:pt x="26" y="2"/>
                    </a:cubicBezTo>
                    <a:cubicBezTo>
                      <a:pt x="24" y="0"/>
                      <a:pt x="20" y="0"/>
                      <a:pt x="17" y="1"/>
                    </a:cubicBezTo>
                    <a:cubicBezTo>
                      <a:pt x="15" y="0"/>
                      <a:pt x="13" y="1"/>
                      <a:pt x="11" y="2"/>
                    </a:cubicBezTo>
                    <a:cubicBezTo>
                      <a:pt x="1" y="9"/>
                      <a:pt x="4" y="28"/>
                      <a:pt x="4" y="38"/>
                    </a:cubicBezTo>
                    <a:cubicBezTo>
                      <a:pt x="5" y="50"/>
                      <a:pt x="4" y="61"/>
                      <a:pt x="5" y="73"/>
                    </a:cubicBezTo>
                    <a:cubicBezTo>
                      <a:pt x="5" y="76"/>
                      <a:pt x="5" y="80"/>
                      <a:pt x="5" y="82"/>
                    </a:cubicBezTo>
                    <a:cubicBezTo>
                      <a:pt x="4" y="91"/>
                      <a:pt x="14" y="119"/>
                      <a:pt x="14" y="119"/>
                    </a:cubicBezTo>
                    <a:cubicBezTo>
                      <a:pt x="14" y="119"/>
                      <a:pt x="10" y="122"/>
                      <a:pt x="8" y="123"/>
                    </a:cubicBezTo>
                    <a:cubicBezTo>
                      <a:pt x="8" y="123"/>
                      <a:pt x="8" y="123"/>
                      <a:pt x="8" y="123"/>
                    </a:cubicBezTo>
                    <a:cubicBezTo>
                      <a:pt x="7" y="123"/>
                      <a:pt x="7" y="123"/>
                      <a:pt x="6" y="124"/>
                    </a:cubicBezTo>
                    <a:cubicBezTo>
                      <a:pt x="2" y="126"/>
                      <a:pt x="0" y="130"/>
                      <a:pt x="0" y="135"/>
                    </a:cubicBezTo>
                    <a:cubicBezTo>
                      <a:pt x="1" y="141"/>
                      <a:pt x="6" y="143"/>
                      <a:pt x="10" y="144"/>
                    </a:cubicBezTo>
                    <a:cubicBezTo>
                      <a:pt x="15" y="145"/>
                      <a:pt x="20" y="144"/>
                      <a:pt x="24" y="141"/>
                    </a:cubicBezTo>
                    <a:cubicBezTo>
                      <a:pt x="26" y="140"/>
                      <a:pt x="32" y="134"/>
                      <a:pt x="32" y="134"/>
                    </a:cubicBezTo>
                    <a:cubicBezTo>
                      <a:pt x="35" y="133"/>
                      <a:pt x="39" y="125"/>
                      <a:pt x="40" y="124"/>
                    </a:cubicBezTo>
                    <a:cubicBezTo>
                      <a:pt x="40" y="121"/>
                      <a:pt x="39" y="113"/>
                      <a:pt x="39" y="112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Freeform 676"/>
              <p:cNvSpPr>
                <a:spLocks/>
              </p:cNvSpPr>
              <p:nvPr/>
            </p:nvSpPr>
            <p:spPr bwMode="auto">
              <a:xfrm>
                <a:off x="3895938" y="3845855"/>
                <a:ext cx="153438" cy="75213"/>
              </a:xfrm>
              <a:custGeom>
                <a:avLst/>
                <a:gdLst/>
                <a:ahLst/>
                <a:cxnLst>
                  <a:cxn ang="0">
                    <a:pos x="3" y="28"/>
                  </a:cxn>
                  <a:cxn ang="0">
                    <a:pos x="5" y="31"/>
                  </a:cxn>
                  <a:cxn ang="0">
                    <a:pos x="12" y="33"/>
                  </a:cxn>
                  <a:cxn ang="0">
                    <a:pos x="50" y="4"/>
                  </a:cxn>
                  <a:cxn ang="0">
                    <a:pos x="49" y="0"/>
                  </a:cxn>
                  <a:cxn ang="0">
                    <a:pos x="42" y="6"/>
                  </a:cxn>
                  <a:cxn ang="0">
                    <a:pos x="25" y="9"/>
                  </a:cxn>
                  <a:cxn ang="0">
                    <a:pos x="22" y="7"/>
                  </a:cxn>
                  <a:cxn ang="0">
                    <a:pos x="10" y="9"/>
                  </a:cxn>
                  <a:cxn ang="0">
                    <a:pos x="1" y="17"/>
                  </a:cxn>
                  <a:cxn ang="0">
                    <a:pos x="3" y="28"/>
                  </a:cxn>
                </a:cxnLst>
                <a:rect l="0" t="0" r="r" b="b"/>
                <a:pathLst>
                  <a:path w="69" h="34">
                    <a:moveTo>
                      <a:pt x="3" y="28"/>
                    </a:moveTo>
                    <a:cubicBezTo>
                      <a:pt x="3" y="29"/>
                      <a:pt x="4" y="30"/>
                      <a:pt x="5" y="31"/>
                    </a:cubicBezTo>
                    <a:cubicBezTo>
                      <a:pt x="7" y="32"/>
                      <a:pt x="9" y="33"/>
                      <a:pt x="12" y="33"/>
                    </a:cubicBezTo>
                    <a:cubicBezTo>
                      <a:pt x="22" y="34"/>
                      <a:pt x="69" y="21"/>
                      <a:pt x="50" y="4"/>
                    </a:cubicBezTo>
                    <a:cubicBezTo>
                      <a:pt x="49" y="4"/>
                      <a:pt x="50" y="2"/>
                      <a:pt x="49" y="0"/>
                    </a:cubicBezTo>
                    <a:cubicBezTo>
                      <a:pt x="48" y="0"/>
                      <a:pt x="43" y="6"/>
                      <a:pt x="42" y="6"/>
                    </a:cubicBezTo>
                    <a:cubicBezTo>
                      <a:pt x="42" y="6"/>
                      <a:pt x="29" y="11"/>
                      <a:pt x="25" y="9"/>
                    </a:cubicBezTo>
                    <a:cubicBezTo>
                      <a:pt x="25" y="8"/>
                      <a:pt x="23" y="7"/>
                      <a:pt x="22" y="7"/>
                    </a:cubicBezTo>
                    <a:cubicBezTo>
                      <a:pt x="17" y="7"/>
                      <a:pt x="14" y="8"/>
                      <a:pt x="10" y="9"/>
                    </a:cubicBezTo>
                    <a:cubicBezTo>
                      <a:pt x="6" y="10"/>
                      <a:pt x="1" y="12"/>
                      <a:pt x="1" y="17"/>
                    </a:cubicBezTo>
                    <a:cubicBezTo>
                      <a:pt x="0" y="20"/>
                      <a:pt x="1" y="25"/>
                      <a:pt x="3" y="2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Freeform 677"/>
              <p:cNvSpPr>
                <a:spLocks/>
              </p:cNvSpPr>
              <p:nvPr/>
            </p:nvSpPr>
            <p:spPr bwMode="auto">
              <a:xfrm>
                <a:off x="3667878" y="3025711"/>
                <a:ext cx="624080" cy="430632"/>
              </a:xfrm>
              <a:custGeom>
                <a:avLst/>
                <a:gdLst/>
                <a:ahLst/>
                <a:cxnLst>
                  <a:cxn ang="0">
                    <a:pos x="246" y="4"/>
                  </a:cxn>
                  <a:cxn ang="0">
                    <a:pos x="264" y="43"/>
                  </a:cxn>
                  <a:cxn ang="0">
                    <a:pos x="166" y="88"/>
                  </a:cxn>
                  <a:cxn ang="0">
                    <a:pos x="210" y="144"/>
                  </a:cxn>
                  <a:cxn ang="0">
                    <a:pos x="110" y="182"/>
                  </a:cxn>
                  <a:cxn ang="0">
                    <a:pos x="96" y="130"/>
                  </a:cxn>
                  <a:cxn ang="0">
                    <a:pos x="26" y="194"/>
                  </a:cxn>
                  <a:cxn ang="0">
                    <a:pos x="0" y="166"/>
                  </a:cxn>
                  <a:cxn ang="0">
                    <a:pos x="113" y="66"/>
                  </a:cxn>
                  <a:cxn ang="0">
                    <a:pos x="246" y="4"/>
                  </a:cxn>
                </a:cxnLst>
                <a:rect l="0" t="0" r="r" b="b"/>
                <a:pathLst>
                  <a:path w="280" h="194">
                    <a:moveTo>
                      <a:pt x="246" y="4"/>
                    </a:moveTo>
                    <a:cubicBezTo>
                      <a:pt x="253" y="0"/>
                      <a:pt x="280" y="38"/>
                      <a:pt x="264" y="43"/>
                    </a:cubicBezTo>
                    <a:cubicBezTo>
                      <a:pt x="262" y="44"/>
                      <a:pt x="166" y="88"/>
                      <a:pt x="166" y="88"/>
                    </a:cubicBezTo>
                    <a:cubicBezTo>
                      <a:pt x="175" y="101"/>
                      <a:pt x="213" y="138"/>
                      <a:pt x="210" y="144"/>
                    </a:cubicBezTo>
                    <a:cubicBezTo>
                      <a:pt x="201" y="162"/>
                      <a:pt x="118" y="194"/>
                      <a:pt x="110" y="182"/>
                    </a:cubicBezTo>
                    <a:cubicBezTo>
                      <a:pt x="96" y="163"/>
                      <a:pt x="102" y="123"/>
                      <a:pt x="96" y="130"/>
                    </a:cubicBezTo>
                    <a:cubicBezTo>
                      <a:pt x="56" y="178"/>
                      <a:pt x="26" y="194"/>
                      <a:pt x="26" y="194"/>
                    </a:cubicBezTo>
                    <a:cubicBezTo>
                      <a:pt x="2" y="189"/>
                      <a:pt x="0" y="166"/>
                      <a:pt x="0" y="166"/>
                    </a:cubicBezTo>
                    <a:cubicBezTo>
                      <a:pt x="55" y="141"/>
                      <a:pt x="82" y="79"/>
                      <a:pt x="113" y="66"/>
                    </a:cubicBezTo>
                    <a:cubicBezTo>
                      <a:pt x="156" y="47"/>
                      <a:pt x="174" y="47"/>
                      <a:pt x="246" y="4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Freeform 678"/>
              <p:cNvSpPr>
                <a:spLocks/>
              </p:cNvSpPr>
              <p:nvPr/>
            </p:nvSpPr>
            <p:spPr bwMode="auto">
              <a:xfrm>
                <a:off x="3875687" y="3197267"/>
                <a:ext cx="414579" cy="468976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8" y="198"/>
                  </a:cxn>
                  <a:cxn ang="0">
                    <a:pos x="82" y="203"/>
                  </a:cxn>
                  <a:cxn ang="0">
                    <a:pos x="173" y="152"/>
                  </a:cxn>
                  <a:cxn ang="0">
                    <a:pos x="185" y="110"/>
                  </a:cxn>
                  <a:cxn ang="0">
                    <a:pos x="76" y="18"/>
                  </a:cxn>
                  <a:cxn ang="0">
                    <a:pos x="0" y="52"/>
                  </a:cxn>
                </a:cxnLst>
                <a:rect l="0" t="0" r="r" b="b"/>
                <a:pathLst>
                  <a:path w="188" h="210">
                    <a:moveTo>
                      <a:pt x="0" y="52"/>
                    </a:moveTo>
                    <a:cubicBezTo>
                      <a:pt x="0" y="52"/>
                      <a:pt x="18" y="163"/>
                      <a:pt x="8" y="198"/>
                    </a:cubicBezTo>
                    <a:cubicBezTo>
                      <a:pt x="5" y="209"/>
                      <a:pt x="63" y="210"/>
                      <a:pt x="82" y="203"/>
                    </a:cubicBezTo>
                    <a:cubicBezTo>
                      <a:pt x="101" y="196"/>
                      <a:pt x="155" y="179"/>
                      <a:pt x="173" y="152"/>
                    </a:cubicBezTo>
                    <a:cubicBezTo>
                      <a:pt x="188" y="129"/>
                      <a:pt x="185" y="110"/>
                      <a:pt x="185" y="110"/>
                    </a:cubicBezTo>
                    <a:cubicBezTo>
                      <a:pt x="161" y="115"/>
                      <a:pt x="76" y="18"/>
                      <a:pt x="76" y="18"/>
                    </a:cubicBezTo>
                    <a:cubicBezTo>
                      <a:pt x="76" y="18"/>
                      <a:pt x="26" y="0"/>
                      <a:pt x="0" y="5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/>
                  </a:gs>
                  <a:gs pos="100000">
                    <a:srgbClr val="00B0F0">
                      <a:lumMod val="60000"/>
                      <a:lumOff val="40000"/>
                    </a:srgbClr>
                  </a:gs>
                </a:gsLst>
                <a:lin ang="27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Freeform 679"/>
              <p:cNvSpPr>
                <a:spLocks noEditPoints="1"/>
              </p:cNvSpPr>
              <p:nvPr/>
            </p:nvSpPr>
            <p:spPr bwMode="auto">
              <a:xfrm>
                <a:off x="3837206" y="3121760"/>
                <a:ext cx="473594" cy="553038"/>
              </a:xfrm>
              <a:custGeom>
                <a:avLst/>
                <a:gdLst/>
                <a:ahLst/>
                <a:cxnLst>
                  <a:cxn ang="0">
                    <a:pos x="90" y="79"/>
                  </a:cxn>
                  <a:cxn ang="0">
                    <a:pos x="101" y="75"/>
                  </a:cxn>
                  <a:cxn ang="0">
                    <a:pos x="83" y="29"/>
                  </a:cxn>
                  <a:cxn ang="0">
                    <a:pos x="68" y="9"/>
                  </a:cxn>
                  <a:cxn ang="0">
                    <a:pos x="73" y="37"/>
                  </a:cxn>
                  <a:cxn ang="0">
                    <a:pos x="90" y="79"/>
                  </a:cxn>
                  <a:cxn ang="0">
                    <a:pos x="33" y="104"/>
                  </a:cxn>
                  <a:cxn ang="0">
                    <a:pos x="45" y="99"/>
                  </a:cxn>
                  <a:cxn ang="0">
                    <a:pos x="33" y="72"/>
                  </a:cxn>
                  <a:cxn ang="0">
                    <a:pos x="13" y="38"/>
                  </a:cxn>
                  <a:cxn ang="0">
                    <a:pos x="3" y="46"/>
                  </a:cxn>
                  <a:cxn ang="0">
                    <a:pos x="20" y="76"/>
                  </a:cxn>
                  <a:cxn ang="0">
                    <a:pos x="33" y="104"/>
                  </a:cxn>
                  <a:cxn ang="0">
                    <a:pos x="200" y="148"/>
                  </a:cxn>
                  <a:cxn ang="0">
                    <a:pos x="120" y="223"/>
                  </a:cxn>
                  <a:cxn ang="0">
                    <a:pos x="61" y="237"/>
                  </a:cxn>
                  <a:cxn ang="0">
                    <a:pos x="28" y="229"/>
                  </a:cxn>
                  <a:cxn ang="0">
                    <a:pos x="23" y="230"/>
                  </a:cxn>
                  <a:cxn ang="0">
                    <a:pos x="27" y="238"/>
                  </a:cxn>
                  <a:cxn ang="0">
                    <a:pos x="37" y="244"/>
                  </a:cxn>
                  <a:cxn ang="0">
                    <a:pos x="72" y="247"/>
                  </a:cxn>
                  <a:cxn ang="0">
                    <a:pos x="138" y="227"/>
                  </a:cxn>
                  <a:cxn ang="0">
                    <a:pos x="211" y="147"/>
                  </a:cxn>
                  <a:cxn ang="0">
                    <a:pos x="200" y="148"/>
                  </a:cxn>
                </a:cxnLst>
                <a:rect l="0" t="0" r="r" b="b"/>
                <a:pathLst>
                  <a:path w="214" h="248">
                    <a:moveTo>
                      <a:pt x="90" y="79"/>
                    </a:moveTo>
                    <a:cubicBezTo>
                      <a:pt x="93" y="85"/>
                      <a:pt x="104" y="82"/>
                      <a:pt x="101" y="75"/>
                    </a:cubicBezTo>
                    <a:cubicBezTo>
                      <a:pt x="95" y="60"/>
                      <a:pt x="89" y="44"/>
                      <a:pt x="83" y="29"/>
                    </a:cubicBezTo>
                    <a:cubicBezTo>
                      <a:pt x="82" y="27"/>
                      <a:pt x="75" y="0"/>
                      <a:pt x="68" y="9"/>
                    </a:cubicBezTo>
                    <a:cubicBezTo>
                      <a:pt x="63" y="16"/>
                      <a:pt x="71" y="31"/>
                      <a:pt x="73" y="37"/>
                    </a:cubicBezTo>
                    <a:cubicBezTo>
                      <a:pt x="79" y="51"/>
                      <a:pt x="84" y="65"/>
                      <a:pt x="90" y="79"/>
                    </a:cubicBezTo>
                    <a:close/>
                    <a:moveTo>
                      <a:pt x="33" y="104"/>
                    </a:moveTo>
                    <a:cubicBezTo>
                      <a:pt x="36" y="113"/>
                      <a:pt x="50" y="107"/>
                      <a:pt x="45" y="99"/>
                    </a:cubicBezTo>
                    <a:cubicBezTo>
                      <a:pt x="40" y="91"/>
                      <a:pt x="38" y="80"/>
                      <a:pt x="33" y="72"/>
                    </a:cubicBezTo>
                    <a:cubicBezTo>
                      <a:pt x="28" y="61"/>
                      <a:pt x="22" y="46"/>
                      <a:pt x="13" y="38"/>
                    </a:cubicBezTo>
                    <a:cubicBezTo>
                      <a:pt x="7" y="33"/>
                      <a:pt x="0" y="40"/>
                      <a:pt x="3" y="46"/>
                    </a:cubicBezTo>
                    <a:cubicBezTo>
                      <a:pt x="9" y="56"/>
                      <a:pt x="14" y="66"/>
                      <a:pt x="20" y="76"/>
                    </a:cubicBezTo>
                    <a:cubicBezTo>
                      <a:pt x="24" y="84"/>
                      <a:pt x="31" y="95"/>
                      <a:pt x="33" y="104"/>
                    </a:cubicBezTo>
                    <a:close/>
                    <a:moveTo>
                      <a:pt x="200" y="148"/>
                    </a:moveTo>
                    <a:cubicBezTo>
                      <a:pt x="201" y="188"/>
                      <a:pt x="151" y="209"/>
                      <a:pt x="120" y="223"/>
                    </a:cubicBezTo>
                    <a:cubicBezTo>
                      <a:pt x="101" y="231"/>
                      <a:pt x="82" y="235"/>
                      <a:pt x="61" y="237"/>
                    </a:cubicBezTo>
                    <a:cubicBezTo>
                      <a:pt x="51" y="237"/>
                      <a:pt x="37" y="233"/>
                      <a:pt x="28" y="229"/>
                    </a:cubicBezTo>
                    <a:cubicBezTo>
                      <a:pt x="27" y="229"/>
                      <a:pt x="25" y="229"/>
                      <a:pt x="23" y="230"/>
                    </a:cubicBezTo>
                    <a:cubicBezTo>
                      <a:pt x="19" y="233"/>
                      <a:pt x="23" y="239"/>
                      <a:pt x="27" y="238"/>
                    </a:cubicBezTo>
                    <a:cubicBezTo>
                      <a:pt x="19" y="240"/>
                      <a:pt x="35" y="243"/>
                      <a:pt x="37" y="244"/>
                    </a:cubicBezTo>
                    <a:cubicBezTo>
                      <a:pt x="49" y="247"/>
                      <a:pt x="60" y="248"/>
                      <a:pt x="72" y="247"/>
                    </a:cubicBezTo>
                    <a:cubicBezTo>
                      <a:pt x="96" y="244"/>
                      <a:pt x="116" y="237"/>
                      <a:pt x="138" y="227"/>
                    </a:cubicBezTo>
                    <a:cubicBezTo>
                      <a:pt x="171" y="212"/>
                      <a:pt x="214" y="189"/>
                      <a:pt x="211" y="147"/>
                    </a:cubicBezTo>
                    <a:cubicBezTo>
                      <a:pt x="210" y="140"/>
                      <a:pt x="200" y="141"/>
                      <a:pt x="200" y="14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Freeform 680"/>
              <p:cNvSpPr>
                <a:spLocks/>
              </p:cNvSpPr>
              <p:nvPr/>
            </p:nvSpPr>
            <p:spPr bwMode="auto">
              <a:xfrm>
                <a:off x="3561738" y="2699598"/>
                <a:ext cx="535559" cy="519118"/>
              </a:xfrm>
              <a:custGeom>
                <a:avLst/>
                <a:gdLst/>
                <a:ahLst/>
                <a:cxnLst>
                  <a:cxn ang="0">
                    <a:pos x="23" y="151"/>
                  </a:cxn>
                  <a:cxn ang="0">
                    <a:pos x="152" y="213"/>
                  </a:cxn>
                  <a:cxn ang="0">
                    <a:pos x="174" y="229"/>
                  </a:cxn>
                  <a:cxn ang="0">
                    <a:pos x="178" y="202"/>
                  </a:cxn>
                  <a:cxn ang="0">
                    <a:pos x="240" y="132"/>
                  </a:cxn>
                  <a:cxn ang="0">
                    <a:pos x="210" y="72"/>
                  </a:cxn>
                  <a:cxn ang="0">
                    <a:pos x="170" y="19"/>
                  </a:cxn>
                  <a:cxn ang="0">
                    <a:pos x="73" y="13"/>
                  </a:cxn>
                  <a:cxn ang="0">
                    <a:pos x="23" y="151"/>
                  </a:cxn>
                </a:cxnLst>
                <a:rect l="0" t="0" r="r" b="b"/>
                <a:pathLst>
                  <a:path w="242" h="234">
                    <a:moveTo>
                      <a:pt x="23" y="151"/>
                    </a:moveTo>
                    <a:cubicBezTo>
                      <a:pt x="45" y="204"/>
                      <a:pt x="103" y="231"/>
                      <a:pt x="152" y="213"/>
                    </a:cubicBezTo>
                    <a:cubicBezTo>
                      <a:pt x="154" y="212"/>
                      <a:pt x="154" y="234"/>
                      <a:pt x="174" y="229"/>
                    </a:cubicBezTo>
                    <a:cubicBezTo>
                      <a:pt x="193" y="224"/>
                      <a:pt x="178" y="202"/>
                      <a:pt x="178" y="202"/>
                    </a:cubicBezTo>
                    <a:cubicBezTo>
                      <a:pt x="207" y="187"/>
                      <a:pt x="235" y="163"/>
                      <a:pt x="240" y="132"/>
                    </a:cubicBezTo>
                    <a:cubicBezTo>
                      <a:pt x="242" y="113"/>
                      <a:pt x="235" y="86"/>
                      <a:pt x="210" y="72"/>
                    </a:cubicBezTo>
                    <a:cubicBezTo>
                      <a:pt x="210" y="72"/>
                      <a:pt x="187" y="33"/>
                      <a:pt x="170" y="19"/>
                    </a:cubicBezTo>
                    <a:cubicBezTo>
                      <a:pt x="146" y="0"/>
                      <a:pt x="103" y="1"/>
                      <a:pt x="73" y="13"/>
                    </a:cubicBezTo>
                    <a:cubicBezTo>
                      <a:pt x="22" y="36"/>
                      <a:pt x="0" y="97"/>
                      <a:pt x="23" y="15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Freeform 681"/>
              <p:cNvSpPr>
                <a:spLocks/>
              </p:cNvSpPr>
              <p:nvPr/>
            </p:nvSpPr>
            <p:spPr bwMode="auto">
              <a:xfrm>
                <a:off x="3707991" y="2902562"/>
                <a:ext cx="32458" cy="39819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2" y="19"/>
                  </a:cxn>
                  <a:cxn ang="0">
                    <a:pos x="15" y="3"/>
                  </a:cxn>
                </a:cxnLst>
                <a:rect l="0" t="0" r="r" b="b"/>
                <a:pathLst>
                  <a:path w="15" h="19">
                    <a:moveTo>
                      <a:pt x="15" y="3"/>
                    </a:moveTo>
                    <a:cubicBezTo>
                      <a:pt x="7" y="0"/>
                      <a:pt x="0" y="9"/>
                      <a:pt x="2" y="19"/>
                    </a:cubicBezTo>
                    <a:cubicBezTo>
                      <a:pt x="2" y="11"/>
                      <a:pt x="8" y="3"/>
                      <a:pt x="15" y="3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Freeform 682"/>
              <p:cNvSpPr>
                <a:spLocks/>
              </p:cNvSpPr>
              <p:nvPr/>
            </p:nvSpPr>
            <p:spPr bwMode="auto">
              <a:xfrm>
                <a:off x="3936334" y="2792429"/>
                <a:ext cx="42786" cy="25071"/>
              </a:xfrm>
              <a:custGeom>
                <a:avLst/>
                <a:gdLst/>
                <a:ahLst/>
                <a:cxnLst>
                  <a:cxn ang="0">
                    <a:pos x="20" y="11"/>
                  </a:cxn>
                  <a:cxn ang="0">
                    <a:pos x="0" y="10"/>
                  </a:cxn>
                  <a:cxn ang="0">
                    <a:pos x="20" y="11"/>
                  </a:cxn>
                </a:cxnLst>
                <a:rect l="0" t="0" r="r" b="b"/>
                <a:pathLst>
                  <a:path w="20" h="11">
                    <a:moveTo>
                      <a:pt x="20" y="11"/>
                    </a:moveTo>
                    <a:cubicBezTo>
                      <a:pt x="10" y="0"/>
                      <a:pt x="1" y="2"/>
                      <a:pt x="0" y="10"/>
                    </a:cubicBezTo>
                    <a:cubicBezTo>
                      <a:pt x="3" y="3"/>
                      <a:pt x="14" y="6"/>
                      <a:pt x="20" y="11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683"/>
              <p:cNvSpPr>
                <a:spLocks/>
              </p:cNvSpPr>
              <p:nvPr/>
            </p:nvSpPr>
            <p:spPr bwMode="auto">
              <a:xfrm>
                <a:off x="3884231" y="2933262"/>
                <a:ext cx="54589" cy="36869"/>
              </a:xfrm>
              <a:custGeom>
                <a:avLst/>
                <a:gdLst/>
                <a:ahLst/>
                <a:cxnLst>
                  <a:cxn ang="0">
                    <a:pos x="3" y="17"/>
                  </a:cxn>
                  <a:cxn ang="0">
                    <a:pos x="21" y="13"/>
                  </a:cxn>
                  <a:cxn ang="0">
                    <a:pos x="3" y="17"/>
                  </a:cxn>
                </a:cxnLst>
                <a:rect l="0" t="0" r="r" b="b"/>
                <a:pathLst>
                  <a:path w="26" h="17">
                    <a:moveTo>
                      <a:pt x="3" y="17"/>
                    </a:moveTo>
                    <a:cubicBezTo>
                      <a:pt x="6" y="10"/>
                      <a:pt x="17" y="3"/>
                      <a:pt x="21" y="13"/>
                    </a:cubicBezTo>
                    <a:cubicBezTo>
                      <a:pt x="26" y="0"/>
                      <a:pt x="0" y="5"/>
                      <a:pt x="3" y="17"/>
                    </a:cubicBezTo>
                    <a:close/>
                  </a:path>
                </a:pathLst>
              </a:custGeom>
              <a:solidFill>
                <a:srgbClr val="FDC5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Freeform 684"/>
              <p:cNvSpPr>
                <a:spLocks/>
              </p:cNvSpPr>
              <p:nvPr/>
            </p:nvSpPr>
            <p:spPr bwMode="auto">
              <a:xfrm>
                <a:off x="3852063" y="3029125"/>
                <a:ext cx="116554" cy="87011"/>
              </a:xfrm>
              <a:custGeom>
                <a:avLst/>
                <a:gdLst/>
                <a:ahLst/>
                <a:cxnLst>
                  <a:cxn ang="0">
                    <a:pos x="19" y="35"/>
                  </a:cxn>
                  <a:cxn ang="0">
                    <a:pos x="31" y="25"/>
                  </a:cxn>
                  <a:cxn ang="0">
                    <a:pos x="47" y="0"/>
                  </a:cxn>
                  <a:cxn ang="0">
                    <a:pos x="0" y="2"/>
                  </a:cxn>
                  <a:cxn ang="0">
                    <a:pos x="19" y="35"/>
                  </a:cxn>
                </a:cxnLst>
                <a:rect l="0" t="0" r="r" b="b"/>
                <a:pathLst>
                  <a:path w="53" h="38">
                    <a:moveTo>
                      <a:pt x="19" y="35"/>
                    </a:moveTo>
                    <a:cubicBezTo>
                      <a:pt x="29" y="38"/>
                      <a:pt x="27" y="26"/>
                      <a:pt x="31" y="25"/>
                    </a:cubicBezTo>
                    <a:cubicBezTo>
                      <a:pt x="42" y="22"/>
                      <a:pt x="51" y="13"/>
                      <a:pt x="47" y="0"/>
                    </a:cubicBezTo>
                    <a:cubicBezTo>
                      <a:pt x="53" y="21"/>
                      <a:pt x="10" y="29"/>
                      <a:pt x="0" y="2"/>
                    </a:cubicBezTo>
                    <a:cubicBezTo>
                      <a:pt x="1" y="11"/>
                      <a:pt x="13" y="33"/>
                      <a:pt x="19" y="35"/>
                    </a:cubicBezTo>
                    <a:close/>
                  </a:path>
                </a:pathLst>
              </a:custGeom>
              <a:solidFill>
                <a:srgbClr val="FA8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Freeform 685"/>
              <p:cNvSpPr>
                <a:spLocks/>
              </p:cNvSpPr>
              <p:nvPr/>
            </p:nvSpPr>
            <p:spPr bwMode="auto">
              <a:xfrm>
                <a:off x="3722985" y="3012204"/>
                <a:ext cx="64916" cy="64890"/>
              </a:xfrm>
              <a:custGeom>
                <a:avLst/>
                <a:gdLst/>
                <a:ahLst/>
                <a:cxnLst>
                  <a:cxn ang="0">
                    <a:pos x="11" y="29"/>
                  </a:cxn>
                  <a:cxn ang="0">
                    <a:pos x="29" y="9"/>
                  </a:cxn>
                  <a:cxn ang="0">
                    <a:pos x="7" y="6"/>
                  </a:cxn>
                  <a:cxn ang="0">
                    <a:pos x="11" y="29"/>
                  </a:cxn>
                </a:cxnLst>
                <a:rect l="0" t="0" r="r" b="b"/>
                <a:pathLst>
                  <a:path w="29" h="29">
                    <a:moveTo>
                      <a:pt x="11" y="29"/>
                    </a:moveTo>
                    <a:cubicBezTo>
                      <a:pt x="21" y="24"/>
                      <a:pt x="29" y="18"/>
                      <a:pt x="29" y="9"/>
                    </a:cubicBezTo>
                    <a:cubicBezTo>
                      <a:pt x="24" y="1"/>
                      <a:pt x="17" y="0"/>
                      <a:pt x="7" y="6"/>
                    </a:cubicBezTo>
                    <a:cubicBezTo>
                      <a:pt x="0" y="13"/>
                      <a:pt x="2" y="23"/>
                      <a:pt x="11" y="29"/>
                    </a:cubicBezTo>
                    <a:close/>
                  </a:path>
                </a:pathLst>
              </a:custGeom>
              <a:solidFill>
                <a:srgbClr val="FCA0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Freeform 686"/>
              <p:cNvSpPr>
                <a:spLocks/>
              </p:cNvSpPr>
              <p:nvPr/>
            </p:nvSpPr>
            <p:spPr bwMode="auto">
              <a:xfrm>
                <a:off x="4015332" y="2907499"/>
                <a:ext cx="67867" cy="61940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15" y="2"/>
                  </a:cxn>
                  <a:cxn ang="0">
                    <a:pos x="1" y="7"/>
                  </a:cxn>
                </a:cxnLst>
                <a:rect l="0" t="0" r="r" b="b"/>
                <a:pathLst>
                  <a:path w="31" h="28">
                    <a:moveTo>
                      <a:pt x="1" y="7"/>
                    </a:moveTo>
                    <a:cubicBezTo>
                      <a:pt x="0" y="28"/>
                      <a:pt x="31" y="11"/>
                      <a:pt x="15" y="2"/>
                    </a:cubicBezTo>
                    <a:cubicBezTo>
                      <a:pt x="11" y="0"/>
                      <a:pt x="5" y="4"/>
                      <a:pt x="1" y="7"/>
                    </a:cubicBezTo>
                    <a:close/>
                  </a:path>
                </a:pathLst>
              </a:custGeom>
              <a:solidFill>
                <a:srgbClr val="FC9E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Freeform 687"/>
              <p:cNvSpPr>
                <a:spLocks/>
              </p:cNvSpPr>
              <p:nvPr/>
            </p:nvSpPr>
            <p:spPr bwMode="auto">
              <a:xfrm>
                <a:off x="3961473" y="2859133"/>
                <a:ext cx="45737" cy="56041"/>
              </a:xfrm>
              <a:custGeom>
                <a:avLst/>
                <a:gdLst/>
                <a:ahLst/>
                <a:cxnLst>
                  <a:cxn ang="0">
                    <a:pos x="3" y="20"/>
                  </a:cxn>
                  <a:cxn ang="0">
                    <a:pos x="20" y="11"/>
                  </a:cxn>
                  <a:cxn ang="0">
                    <a:pos x="7" y="2"/>
                  </a:cxn>
                  <a:cxn ang="0">
                    <a:pos x="3" y="20"/>
                  </a:cxn>
                </a:cxnLst>
                <a:rect l="0" t="0" r="r" b="b"/>
                <a:pathLst>
                  <a:path w="21" h="25">
                    <a:moveTo>
                      <a:pt x="3" y="20"/>
                    </a:moveTo>
                    <a:cubicBezTo>
                      <a:pt x="5" y="25"/>
                      <a:pt x="19" y="16"/>
                      <a:pt x="20" y="11"/>
                    </a:cubicBezTo>
                    <a:cubicBezTo>
                      <a:pt x="21" y="4"/>
                      <a:pt x="12" y="0"/>
                      <a:pt x="7" y="2"/>
                    </a:cubicBezTo>
                    <a:cubicBezTo>
                      <a:pt x="0" y="5"/>
                      <a:pt x="0" y="15"/>
                      <a:pt x="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Freeform 688"/>
              <p:cNvSpPr>
                <a:spLocks/>
              </p:cNvSpPr>
              <p:nvPr/>
            </p:nvSpPr>
            <p:spPr bwMode="auto">
              <a:xfrm>
                <a:off x="3963315" y="2867817"/>
                <a:ext cx="32458" cy="42769"/>
              </a:xfrm>
              <a:custGeom>
                <a:avLst/>
                <a:gdLst/>
                <a:ahLst/>
                <a:cxnLst>
                  <a:cxn ang="0">
                    <a:pos x="15" y="9"/>
                  </a:cxn>
                  <a:cxn ang="0">
                    <a:pos x="2" y="5"/>
                  </a:cxn>
                  <a:cxn ang="0">
                    <a:pos x="1" y="11"/>
                  </a:cxn>
                  <a:cxn ang="0">
                    <a:pos x="15" y="9"/>
                  </a:cxn>
                </a:cxnLst>
                <a:rect l="0" t="0" r="r" b="b"/>
                <a:pathLst>
                  <a:path w="15" h="19">
                    <a:moveTo>
                      <a:pt x="15" y="9"/>
                    </a:moveTo>
                    <a:cubicBezTo>
                      <a:pt x="13" y="2"/>
                      <a:pt x="6" y="0"/>
                      <a:pt x="2" y="5"/>
                    </a:cubicBezTo>
                    <a:cubicBezTo>
                      <a:pt x="0" y="7"/>
                      <a:pt x="1" y="11"/>
                      <a:pt x="1" y="11"/>
                    </a:cubicBezTo>
                    <a:cubicBezTo>
                      <a:pt x="1" y="19"/>
                      <a:pt x="12" y="14"/>
                      <a:pt x="15" y="9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Freeform 689"/>
              <p:cNvSpPr>
                <a:spLocks/>
              </p:cNvSpPr>
              <p:nvPr/>
            </p:nvSpPr>
            <p:spPr bwMode="auto">
              <a:xfrm>
                <a:off x="3967219" y="2874173"/>
                <a:ext cx="20655" cy="26546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9" y="6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cubicBezTo>
                      <a:pt x="8" y="1"/>
                      <a:pt x="4" y="0"/>
                      <a:pt x="1" y="3"/>
                    </a:cubicBezTo>
                    <a:cubicBezTo>
                      <a:pt x="0" y="4"/>
                      <a:pt x="0" y="7"/>
                      <a:pt x="0" y="7"/>
                    </a:cubicBezTo>
                    <a:cubicBezTo>
                      <a:pt x="1" y="11"/>
                      <a:pt x="7" y="8"/>
                      <a:pt x="9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Freeform 690"/>
              <p:cNvSpPr>
                <a:spLocks/>
              </p:cNvSpPr>
              <p:nvPr/>
            </p:nvSpPr>
            <p:spPr bwMode="auto">
              <a:xfrm>
                <a:off x="3965626" y="2875353"/>
                <a:ext cx="13279" cy="13273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4" y="6"/>
                  </a:cxn>
                  <a:cxn ang="0">
                    <a:pos x="5" y="2"/>
                  </a:cxn>
                  <a:cxn ang="0">
                    <a:pos x="2" y="1"/>
                  </a:cxn>
                  <a:cxn ang="0">
                    <a:pos x="1" y="4"/>
                  </a:cxn>
                </a:cxnLst>
                <a:rect l="0" t="0" r="r" b="b"/>
                <a:pathLst>
                  <a:path w="6" h="6">
                    <a:moveTo>
                      <a:pt x="1" y="4"/>
                    </a:moveTo>
                    <a:cubicBezTo>
                      <a:pt x="1" y="5"/>
                      <a:pt x="3" y="6"/>
                      <a:pt x="4" y="6"/>
                    </a:cubicBezTo>
                    <a:cubicBezTo>
                      <a:pt x="5" y="5"/>
                      <a:pt x="6" y="4"/>
                      <a:pt x="5" y="2"/>
                    </a:cubicBezTo>
                    <a:cubicBezTo>
                      <a:pt x="5" y="1"/>
                      <a:pt x="3" y="0"/>
                      <a:pt x="2" y="1"/>
                    </a:cubicBezTo>
                    <a:cubicBezTo>
                      <a:pt x="1" y="1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691"/>
              <p:cNvSpPr>
                <a:spLocks/>
              </p:cNvSpPr>
              <p:nvPr/>
            </p:nvSpPr>
            <p:spPr bwMode="auto">
              <a:xfrm>
                <a:off x="3726097" y="2958042"/>
                <a:ext cx="61965" cy="48668"/>
              </a:xfrm>
              <a:custGeom>
                <a:avLst/>
                <a:gdLst/>
                <a:ahLst/>
                <a:cxnLst>
                  <a:cxn ang="0">
                    <a:pos x="10" y="19"/>
                  </a:cxn>
                  <a:cxn ang="0">
                    <a:pos x="27" y="10"/>
                  </a:cxn>
                  <a:cxn ang="0">
                    <a:pos x="14" y="2"/>
                  </a:cxn>
                  <a:cxn ang="0">
                    <a:pos x="10" y="19"/>
                  </a:cxn>
                </a:cxnLst>
                <a:rect l="0" t="0" r="r" b="b"/>
                <a:pathLst>
                  <a:path w="28" h="23">
                    <a:moveTo>
                      <a:pt x="10" y="19"/>
                    </a:moveTo>
                    <a:cubicBezTo>
                      <a:pt x="14" y="23"/>
                      <a:pt x="26" y="15"/>
                      <a:pt x="27" y="10"/>
                    </a:cubicBezTo>
                    <a:cubicBezTo>
                      <a:pt x="28" y="4"/>
                      <a:pt x="20" y="0"/>
                      <a:pt x="14" y="2"/>
                    </a:cubicBezTo>
                    <a:cubicBezTo>
                      <a:pt x="0" y="6"/>
                      <a:pt x="7" y="16"/>
                      <a:pt x="10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Freeform 692"/>
              <p:cNvSpPr>
                <a:spLocks/>
              </p:cNvSpPr>
              <p:nvPr/>
            </p:nvSpPr>
            <p:spPr bwMode="auto">
              <a:xfrm>
                <a:off x="3749380" y="2970618"/>
                <a:ext cx="45736" cy="39818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3" y="4"/>
                  </a:cxn>
                  <a:cxn ang="0">
                    <a:pos x="3" y="11"/>
                  </a:cxn>
                  <a:cxn ang="0">
                    <a:pos x="15" y="5"/>
                  </a:cxn>
                </a:cxnLst>
                <a:rect l="0" t="0" r="r" b="b"/>
                <a:pathLst>
                  <a:path w="20" h="18">
                    <a:moveTo>
                      <a:pt x="15" y="5"/>
                    </a:moveTo>
                    <a:cubicBezTo>
                      <a:pt x="13" y="1"/>
                      <a:pt x="7" y="0"/>
                      <a:pt x="3" y="4"/>
                    </a:cubicBezTo>
                    <a:cubicBezTo>
                      <a:pt x="3" y="5"/>
                      <a:pt x="0" y="7"/>
                      <a:pt x="3" y="11"/>
                    </a:cubicBezTo>
                    <a:cubicBezTo>
                      <a:pt x="4" y="18"/>
                      <a:pt x="20" y="12"/>
                      <a:pt x="15" y="5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Freeform 693"/>
              <p:cNvSpPr>
                <a:spLocks/>
              </p:cNvSpPr>
              <p:nvPr/>
            </p:nvSpPr>
            <p:spPr bwMode="auto">
              <a:xfrm>
                <a:off x="3751677" y="2978933"/>
                <a:ext cx="22130" cy="20647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1" y="2"/>
                  </a:cxn>
                  <a:cxn ang="0">
                    <a:pos x="1" y="6"/>
                  </a:cxn>
                  <a:cxn ang="0">
                    <a:pos x="7" y="3"/>
                  </a:cxn>
                </a:cxnLst>
                <a:rect l="0" t="0" r="r" b="b"/>
                <a:pathLst>
                  <a:path w="10" h="9">
                    <a:moveTo>
                      <a:pt x="7" y="3"/>
                    </a:moveTo>
                    <a:cubicBezTo>
                      <a:pt x="6" y="1"/>
                      <a:pt x="3" y="0"/>
                      <a:pt x="1" y="2"/>
                    </a:cubicBezTo>
                    <a:cubicBezTo>
                      <a:pt x="1" y="3"/>
                      <a:pt x="0" y="4"/>
                      <a:pt x="1" y="6"/>
                    </a:cubicBezTo>
                    <a:cubicBezTo>
                      <a:pt x="2" y="9"/>
                      <a:pt x="10" y="6"/>
                      <a:pt x="7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Freeform 694"/>
              <p:cNvSpPr>
                <a:spLocks/>
              </p:cNvSpPr>
              <p:nvPr/>
            </p:nvSpPr>
            <p:spPr bwMode="auto">
              <a:xfrm>
                <a:off x="3745452" y="2978550"/>
                <a:ext cx="13279" cy="1032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4" y="4"/>
                  </a:cxn>
                  <a:cxn ang="0">
                    <a:pos x="6" y="1"/>
                  </a:cxn>
                  <a:cxn ang="0">
                    <a:pos x="2" y="1"/>
                  </a:cxn>
                  <a:cxn ang="0">
                    <a:pos x="1" y="3"/>
                  </a:cxn>
                </a:cxnLst>
                <a:rect l="0" t="0" r="r" b="b"/>
                <a:pathLst>
                  <a:path w="6" h="5">
                    <a:moveTo>
                      <a:pt x="1" y="3"/>
                    </a:moveTo>
                    <a:cubicBezTo>
                      <a:pt x="1" y="4"/>
                      <a:pt x="3" y="5"/>
                      <a:pt x="4" y="4"/>
                    </a:cubicBezTo>
                    <a:cubicBezTo>
                      <a:pt x="5" y="3"/>
                      <a:pt x="6" y="2"/>
                      <a:pt x="6" y="1"/>
                    </a:cubicBezTo>
                    <a:cubicBezTo>
                      <a:pt x="5" y="0"/>
                      <a:pt x="4" y="0"/>
                      <a:pt x="2" y="1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Freeform 695"/>
              <p:cNvSpPr>
                <a:spLocks/>
              </p:cNvSpPr>
              <p:nvPr/>
            </p:nvSpPr>
            <p:spPr bwMode="auto">
              <a:xfrm>
                <a:off x="3524052" y="2610982"/>
                <a:ext cx="629982" cy="573684"/>
              </a:xfrm>
              <a:custGeom>
                <a:avLst/>
                <a:gdLst/>
                <a:ahLst/>
                <a:cxnLst>
                  <a:cxn ang="0">
                    <a:pos x="33" y="249"/>
                  </a:cxn>
                  <a:cxn ang="0">
                    <a:pos x="27" y="255"/>
                  </a:cxn>
                  <a:cxn ang="0">
                    <a:pos x="15" y="241"/>
                  </a:cxn>
                  <a:cxn ang="0">
                    <a:pos x="5" y="199"/>
                  </a:cxn>
                  <a:cxn ang="0">
                    <a:pos x="2" y="159"/>
                  </a:cxn>
                  <a:cxn ang="0">
                    <a:pos x="10" y="103"/>
                  </a:cxn>
                  <a:cxn ang="0">
                    <a:pos x="48" y="49"/>
                  </a:cxn>
                  <a:cxn ang="0">
                    <a:pos x="163" y="9"/>
                  </a:cxn>
                  <a:cxn ang="0">
                    <a:pos x="173" y="32"/>
                  </a:cxn>
                  <a:cxn ang="0">
                    <a:pos x="228" y="79"/>
                  </a:cxn>
                  <a:cxn ang="0">
                    <a:pos x="256" y="103"/>
                  </a:cxn>
                  <a:cxn ang="0">
                    <a:pos x="271" y="105"/>
                  </a:cxn>
                  <a:cxn ang="0">
                    <a:pos x="279" y="108"/>
                  </a:cxn>
                  <a:cxn ang="0">
                    <a:pos x="284" y="119"/>
                  </a:cxn>
                  <a:cxn ang="0">
                    <a:pos x="268" y="131"/>
                  </a:cxn>
                  <a:cxn ang="0">
                    <a:pos x="264" y="135"/>
                  </a:cxn>
                  <a:cxn ang="0">
                    <a:pos x="240" y="116"/>
                  </a:cxn>
                  <a:cxn ang="0">
                    <a:pos x="225" y="101"/>
                  </a:cxn>
                  <a:cxn ang="0">
                    <a:pos x="197" y="82"/>
                  </a:cxn>
                  <a:cxn ang="0">
                    <a:pos x="191" y="84"/>
                  </a:cxn>
                  <a:cxn ang="0">
                    <a:pos x="106" y="60"/>
                  </a:cxn>
                  <a:cxn ang="0">
                    <a:pos x="163" y="108"/>
                  </a:cxn>
                  <a:cxn ang="0">
                    <a:pos x="117" y="76"/>
                  </a:cxn>
                  <a:cxn ang="0">
                    <a:pos x="101" y="90"/>
                  </a:cxn>
                  <a:cxn ang="0">
                    <a:pos x="128" y="127"/>
                  </a:cxn>
                  <a:cxn ang="0">
                    <a:pos x="95" y="95"/>
                  </a:cxn>
                  <a:cxn ang="0">
                    <a:pos x="70" y="84"/>
                  </a:cxn>
                  <a:cxn ang="0">
                    <a:pos x="67" y="162"/>
                  </a:cxn>
                  <a:cxn ang="0">
                    <a:pos x="91" y="240"/>
                  </a:cxn>
                  <a:cxn ang="0">
                    <a:pos x="71" y="204"/>
                  </a:cxn>
                  <a:cxn ang="0">
                    <a:pos x="53" y="172"/>
                  </a:cxn>
                  <a:cxn ang="0">
                    <a:pos x="68" y="248"/>
                  </a:cxn>
                  <a:cxn ang="0">
                    <a:pos x="56" y="248"/>
                  </a:cxn>
                  <a:cxn ang="0">
                    <a:pos x="39" y="249"/>
                  </a:cxn>
                </a:cxnLst>
                <a:rect l="0" t="0" r="r" b="b"/>
                <a:pathLst>
                  <a:path w="285" h="258">
                    <a:moveTo>
                      <a:pt x="39" y="249"/>
                    </a:moveTo>
                    <a:cubicBezTo>
                      <a:pt x="37" y="250"/>
                      <a:pt x="35" y="249"/>
                      <a:pt x="33" y="249"/>
                    </a:cubicBezTo>
                    <a:cubicBezTo>
                      <a:pt x="32" y="250"/>
                      <a:pt x="32" y="251"/>
                      <a:pt x="31" y="252"/>
                    </a:cubicBezTo>
                    <a:cubicBezTo>
                      <a:pt x="30" y="253"/>
                      <a:pt x="29" y="255"/>
                      <a:pt x="27" y="255"/>
                    </a:cubicBezTo>
                    <a:cubicBezTo>
                      <a:pt x="13" y="258"/>
                      <a:pt x="2" y="240"/>
                      <a:pt x="3" y="226"/>
                    </a:cubicBezTo>
                    <a:cubicBezTo>
                      <a:pt x="5" y="232"/>
                      <a:pt x="12" y="239"/>
                      <a:pt x="15" y="241"/>
                    </a:cubicBezTo>
                    <a:cubicBezTo>
                      <a:pt x="19" y="242"/>
                      <a:pt x="22" y="239"/>
                      <a:pt x="22" y="236"/>
                    </a:cubicBezTo>
                    <a:cubicBezTo>
                      <a:pt x="20" y="222"/>
                      <a:pt x="12" y="211"/>
                      <a:pt x="5" y="199"/>
                    </a:cubicBezTo>
                    <a:cubicBezTo>
                      <a:pt x="5" y="197"/>
                      <a:pt x="5" y="196"/>
                      <a:pt x="4" y="194"/>
                    </a:cubicBezTo>
                    <a:cubicBezTo>
                      <a:pt x="2" y="182"/>
                      <a:pt x="1" y="170"/>
                      <a:pt x="2" y="159"/>
                    </a:cubicBezTo>
                    <a:cubicBezTo>
                      <a:pt x="3" y="146"/>
                      <a:pt x="0" y="130"/>
                      <a:pt x="4" y="119"/>
                    </a:cubicBezTo>
                    <a:cubicBezTo>
                      <a:pt x="5" y="113"/>
                      <a:pt x="9" y="108"/>
                      <a:pt x="10" y="103"/>
                    </a:cubicBezTo>
                    <a:cubicBezTo>
                      <a:pt x="12" y="98"/>
                      <a:pt x="13" y="91"/>
                      <a:pt x="15" y="87"/>
                    </a:cubicBezTo>
                    <a:cubicBezTo>
                      <a:pt x="22" y="72"/>
                      <a:pt x="35" y="59"/>
                      <a:pt x="48" y="49"/>
                    </a:cubicBezTo>
                    <a:cubicBezTo>
                      <a:pt x="56" y="44"/>
                      <a:pt x="63" y="39"/>
                      <a:pt x="70" y="38"/>
                    </a:cubicBezTo>
                    <a:cubicBezTo>
                      <a:pt x="90" y="14"/>
                      <a:pt x="138" y="0"/>
                      <a:pt x="163" y="9"/>
                    </a:cubicBezTo>
                    <a:cubicBezTo>
                      <a:pt x="144" y="12"/>
                      <a:pt x="114" y="10"/>
                      <a:pt x="95" y="27"/>
                    </a:cubicBezTo>
                    <a:cubicBezTo>
                      <a:pt x="125" y="18"/>
                      <a:pt x="152" y="22"/>
                      <a:pt x="173" y="32"/>
                    </a:cubicBezTo>
                    <a:cubicBezTo>
                      <a:pt x="185" y="38"/>
                      <a:pt x="210" y="52"/>
                      <a:pt x="217" y="66"/>
                    </a:cubicBezTo>
                    <a:cubicBezTo>
                      <a:pt x="220" y="72"/>
                      <a:pt x="223" y="74"/>
                      <a:pt x="228" y="79"/>
                    </a:cubicBezTo>
                    <a:cubicBezTo>
                      <a:pt x="233" y="84"/>
                      <a:pt x="238" y="92"/>
                      <a:pt x="245" y="96"/>
                    </a:cubicBezTo>
                    <a:cubicBezTo>
                      <a:pt x="249" y="99"/>
                      <a:pt x="252" y="101"/>
                      <a:pt x="256" y="103"/>
                    </a:cubicBezTo>
                    <a:cubicBezTo>
                      <a:pt x="256" y="103"/>
                      <a:pt x="259" y="104"/>
                      <a:pt x="261" y="106"/>
                    </a:cubicBezTo>
                    <a:cubicBezTo>
                      <a:pt x="266" y="108"/>
                      <a:pt x="268" y="108"/>
                      <a:pt x="271" y="105"/>
                    </a:cubicBezTo>
                    <a:cubicBezTo>
                      <a:pt x="273" y="100"/>
                      <a:pt x="268" y="97"/>
                      <a:pt x="266" y="95"/>
                    </a:cubicBezTo>
                    <a:cubicBezTo>
                      <a:pt x="275" y="99"/>
                      <a:pt x="279" y="101"/>
                      <a:pt x="279" y="108"/>
                    </a:cubicBezTo>
                    <a:cubicBezTo>
                      <a:pt x="279" y="110"/>
                      <a:pt x="280" y="111"/>
                      <a:pt x="281" y="112"/>
                    </a:cubicBezTo>
                    <a:cubicBezTo>
                      <a:pt x="280" y="116"/>
                      <a:pt x="285" y="116"/>
                      <a:pt x="284" y="119"/>
                    </a:cubicBezTo>
                    <a:cubicBezTo>
                      <a:pt x="282" y="122"/>
                      <a:pt x="278" y="120"/>
                      <a:pt x="274" y="122"/>
                    </a:cubicBezTo>
                    <a:cubicBezTo>
                      <a:pt x="272" y="125"/>
                      <a:pt x="274" y="129"/>
                      <a:pt x="268" y="131"/>
                    </a:cubicBezTo>
                    <a:cubicBezTo>
                      <a:pt x="269" y="134"/>
                      <a:pt x="271" y="133"/>
                      <a:pt x="270" y="135"/>
                    </a:cubicBezTo>
                    <a:cubicBezTo>
                      <a:pt x="267" y="137"/>
                      <a:pt x="267" y="133"/>
                      <a:pt x="264" y="135"/>
                    </a:cubicBezTo>
                    <a:cubicBezTo>
                      <a:pt x="264" y="137"/>
                      <a:pt x="265" y="139"/>
                      <a:pt x="262" y="140"/>
                    </a:cubicBezTo>
                    <a:cubicBezTo>
                      <a:pt x="252" y="136"/>
                      <a:pt x="249" y="124"/>
                      <a:pt x="240" y="116"/>
                    </a:cubicBezTo>
                    <a:cubicBezTo>
                      <a:pt x="237" y="113"/>
                      <a:pt x="232" y="111"/>
                      <a:pt x="229" y="108"/>
                    </a:cubicBezTo>
                    <a:cubicBezTo>
                      <a:pt x="227" y="106"/>
                      <a:pt x="226" y="103"/>
                      <a:pt x="225" y="101"/>
                    </a:cubicBezTo>
                    <a:cubicBezTo>
                      <a:pt x="218" y="91"/>
                      <a:pt x="212" y="81"/>
                      <a:pt x="203" y="75"/>
                    </a:cubicBezTo>
                    <a:cubicBezTo>
                      <a:pt x="199" y="77"/>
                      <a:pt x="199" y="79"/>
                      <a:pt x="197" y="82"/>
                    </a:cubicBezTo>
                    <a:cubicBezTo>
                      <a:pt x="193" y="82"/>
                      <a:pt x="186" y="72"/>
                      <a:pt x="181" y="70"/>
                    </a:cubicBezTo>
                    <a:cubicBezTo>
                      <a:pt x="182" y="72"/>
                      <a:pt x="192" y="82"/>
                      <a:pt x="191" y="84"/>
                    </a:cubicBezTo>
                    <a:cubicBezTo>
                      <a:pt x="187" y="88"/>
                      <a:pt x="183" y="93"/>
                      <a:pt x="176" y="94"/>
                    </a:cubicBezTo>
                    <a:cubicBezTo>
                      <a:pt x="155" y="78"/>
                      <a:pt x="133" y="62"/>
                      <a:pt x="106" y="60"/>
                    </a:cubicBezTo>
                    <a:cubicBezTo>
                      <a:pt x="121" y="69"/>
                      <a:pt x="138" y="80"/>
                      <a:pt x="152" y="93"/>
                    </a:cubicBezTo>
                    <a:cubicBezTo>
                      <a:pt x="157" y="96"/>
                      <a:pt x="166" y="101"/>
                      <a:pt x="163" y="108"/>
                    </a:cubicBezTo>
                    <a:cubicBezTo>
                      <a:pt x="157" y="111"/>
                      <a:pt x="156" y="105"/>
                      <a:pt x="153" y="103"/>
                    </a:cubicBezTo>
                    <a:cubicBezTo>
                      <a:pt x="143" y="93"/>
                      <a:pt x="130" y="83"/>
                      <a:pt x="117" y="76"/>
                    </a:cubicBezTo>
                    <a:cubicBezTo>
                      <a:pt x="105" y="69"/>
                      <a:pt x="92" y="60"/>
                      <a:pt x="77" y="60"/>
                    </a:cubicBezTo>
                    <a:cubicBezTo>
                      <a:pt x="85" y="70"/>
                      <a:pt x="93" y="80"/>
                      <a:pt x="101" y="90"/>
                    </a:cubicBezTo>
                    <a:cubicBezTo>
                      <a:pt x="110" y="99"/>
                      <a:pt x="121" y="108"/>
                      <a:pt x="126" y="119"/>
                    </a:cubicBezTo>
                    <a:cubicBezTo>
                      <a:pt x="127" y="121"/>
                      <a:pt x="129" y="125"/>
                      <a:pt x="128" y="127"/>
                    </a:cubicBezTo>
                    <a:cubicBezTo>
                      <a:pt x="122" y="131"/>
                      <a:pt x="121" y="124"/>
                      <a:pt x="118" y="121"/>
                    </a:cubicBezTo>
                    <a:cubicBezTo>
                      <a:pt x="112" y="113"/>
                      <a:pt x="103" y="104"/>
                      <a:pt x="95" y="95"/>
                    </a:cubicBezTo>
                    <a:cubicBezTo>
                      <a:pt x="87" y="86"/>
                      <a:pt x="81" y="75"/>
                      <a:pt x="73" y="67"/>
                    </a:cubicBezTo>
                    <a:cubicBezTo>
                      <a:pt x="70" y="72"/>
                      <a:pt x="70" y="78"/>
                      <a:pt x="70" y="84"/>
                    </a:cubicBezTo>
                    <a:cubicBezTo>
                      <a:pt x="79" y="96"/>
                      <a:pt x="93" y="150"/>
                      <a:pt x="87" y="155"/>
                    </a:cubicBezTo>
                    <a:cubicBezTo>
                      <a:pt x="84" y="158"/>
                      <a:pt x="74" y="158"/>
                      <a:pt x="67" y="162"/>
                    </a:cubicBezTo>
                    <a:cubicBezTo>
                      <a:pt x="68" y="178"/>
                      <a:pt x="77" y="199"/>
                      <a:pt x="85" y="216"/>
                    </a:cubicBezTo>
                    <a:cubicBezTo>
                      <a:pt x="89" y="223"/>
                      <a:pt x="96" y="234"/>
                      <a:pt x="91" y="240"/>
                    </a:cubicBezTo>
                    <a:cubicBezTo>
                      <a:pt x="87" y="239"/>
                      <a:pt x="85" y="233"/>
                      <a:pt x="83" y="229"/>
                    </a:cubicBezTo>
                    <a:cubicBezTo>
                      <a:pt x="79" y="220"/>
                      <a:pt x="75" y="212"/>
                      <a:pt x="71" y="204"/>
                    </a:cubicBezTo>
                    <a:cubicBezTo>
                      <a:pt x="64" y="191"/>
                      <a:pt x="61" y="178"/>
                      <a:pt x="58" y="167"/>
                    </a:cubicBezTo>
                    <a:cubicBezTo>
                      <a:pt x="56" y="169"/>
                      <a:pt x="54" y="170"/>
                      <a:pt x="53" y="172"/>
                    </a:cubicBezTo>
                    <a:cubicBezTo>
                      <a:pt x="57" y="193"/>
                      <a:pt x="70" y="218"/>
                      <a:pt x="75" y="239"/>
                    </a:cubicBezTo>
                    <a:cubicBezTo>
                      <a:pt x="72" y="242"/>
                      <a:pt x="72" y="246"/>
                      <a:pt x="68" y="248"/>
                    </a:cubicBezTo>
                    <a:cubicBezTo>
                      <a:pt x="64" y="249"/>
                      <a:pt x="64" y="244"/>
                      <a:pt x="61" y="243"/>
                    </a:cubicBezTo>
                    <a:cubicBezTo>
                      <a:pt x="59" y="244"/>
                      <a:pt x="59" y="247"/>
                      <a:pt x="56" y="248"/>
                    </a:cubicBezTo>
                    <a:cubicBezTo>
                      <a:pt x="52" y="248"/>
                      <a:pt x="51" y="243"/>
                      <a:pt x="48" y="242"/>
                    </a:cubicBezTo>
                    <a:cubicBezTo>
                      <a:pt x="45" y="244"/>
                      <a:pt x="44" y="247"/>
                      <a:pt x="39" y="249"/>
                    </a:cubicBez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" name="Freeform 696"/>
              <p:cNvSpPr>
                <a:spLocks/>
              </p:cNvSpPr>
              <p:nvPr/>
            </p:nvSpPr>
            <p:spPr bwMode="auto">
              <a:xfrm>
                <a:off x="3563826" y="2975604"/>
                <a:ext cx="70818" cy="3244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6" y="2"/>
                  </a:cxn>
                  <a:cxn ang="0">
                    <a:pos x="30" y="12"/>
                  </a:cxn>
                  <a:cxn ang="0">
                    <a:pos x="1" y="11"/>
                  </a:cxn>
                  <a:cxn ang="0">
                    <a:pos x="0" y="4"/>
                  </a:cxn>
                </a:cxnLst>
                <a:rect l="0" t="0" r="r" b="b"/>
                <a:pathLst>
                  <a:path w="32" h="15">
                    <a:moveTo>
                      <a:pt x="0" y="4"/>
                    </a:moveTo>
                    <a:cubicBezTo>
                      <a:pt x="0" y="4"/>
                      <a:pt x="18" y="0"/>
                      <a:pt x="26" y="2"/>
                    </a:cubicBezTo>
                    <a:cubicBezTo>
                      <a:pt x="32" y="5"/>
                      <a:pt x="31" y="10"/>
                      <a:pt x="30" y="12"/>
                    </a:cubicBezTo>
                    <a:cubicBezTo>
                      <a:pt x="28" y="15"/>
                      <a:pt x="5" y="11"/>
                      <a:pt x="1" y="11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D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" name="Freeform 697"/>
              <p:cNvSpPr>
                <a:spLocks/>
              </p:cNvSpPr>
              <p:nvPr/>
            </p:nvSpPr>
            <p:spPr bwMode="auto">
              <a:xfrm>
                <a:off x="3615205" y="2994575"/>
                <a:ext cx="5901" cy="1032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3" y="4"/>
                      <a:pt x="4" y="3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Freeform 698"/>
              <p:cNvSpPr>
                <a:spLocks/>
              </p:cNvSpPr>
              <p:nvPr/>
            </p:nvSpPr>
            <p:spPr bwMode="auto">
              <a:xfrm>
                <a:off x="3608716" y="2991587"/>
                <a:ext cx="7377" cy="1327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5"/>
                  </a:cxn>
                  <a:cxn ang="0">
                    <a:pos x="3" y="2"/>
                  </a:cxn>
                  <a:cxn ang="0">
                    <a:pos x="1" y="1"/>
                  </a:cxn>
                  <a:cxn ang="0">
                    <a:pos x="0" y="3"/>
                  </a:cxn>
                </a:cxnLst>
                <a:rect l="0" t="0" r="r" b="b"/>
                <a:pathLst>
                  <a:path w="3" h="5">
                    <a:moveTo>
                      <a:pt x="0" y="3"/>
                    </a:moveTo>
                    <a:cubicBezTo>
                      <a:pt x="0" y="4"/>
                      <a:pt x="1" y="5"/>
                      <a:pt x="2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" name="Freeform 699"/>
              <p:cNvSpPr>
                <a:spLocks/>
              </p:cNvSpPr>
              <p:nvPr/>
            </p:nvSpPr>
            <p:spPr bwMode="auto">
              <a:xfrm>
                <a:off x="3597570" y="2991269"/>
                <a:ext cx="8852" cy="1032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4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" name="Freeform 700"/>
              <p:cNvSpPr>
                <a:spLocks/>
              </p:cNvSpPr>
              <p:nvPr/>
            </p:nvSpPr>
            <p:spPr bwMode="auto">
              <a:xfrm>
                <a:off x="3579730" y="2993192"/>
                <a:ext cx="7376" cy="1032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Freeform 701"/>
              <p:cNvSpPr>
                <a:spLocks/>
              </p:cNvSpPr>
              <p:nvPr/>
            </p:nvSpPr>
            <p:spPr bwMode="auto">
              <a:xfrm>
                <a:off x="3566777" y="2990356"/>
                <a:ext cx="8852" cy="1032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2" y="4"/>
                    </a:cubicBezTo>
                    <a:cubicBezTo>
                      <a:pt x="3" y="3"/>
                      <a:pt x="4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雷奥与狗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9" b="7036"/>
          <a:stretch>
            <a:fillRect/>
          </a:stretch>
        </p:blipFill>
        <p:spPr bwMode="auto">
          <a:xfrm>
            <a:off x="2500313" y="357188"/>
            <a:ext cx="5354637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15063" y="6357938"/>
            <a:ext cx="2786062" cy="3238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1500">
                <a:effectLst>
                  <a:outerShdw blurRad="38100" dist="38100" dir="2700000" algn="tl">
                    <a:srgbClr val="DDDDDD"/>
                  </a:outerShdw>
                </a:effectLst>
                <a:latin typeface="华文新魏" charset="0"/>
                <a:ea typeface="华文新魏" charset="0"/>
                <a:cs typeface="华文新魏" charset="0"/>
              </a:rPr>
              <a:t>幼儿园游戏探究活动 大班上册</a:t>
            </a:r>
          </a:p>
        </p:txBody>
      </p:sp>
      <p:grpSp>
        <p:nvGrpSpPr>
          <p:cNvPr id="30724" name="组合 66"/>
          <p:cNvGrpSpPr>
            <a:grpSpLocks/>
          </p:cNvGrpSpPr>
          <p:nvPr/>
        </p:nvGrpSpPr>
        <p:grpSpPr bwMode="auto">
          <a:xfrm>
            <a:off x="-15875" y="0"/>
            <a:ext cx="1516063" cy="6858000"/>
            <a:chOff x="-15875" y="0"/>
            <a:chExt cx="1516063" cy="6858000"/>
          </a:xfrm>
        </p:grpSpPr>
        <p:sp>
          <p:nvSpPr>
            <p:cNvPr id="5" name="矩形 4"/>
            <p:cNvSpPr/>
            <p:nvPr/>
          </p:nvSpPr>
          <p:spPr>
            <a:xfrm flipV="1">
              <a:off x="-15875" y="0"/>
              <a:ext cx="1516063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30726" name="矩形 6"/>
            <p:cNvSpPr>
              <a:spLocks noChangeArrowheads="1"/>
            </p:cNvSpPr>
            <p:nvPr/>
          </p:nvSpPr>
          <p:spPr bwMode="auto">
            <a:xfrm>
              <a:off x="357188" y="428625"/>
              <a:ext cx="714375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4800" b="1">
                  <a:solidFill>
                    <a:schemeClr val="bg1"/>
                  </a:solidFill>
                  <a:latin typeface="方正正粗黑简体" charset="0"/>
                  <a:ea typeface="方正正粗黑简体" charset="0"/>
                  <a:cs typeface="方正正粗黑简体" charset="0"/>
                </a:rPr>
                <a:t>生气汤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1454150" y="0"/>
              <a:ext cx="46038" cy="6858000"/>
            </a:xfrm>
            <a:prstGeom prst="rect">
              <a:avLst/>
            </a:prstGeom>
            <a:solidFill>
              <a:srgbClr val="2D7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grpSp>
          <p:nvGrpSpPr>
            <p:cNvPr id="30728" name="Group 280"/>
            <p:cNvGrpSpPr>
              <a:grpSpLocks/>
            </p:cNvGrpSpPr>
            <p:nvPr/>
          </p:nvGrpSpPr>
          <p:grpSpPr bwMode="auto">
            <a:xfrm rot="900000">
              <a:off x="276077" y="5037620"/>
              <a:ext cx="920762" cy="1408690"/>
              <a:chOff x="3524440" y="2612395"/>
              <a:chExt cx="855725" cy="1308656"/>
            </a:xfrm>
          </p:grpSpPr>
          <p:sp>
            <p:nvSpPr>
              <p:cNvPr id="9" name="Freeform 671"/>
              <p:cNvSpPr>
                <a:spLocks/>
              </p:cNvSpPr>
              <p:nvPr/>
            </p:nvSpPr>
            <p:spPr bwMode="auto">
              <a:xfrm>
                <a:off x="4229419" y="2971364"/>
                <a:ext cx="134258" cy="166649"/>
              </a:xfrm>
              <a:custGeom>
                <a:avLst/>
                <a:gdLst/>
                <a:ahLst/>
                <a:cxnLst>
                  <a:cxn ang="0">
                    <a:pos x="49" y="23"/>
                  </a:cxn>
                  <a:cxn ang="0">
                    <a:pos x="45" y="14"/>
                  </a:cxn>
                  <a:cxn ang="0">
                    <a:pos x="22" y="22"/>
                  </a:cxn>
                  <a:cxn ang="0">
                    <a:pos x="24" y="14"/>
                  </a:cxn>
                  <a:cxn ang="0">
                    <a:pos x="25" y="8"/>
                  </a:cxn>
                  <a:cxn ang="0">
                    <a:pos x="15" y="6"/>
                  </a:cxn>
                  <a:cxn ang="0">
                    <a:pos x="10" y="21"/>
                  </a:cxn>
                  <a:cxn ang="0">
                    <a:pos x="5" y="28"/>
                  </a:cxn>
                  <a:cxn ang="0">
                    <a:pos x="5" y="33"/>
                  </a:cxn>
                  <a:cxn ang="0">
                    <a:pos x="4" y="34"/>
                  </a:cxn>
                  <a:cxn ang="0">
                    <a:pos x="3" y="54"/>
                  </a:cxn>
                  <a:cxn ang="0">
                    <a:pos x="15" y="58"/>
                  </a:cxn>
                  <a:cxn ang="0">
                    <a:pos x="18" y="60"/>
                  </a:cxn>
                  <a:cxn ang="0">
                    <a:pos x="32" y="71"/>
                  </a:cxn>
                  <a:cxn ang="0">
                    <a:pos x="40" y="64"/>
                  </a:cxn>
                  <a:cxn ang="0">
                    <a:pos x="40" y="64"/>
                  </a:cxn>
                  <a:cxn ang="0">
                    <a:pos x="32" y="55"/>
                  </a:cxn>
                  <a:cxn ang="0">
                    <a:pos x="31" y="52"/>
                  </a:cxn>
                  <a:cxn ang="0">
                    <a:pos x="31" y="52"/>
                  </a:cxn>
                  <a:cxn ang="0">
                    <a:pos x="50" y="58"/>
                  </a:cxn>
                  <a:cxn ang="0">
                    <a:pos x="53" y="46"/>
                  </a:cxn>
                  <a:cxn ang="0">
                    <a:pos x="38" y="42"/>
                  </a:cxn>
                  <a:cxn ang="0">
                    <a:pos x="39" y="42"/>
                  </a:cxn>
                  <a:cxn ang="0">
                    <a:pos x="43" y="41"/>
                  </a:cxn>
                  <a:cxn ang="0">
                    <a:pos x="48" y="39"/>
                  </a:cxn>
                  <a:cxn ang="0">
                    <a:pos x="54" y="38"/>
                  </a:cxn>
                  <a:cxn ang="0">
                    <a:pos x="55" y="27"/>
                  </a:cxn>
                  <a:cxn ang="0">
                    <a:pos x="46" y="27"/>
                  </a:cxn>
                  <a:cxn ang="0">
                    <a:pos x="43" y="28"/>
                  </a:cxn>
                  <a:cxn ang="0">
                    <a:pos x="40" y="29"/>
                  </a:cxn>
                  <a:cxn ang="0">
                    <a:pos x="49" y="23"/>
                  </a:cxn>
                </a:cxnLst>
                <a:rect l="0" t="0" r="r" b="b"/>
                <a:pathLst>
                  <a:path w="60" h="75">
                    <a:moveTo>
                      <a:pt x="49" y="23"/>
                    </a:moveTo>
                    <a:cubicBezTo>
                      <a:pt x="53" y="19"/>
                      <a:pt x="49" y="14"/>
                      <a:pt x="45" y="14"/>
                    </a:cubicBezTo>
                    <a:cubicBezTo>
                      <a:pt x="37" y="14"/>
                      <a:pt x="30" y="18"/>
                      <a:pt x="22" y="22"/>
                    </a:cubicBezTo>
                    <a:cubicBezTo>
                      <a:pt x="23" y="19"/>
                      <a:pt x="24" y="17"/>
                      <a:pt x="24" y="14"/>
                    </a:cubicBezTo>
                    <a:cubicBezTo>
                      <a:pt x="25" y="12"/>
                      <a:pt x="25" y="10"/>
                      <a:pt x="25" y="8"/>
                    </a:cubicBezTo>
                    <a:cubicBezTo>
                      <a:pt x="26" y="2"/>
                      <a:pt x="16" y="0"/>
                      <a:pt x="15" y="6"/>
                    </a:cubicBezTo>
                    <a:cubicBezTo>
                      <a:pt x="14" y="12"/>
                      <a:pt x="12" y="16"/>
                      <a:pt x="10" y="21"/>
                    </a:cubicBezTo>
                    <a:cubicBezTo>
                      <a:pt x="9" y="24"/>
                      <a:pt x="7" y="26"/>
                      <a:pt x="5" y="28"/>
                    </a:cubicBezTo>
                    <a:cubicBezTo>
                      <a:pt x="3" y="30"/>
                      <a:pt x="4" y="32"/>
                      <a:pt x="5" y="33"/>
                    </a:cubicBezTo>
                    <a:cubicBezTo>
                      <a:pt x="5" y="34"/>
                      <a:pt x="5" y="34"/>
                      <a:pt x="4" y="34"/>
                    </a:cubicBezTo>
                    <a:cubicBezTo>
                      <a:pt x="3" y="39"/>
                      <a:pt x="0" y="50"/>
                      <a:pt x="3" y="54"/>
                    </a:cubicBezTo>
                    <a:cubicBezTo>
                      <a:pt x="5" y="58"/>
                      <a:pt x="10" y="58"/>
                      <a:pt x="15" y="58"/>
                    </a:cubicBezTo>
                    <a:cubicBezTo>
                      <a:pt x="16" y="59"/>
                      <a:pt x="16" y="60"/>
                      <a:pt x="18" y="60"/>
                    </a:cubicBezTo>
                    <a:cubicBezTo>
                      <a:pt x="24" y="62"/>
                      <a:pt x="27" y="67"/>
                      <a:pt x="32" y="71"/>
                    </a:cubicBezTo>
                    <a:cubicBezTo>
                      <a:pt x="36" y="75"/>
                      <a:pt x="42" y="69"/>
                      <a:pt x="40" y="64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7" y="60"/>
                      <a:pt x="35" y="57"/>
                      <a:pt x="32" y="55"/>
                    </a:cubicBezTo>
                    <a:cubicBezTo>
                      <a:pt x="32" y="54"/>
                      <a:pt x="31" y="53"/>
                      <a:pt x="31" y="52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37" y="53"/>
                      <a:pt x="44" y="56"/>
                      <a:pt x="50" y="58"/>
                    </a:cubicBezTo>
                    <a:cubicBezTo>
                      <a:pt x="58" y="60"/>
                      <a:pt x="60" y="48"/>
                      <a:pt x="53" y="46"/>
                    </a:cubicBezTo>
                    <a:cubicBezTo>
                      <a:pt x="48" y="45"/>
                      <a:pt x="43" y="43"/>
                      <a:pt x="38" y="42"/>
                    </a:cubicBezTo>
                    <a:cubicBezTo>
                      <a:pt x="38" y="42"/>
                      <a:pt x="39" y="42"/>
                      <a:pt x="39" y="42"/>
                    </a:cubicBezTo>
                    <a:cubicBezTo>
                      <a:pt x="40" y="42"/>
                      <a:pt x="42" y="42"/>
                      <a:pt x="43" y="41"/>
                    </a:cubicBezTo>
                    <a:cubicBezTo>
                      <a:pt x="44" y="41"/>
                      <a:pt x="46" y="40"/>
                      <a:pt x="48" y="39"/>
                    </a:cubicBezTo>
                    <a:cubicBezTo>
                      <a:pt x="51" y="39"/>
                      <a:pt x="53" y="38"/>
                      <a:pt x="54" y="38"/>
                    </a:cubicBezTo>
                    <a:cubicBezTo>
                      <a:pt x="60" y="37"/>
                      <a:pt x="60" y="29"/>
                      <a:pt x="55" y="27"/>
                    </a:cubicBezTo>
                    <a:cubicBezTo>
                      <a:pt x="51" y="25"/>
                      <a:pt x="49" y="26"/>
                      <a:pt x="46" y="27"/>
                    </a:cubicBezTo>
                    <a:cubicBezTo>
                      <a:pt x="45" y="27"/>
                      <a:pt x="44" y="28"/>
                      <a:pt x="43" y="28"/>
                    </a:cubicBezTo>
                    <a:cubicBezTo>
                      <a:pt x="42" y="28"/>
                      <a:pt x="41" y="29"/>
                      <a:pt x="40" y="29"/>
                    </a:cubicBezTo>
                    <a:cubicBezTo>
                      <a:pt x="44" y="27"/>
                      <a:pt x="47" y="25"/>
                      <a:pt x="49" y="2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" name="Freeform 672"/>
              <p:cNvSpPr>
                <a:spLocks/>
              </p:cNvSpPr>
              <p:nvPr/>
            </p:nvSpPr>
            <p:spPr bwMode="auto">
              <a:xfrm>
                <a:off x="3559656" y="3385250"/>
                <a:ext cx="137209" cy="153376"/>
              </a:xfrm>
              <a:custGeom>
                <a:avLst/>
                <a:gdLst/>
                <a:ahLst/>
                <a:cxnLst>
                  <a:cxn ang="0">
                    <a:pos x="7" y="41"/>
                  </a:cxn>
                  <a:cxn ang="0">
                    <a:pos x="2" y="32"/>
                  </a:cxn>
                  <a:cxn ang="0">
                    <a:pos x="22" y="17"/>
                  </a:cxn>
                  <a:cxn ang="0">
                    <a:pos x="14" y="15"/>
                  </a:cxn>
                  <a:cxn ang="0">
                    <a:pos x="9" y="12"/>
                  </a:cxn>
                  <a:cxn ang="0">
                    <a:pos x="13" y="2"/>
                  </a:cxn>
                  <a:cxn ang="0">
                    <a:pos x="28" y="7"/>
                  </a:cxn>
                  <a:cxn ang="0">
                    <a:pos x="36" y="6"/>
                  </a:cxn>
                  <a:cxn ang="0">
                    <a:pos x="41" y="9"/>
                  </a:cxn>
                  <a:cxn ang="0">
                    <a:pos x="42" y="9"/>
                  </a:cxn>
                  <a:cxn ang="0">
                    <a:pos x="59" y="19"/>
                  </a:cxn>
                  <a:cxn ang="0">
                    <a:pos x="55" y="31"/>
                  </a:cxn>
                  <a:cxn ang="0">
                    <a:pos x="56" y="35"/>
                  </a:cxn>
                  <a:cxn ang="0">
                    <a:pos x="57" y="53"/>
                  </a:cxn>
                  <a:cxn ang="0">
                    <a:pos x="47" y="56"/>
                  </a:cxn>
                  <a:cxn ang="0">
                    <a:pos x="47" y="56"/>
                  </a:cxn>
                  <a:cxn ang="0">
                    <a:pos x="44" y="44"/>
                  </a:cxn>
                  <a:cxn ang="0">
                    <a:pos x="42" y="41"/>
                  </a:cxn>
                  <a:cxn ang="0">
                    <a:pos x="42" y="41"/>
                  </a:cxn>
                  <a:cxn ang="0">
                    <a:pos x="36" y="61"/>
                  </a:cxn>
                  <a:cxn ang="0">
                    <a:pos x="25" y="56"/>
                  </a:cxn>
                  <a:cxn ang="0">
                    <a:pos x="30" y="42"/>
                  </a:cxn>
                  <a:cxn ang="0">
                    <a:pos x="29" y="42"/>
                  </a:cxn>
                  <a:cxn ang="0">
                    <a:pos x="26" y="46"/>
                  </a:cxn>
                  <a:cxn ang="0">
                    <a:pos x="22" y="48"/>
                  </a:cxn>
                  <a:cxn ang="0">
                    <a:pos x="17" y="53"/>
                  </a:cxn>
                  <a:cxn ang="0">
                    <a:pos x="8" y="48"/>
                  </a:cxn>
                  <a:cxn ang="0">
                    <a:pos x="13" y="40"/>
                  </a:cxn>
                  <a:cxn ang="0">
                    <a:pos x="16" y="38"/>
                  </a:cxn>
                  <a:cxn ang="0">
                    <a:pos x="17" y="36"/>
                  </a:cxn>
                  <a:cxn ang="0">
                    <a:pos x="7" y="41"/>
                  </a:cxn>
                </a:cxnLst>
                <a:rect l="0" t="0" r="r" b="b"/>
                <a:pathLst>
                  <a:path w="61" h="68">
                    <a:moveTo>
                      <a:pt x="7" y="41"/>
                    </a:moveTo>
                    <a:cubicBezTo>
                      <a:pt x="2" y="42"/>
                      <a:pt x="0" y="36"/>
                      <a:pt x="2" y="32"/>
                    </a:cubicBezTo>
                    <a:cubicBezTo>
                      <a:pt x="7" y="25"/>
                      <a:pt x="14" y="22"/>
                      <a:pt x="22" y="17"/>
                    </a:cubicBezTo>
                    <a:cubicBezTo>
                      <a:pt x="19" y="17"/>
                      <a:pt x="17" y="16"/>
                      <a:pt x="14" y="15"/>
                    </a:cubicBezTo>
                    <a:cubicBezTo>
                      <a:pt x="12" y="14"/>
                      <a:pt x="11" y="13"/>
                      <a:pt x="9" y="12"/>
                    </a:cubicBezTo>
                    <a:cubicBezTo>
                      <a:pt x="3" y="9"/>
                      <a:pt x="7" y="0"/>
                      <a:pt x="13" y="2"/>
                    </a:cubicBezTo>
                    <a:cubicBezTo>
                      <a:pt x="18" y="5"/>
                      <a:pt x="23" y="6"/>
                      <a:pt x="28" y="7"/>
                    </a:cubicBezTo>
                    <a:cubicBezTo>
                      <a:pt x="31" y="7"/>
                      <a:pt x="34" y="7"/>
                      <a:pt x="36" y="6"/>
                    </a:cubicBezTo>
                    <a:cubicBezTo>
                      <a:pt x="39" y="6"/>
                      <a:pt x="40" y="7"/>
                      <a:pt x="41" y="9"/>
                    </a:cubicBezTo>
                    <a:cubicBezTo>
                      <a:pt x="41" y="9"/>
                      <a:pt x="42" y="9"/>
                      <a:pt x="42" y="9"/>
                    </a:cubicBezTo>
                    <a:cubicBezTo>
                      <a:pt x="46" y="11"/>
                      <a:pt x="57" y="15"/>
                      <a:pt x="59" y="19"/>
                    </a:cubicBezTo>
                    <a:cubicBezTo>
                      <a:pt x="61" y="23"/>
                      <a:pt x="58" y="28"/>
                      <a:pt x="55" y="31"/>
                    </a:cubicBezTo>
                    <a:cubicBezTo>
                      <a:pt x="56" y="32"/>
                      <a:pt x="56" y="34"/>
                      <a:pt x="56" y="35"/>
                    </a:cubicBezTo>
                    <a:cubicBezTo>
                      <a:pt x="54" y="41"/>
                      <a:pt x="56" y="46"/>
                      <a:pt x="57" y="53"/>
                    </a:cubicBezTo>
                    <a:cubicBezTo>
                      <a:pt x="58" y="59"/>
                      <a:pt x="50" y="61"/>
                      <a:pt x="47" y="56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5" y="51"/>
                      <a:pt x="44" y="48"/>
                      <a:pt x="44" y="44"/>
                    </a:cubicBezTo>
                    <a:cubicBezTo>
                      <a:pt x="43" y="43"/>
                      <a:pt x="43" y="42"/>
                      <a:pt x="42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39" y="47"/>
                      <a:pt x="38" y="55"/>
                      <a:pt x="36" y="61"/>
                    </a:cubicBezTo>
                    <a:cubicBezTo>
                      <a:pt x="34" y="68"/>
                      <a:pt x="22" y="64"/>
                      <a:pt x="25" y="56"/>
                    </a:cubicBezTo>
                    <a:cubicBezTo>
                      <a:pt x="27" y="52"/>
                      <a:pt x="28" y="47"/>
                      <a:pt x="30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8" y="44"/>
                      <a:pt x="27" y="45"/>
                      <a:pt x="26" y="46"/>
                    </a:cubicBezTo>
                    <a:cubicBezTo>
                      <a:pt x="26" y="46"/>
                      <a:pt x="23" y="48"/>
                      <a:pt x="22" y="48"/>
                    </a:cubicBezTo>
                    <a:cubicBezTo>
                      <a:pt x="20" y="51"/>
                      <a:pt x="18" y="52"/>
                      <a:pt x="17" y="53"/>
                    </a:cubicBezTo>
                    <a:cubicBezTo>
                      <a:pt x="14" y="57"/>
                      <a:pt x="7" y="53"/>
                      <a:pt x="8" y="48"/>
                    </a:cubicBezTo>
                    <a:cubicBezTo>
                      <a:pt x="9" y="43"/>
                      <a:pt x="11" y="42"/>
                      <a:pt x="13" y="40"/>
                    </a:cubicBezTo>
                    <a:cubicBezTo>
                      <a:pt x="14" y="39"/>
                      <a:pt x="15" y="39"/>
                      <a:pt x="16" y="38"/>
                    </a:cubicBezTo>
                    <a:cubicBezTo>
                      <a:pt x="16" y="37"/>
                      <a:pt x="17" y="37"/>
                      <a:pt x="17" y="36"/>
                    </a:cubicBezTo>
                    <a:cubicBezTo>
                      <a:pt x="14" y="38"/>
                      <a:pt x="11" y="40"/>
                      <a:pt x="7" y="4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" name="Freeform 673"/>
              <p:cNvSpPr>
                <a:spLocks/>
              </p:cNvSpPr>
              <p:nvPr/>
            </p:nvSpPr>
            <p:spPr bwMode="auto">
              <a:xfrm>
                <a:off x="4153411" y="3540627"/>
                <a:ext cx="210977" cy="274307"/>
              </a:xfrm>
              <a:custGeom>
                <a:avLst/>
                <a:gdLst/>
                <a:ahLst/>
                <a:cxnLst>
                  <a:cxn ang="0">
                    <a:pos x="73" y="93"/>
                  </a:cxn>
                  <a:cxn ang="0">
                    <a:pos x="72" y="91"/>
                  </a:cxn>
                  <a:cxn ang="0">
                    <a:pos x="28" y="10"/>
                  </a:cxn>
                  <a:cxn ang="0">
                    <a:pos x="22" y="9"/>
                  </a:cxn>
                  <a:cxn ang="0">
                    <a:pos x="18" y="6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2" y="10"/>
                  </a:cxn>
                  <a:cxn ang="0">
                    <a:pos x="29" y="60"/>
                  </a:cxn>
                  <a:cxn ang="0">
                    <a:pos x="46" y="97"/>
                  </a:cxn>
                  <a:cxn ang="0">
                    <a:pos x="46" y="97"/>
                  </a:cxn>
                  <a:cxn ang="0">
                    <a:pos x="48" y="103"/>
                  </a:cxn>
                  <a:cxn ang="0">
                    <a:pos x="50" y="106"/>
                  </a:cxn>
                  <a:cxn ang="0">
                    <a:pos x="52" y="110"/>
                  </a:cxn>
                  <a:cxn ang="0">
                    <a:pos x="59" y="120"/>
                  </a:cxn>
                  <a:cxn ang="0">
                    <a:pos x="82" y="112"/>
                  </a:cxn>
                  <a:cxn ang="0">
                    <a:pos x="83" y="112"/>
                  </a:cxn>
                  <a:cxn ang="0">
                    <a:pos x="84" y="112"/>
                  </a:cxn>
                  <a:cxn ang="0">
                    <a:pos x="93" y="104"/>
                  </a:cxn>
                  <a:cxn ang="0">
                    <a:pos x="73" y="93"/>
                  </a:cxn>
                </a:cxnLst>
                <a:rect l="0" t="0" r="r" b="b"/>
                <a:pathLst>
                  <a:path w="96" h="124">
                    <a:moveTo>
                      <a:pt x="73" y="93"/>
                    </a:moveTo>
                    <a:cubicBezTo>
                      <a:pt x="73" y="92"/>
                      <a:pt x="73" y="91"/>
                      <a:pt x="72" y="91"/>
                    </a:cubicBezTo>
                    <a:cubicBezTo>
                      <a:pt x="61" y="62"/>
                      <a:pt x="50" y="32"/>
                      <a:pt x="28" y="10"/>
                    </a:cubicBezTo>
                    <a:cubicBezTo>
                      <a:pt x="26" y="9"/>
                      <a:pt x="24" y="8"/>
                      <a:pt x="22" y="9"/>
                    </a:cubicBezTo>
                    <a:cubicBezTo>
                      <a:pt x="20" y="8"/>
                      <a:pt x="19" y="7"/>
                      <a:pt x="18" y="6"/>
                    </a:cubicBezTo>
                    <a:cubicBezTo>
                      <a:pt x="16" y="4"/>
                      <a:pt x="13" y="4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7" y="0"/>
                      <a:pt x="0" y="5"/>
                      <a:pt x="2" y="10"/>
                    </a:cubicBezTo>
                    <a:cubicBezTo>
                      <a:pt x="11" y="27"/>
                      <a:pt x="21" y="43"/>
                      <a:pt x="29" y="60"/>
                    </a:cubicBezTo>
                    <a:cubicBezTo>
                      <a:pt x="34" y="72"/>
                      <a:pt x="39" y="85"/>
                      <a:pt x="46" y="97"/>
                    </a:cubicBezTo>
                    <a:cubicBezTo>
                      <a:pt x="46" y="97"/>
                      <a:pt x="46" y="97"/>
                      <a:pt x="46" y="97"/>
                    </a:cubicBezTo>
                    <a:cubicBezTo>
                      <a:pt x="47" y="99"/>
                      <a:pt x="48" y="101"/>
                      <a:pt x="48" y="103"/>
                    </a:cubicBezTo>
                    <a:cubicBezTo>
                      <a:pt x="49" y="105"/>
                      <a:pt x="50" y="105"/>
                      <a:pt x="50" y="106"/>
                    </a:cubicBezTo>
                    <a:cubicBezTo>
                      <a:pt x="51" y="107"/>
                      <a:pt x="51" y="109"/>
                      <a:pt x="52" y="110"/>
                    </a:cubicBezTo>
                    <a:cubicBezTo>
                      <a:pt x="53" y="115"/>
                      <a:pt x="56" y="118"/>
                      <a:pt x="59" y="120"/>
                    </a:cubicBezTo>
                    <a:cubicBezTo>
                      <a:pt x="68" y="124"/>
                      <a:pt x="75" y="113"/>
                      <a:pt x="82" y="112"/>
                    </a:cubicBezTo>
                    <a:cubicBezTo>
                      <a:pt x="83" y="112"/>
                      <a:pt x="83" y="112"/>
                      <a:pt x="83" y="112"/>
                    </a:cubicBezTo>
                    <a:cubicBezTo>
                      <a:pt x="83" y="112"/>
                      <a:pt x="84" y="112"/>
                      <a:pt x="84" y="112"/>
                    </a:cubicBezTo>
                    <a:cubicBezTo>
                      <a:pt x="88" y="111"/>
                      <a:pt x="92" y="108"/>
                      <a:pt x="93" y="104"/>
                    </a:cubicBezTo>
                    <a:cubicBezTo>
                      <a:pt x="96" y="91"/>
                      <a:pt x="80" y="94"/>
                      <a:pt x="73" y="9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Freeform 674"/>
              <p:cNvSpPr>
                <a:spLocks/>
              </p:cNvSpPr>
              <p:nvPr/>
            </p:nvSpPr>
            <p:spPr bwMode="auto">
              <a:xfrm>
                <a:off x="4254801" y="3728513"/>
                <a:ext cx="123931" cy="119457"/>
              </a:xfrm>
              <a:custGeom>
                <a:avLst/>
                <a:gdLst/>
                <a:ahLst/>
                <a:cxnLst>
                  <a:cxn ang="0">
                    <a:pos x="50" y="3"/>
                  </a:cxn>
                  <a:cxn ang="0">
                    <a:pos x="39" y="4"/>
                  </a:cxn>
                  <a:cxn ang="0">
                    <a:pos x="25" y="12"/>
                  </a:cxn>
                  <a:cxn ang="0">
                    <a:pos x="24" y="15"/>
                  </a:cxn>
                  <a:cxn ang="0">
                    <a:pos x="17" y="20"/>
                  </a:cxn>
                  <a:cxn ang="0">
                    <a:pos x="7" y="23"/>
                  </a:cxn>
                  <a:cxn ang="0">
                    <a:pos x="6" y="23"/>
                  </a:cxn>
                  <a:cxn ang="0">
                    <a:pos x="5" y="24"/>
                  </a:cxn>
                  <a:cxn ang="0">
                    <a:pos x="3" y="27"/>
                  </a:cxn>
                  <a:cxn ang="0">
                    <a:pos x="3" y="28"/>
                  </a:cxn>
                  <a:cxn ang="0">
                    <a:pos x="53" y="22"/>
                  </a:cxn>
                  <a:cxn ang="0">
                    <a:pos x="55" y="15"/>
                  </a:cxn>
                  <a:cxn ang="0">
                    <a:pos x="56" y="12"/>
                  </a:cxn>
                  <a:cxn ang="0">
                    <a:pos x="50" y="3"/>
                  </a:cxn>
                </a:cxnLst>
                <a:rect l="0" t="0" r="r" b="b"/>
                <a:pathLst>
                  <a:path w="56" h="54">
                    <a:moveTo>
                      <a:pt x="50" y="3"/>
                    </a:moveTo>
                    <a:cubicBezTo>
                      <a:pt x="46" y="0"/>
                      <a:pt x="42" y="2"/>
                      <a:pt x="39" y="4"/>
                    </a:cubicBezTo>
                    <a:cubicBezTo>
                      <a:pt x="34" y="6"/>
                      <a:pt x="29" y="8"/>
                      <a:pt x="25" y="12"/>
                    </a:cubicBezTo>
                    <a:cubicBezTo>
                      <a:pt x="25" y="13"/>
                      <a:pt x="24" y="14"/>
                      <a:pt x="24" y="15"/>
                    </a:cubicBezTo>
                    <a:cubicBezTo>
                      <a:pt x="22" y="17"/>
                      <a:pt x="19" y="18"/>
                      <a:pt x="17" y="20"/>
                    </a:cubicBezTo>
                    <a:cubicBezTo>
                      <a:pt x="13" y="20"/>
                      <a:pt x="10" y="21"/>
                      <a:pt x="7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4"/>
                      <a:pt x="5" y="24"/>
                    </a:cubicBezTo>
                    <a:cubicBezTo>
                      <a:pt x="4" y="25"/>
                      <a:pt x="3" y="26"/>
                      <a:pt x="3" y="27"/>
                    </a:cubicBezTo>
                    <a:cubicBezTo>
                      <a:pt x="3" y="27"/>
                      <a:pt x="3" y="28"/>
                      <a:pt x="3" y="28"/>
                    </a:cubicBezTo>
                    <a:cubicBezTo>
                      <a:pt x="0" y="54"/>
                      <a:pt x="45" y="31"/>
                      <a:pt x="53" y="22"/>
                    </a:cubicBezTo>
                    <a:cubicBezTo>
                      <a:pt x="55" y="20"/>
                      <a:pt x="55" y="17"/>
                      <a:pt x="55" y="15"/>
                    </a:cubicBezTo>
                    <a:cubicBezTo>
                      <a:pt x="56" y="14"/>
                      <a:pt x="56" y="13"/>
                      <a:pt x="56" y="12"/>
                    </a:cubicBezTo>
                    <a:cubicBezTo>
                      <a:pt x="55" y="8"/>
                      <a:pt x="53" y="5"/>
                      <a:pt x="50" y="3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Freeform 675"/>
              <p:cNvSpPr>
                <a:spLocks/>
              </p:cNvSpPr>
              <p:nvPr/>
            </p:nvSpPr>
            <p:spPr bwMode="auto">
              <a:xfrm>
                <a:off x="3923497" y="3595826"/>
                <a:ext cx="82621" cy="322974"/>
              </a:xfrm>
              <a:custGeom>
                <a:avLst/>
                <a:gdLst/>
                <a:ahLst/>
                <a:cxnLst>
                  <a:cxn ang="0">
                    <a:pos x="39" y="112"/>
                  </a:cxn>
                  <a:cxn ang="0">
                    <a:pos x="38" y="108"/>
                  </a:cxn>
                  <a:cxn ang="0">
                    <a:pos x="37" y="98"/>
                  </a:cxn>
                  <a:cxn ang="0">
                    <a:pos x="34" y="45"/>
                  </a:cxn>
                  <a:cxn ang="0">
                    <a:pos x="34" y="6"/>
                  </a:cxn>
                  <a:cxn ang="0">
                    <a:pos x="26" y="2"/>
                  </a:cxn>
                  <a:cxn ang="0">
                    <a:pos x="17" y="1"/>
                  </a:cxn>
                  <a:cxn ang="0">
                    <a:pos x="11" y="2"/>
                  </a:cxn>
                  <a:cxn ang="0">
                    <a:pos x="4" y="38"/>
                  </a:cxn>
                  <a:cxn ang="0">
                    <a:pos x="5" y="73"/>
                  </a:cxn>
                  <a:cxn ang="0">
                    <a:pos x="5" y="82"/>
                  </a:cxn>
                  <a:cxn ang="0">
                    <a:pos x="14" y="119"/>
                  </a:cxn>
                  <a:cxn ang="0">
                    <a:pos x="8" y="123"/>
                  </a:cxn>
                  <a:cxn ang="0">
                    <a:pos x="8" y="123"/>
                  </a:cxn>
                  <a:cxn ang="0">
                    <a:pos x="6" y="124"/>
                  </a:cxn>
                  <a:cxn ang="0">
                    <a:pos x="0" y="135"/>
                  </a:cxn>
                  <a:cxn ang="0">
                    <a:pos x="10" y="144"/>
                  </a:cxn>
                  <a:cxn ang="0">
                    <a:pos x="24" y="141"/>
                  </a:cxn>
                  <a:cxn ang="0">
                    <a:pos x="32" y="134"/>
                  </a:cxn>
                  <a:cxn ang="0">
                    <a:pos x="40" y="124"/>
                  </a:cxn>
                  <a:cxn ang="0">
                    <a:pos x="39" y="112"/>
                  </a:cxn>
                </a:cxnLst>
                <a:rect l="0" t="0" r="r" b="b"/>
                <a:pathLst>
                  <a:path w="40" h="145">
                    <a:moveTo>
                      <a:pt x="39" y="112"/>
                    </a:moveTo>
                    <a:cubicBezTo>
                      <a:pt x="38" y="110"/>
                      <a:pt x="38" y="109"/>
                      <a:pt x="38" y="108"/>
                    </a:cubicBezTo>
                    <a:cubicBezTo>
                      <a:pt x="38" y="104"/>
                      <a:pt x="37" y="101"/>
                      <a:pt x="37" y="98"/>
                    </a:cubicBezTo>
                    <a:cubicBezTo>
                      <a:pt x="37" y="97"/>
                      <a:pt x="34" y="62"/>
                      <a:pt x="34" y="45"/>
                    </a:cubicBezTo>
                    <a:cubicBezTo>
                      <a:pt x="35" y="32"/>
                      <a:pt x="38" y="19"/>
                      <a:pt x="34" y="6"/>
                    </a:cubicBezTo>
                    <a:cubicBezTo>
                      <a:pt x="33" y="2"/>
                      <a:pt x="29" y="1"/>
                      <a:pt x="26" y="2"/>
                    </a:cubicBezTo>
                    <a:cubicBezTo>
                      <a:pt x="24" y="0"/>
                      <a:pt x="20" y="0"/>
                      <a:pt x="17" y="1"/>
                    </a:cubicBezTo>
                    <a:cubicBezTo>
                      <a:pt x="15" y="0"/>
                      <a:pt x="13" y="1"/>
                      <a:pt x="11" y="2"/>
                    </a:cubicBezTo>
                    <a:cubicBezTo>
                      <a:pt x="1" y="9"/>
                      <a:pt x="4" y="28"/>
                      <a:pt x="4" y="38"/>
                    </a:cubicBezTo>
                    <a:cubicBezTo>
                      <a:pt x="5" y="50"/>
                      <a:pt x="4" y="61"/>
                      <a:pt x="5" y="73"/>
                    </a:cubicBezTo>
                    <a:cubicBezTo>
                      <a:pt x="5" y="76"/>
                      <a:pt x="5" y="80"/>
                      <a:pt x="5" y="82"/>
                    </a:cubicBezTo>
                    <a:cubicBezTo>
                      <a:pt x="4" y="91"/>
                      <a:pt x="14" y="119"/>
                      <a:pt x="14" y="119"/>
                    </a:cubicBezTo>
                    <a:cubicBezTo>
                      <a:pt x="14" y="119"/>
                      <a:pt x="10" y="122"/>
                      <a:pt x="8" y="123"/>
                    </a:cubicBezTo>
                    <a:cubicBezTo>
                      <a:pt x="8" y="123"/>
                      <a:pt x="8" y="123"/>
                      <a:pt x="8" y="123"/>
                    </a:cubicBezTo>
                    <a:cubicBezTo>
                      <a:pt x="7" y="123"/>
                      <a:pt x="7" y="123"/>
                      <a:pt x="6" y="124"/>
                    </a:cubicBezTo>
                    <a:cubicBezTo>
                      <a:pt x="2" y="126"/>
                      <a:pt x="0" y="130"/>
                      <a:pt x="0" y="135"/>
                    </a:cubicBezTo>
                    <a:cubicBezTo>
                      <a:pt x="1" y="141"/>
                      <a:pt x="6" y="143"/>
                      <a:pt x="10" y="144"/>
                    </a:cubicBezTo>
                    <a:cubicBezTo>
                      <a:pt x="15" y="145"/>
                      <a:pt x="20" y="144"/>
                      <a:pt x="24" y="141"/>
                    </a:cubicBezTo>
                    <a:cubicBezTo>
                      <a:pt x="26" y="140"/>
                      <a:pt x="32" y="134"/>
                      <a:pt x="32" y="134"/>
                    </a:cubicBezTo>
                    <a:cubicBezTo>
                      <a:pt x="35" y="133"/>
                      <a:pt x="39" y="125"/>
                      <a:pt x="40" y="124"/>
                    </a:cubicBezTo>
                    <a:cubicBezTo>
                      <a:pt x="40" y="121"/>
                      <a:pt x="39" y="113"/>
                      <a:pt x="39" y="112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Freeform 676"/>
              <p:cNvSpPr>
                <a:spLocks/>
              </p:cNvSpPr>
              <p:nvPr/>
            </p:nvSpPr>
            <p:spPr bwMode="auto">
              <a:xfrm>
                <a:off x="3895938" y="3845855"/>
                <a:ext cx="153438" cy="75213"/>
              </a:xfrm>
              <a:custGeom>
                <a:avLst/>
                <a:gdLst/>
                <a:ahLst/>
                <a:cxnLst>
                  <a:cxn ang="0">
                    <a:pos x="3" y="28"/>
                  </a:cxn>
                  <a:cxn ang="0">
                    <a:pos x="5" y="31"/>
                  </a:cxn>
                  <a:cxn ang="0">
                    <a:pos x="12" y="33"/>
                  </a:cxn>
                  <a:cxn ang="0">
                    <a:pos x="50" y="4"/>
                  </a:cxn>
                  <a:cxn ang="0">
                    <a:pos x="49" y="0"/>
                  </a:cxn>
                  <a:cxn ang="0">
                    <a:pos x="42" y="6"/>
                  </a:cxn>
                  <a:cxn ang="0">
                    <a:pos x="25" y="9"/>
                  </a:cxn>
                  <a:cxn ang="0">
                    <a:pos x="22" y="7"/>
                  </a:cxn>
                  <a:cxn ang="0">
                    <a:pos x="10" y="9"/>
                  </a:cxn>
                  <a:cxn ang="0">
                    <a:pos x="1" y="17"/>
                  </a:cxn>
                  <a:cxn ang="0">
                    <a:pos x="3" y="28"/>
                  </a:cxn>
                </a:cxnLst>
                <a:rect l="0" t="0" r="r" b="b"/>
                <a:pathLst>
                  <a:path w="69" h="34">
                    <a:moveTo>
                      <a:pt x="3" y="28"/>
                    </a:moveTo>
                    <a:cubicBezTo>
                      <a:pt x="3" y="29"/>
                      <a:pt x="4" y="30"/>
                      <a:pt x="5" y="31"/>
                    </a:cubicBezTo>
                    <a:cubicBezTo>
                      <a:pt x="7" y="32"/>
                      <a:pt x="9" y="33"/>
                      <a:pt x="12" y="33"/>
                    </a:cubicBezTo>
                    <a:cubicBezTo>
                      <a:pt x="22" y="34"/>
                      <a:pt x="69" y="21"/>
                      <a:pt x="50" y="4"/>
                    </a:cubicBezTo>
                    <a:cubicBezTo>
                      <a:pt x="49" y="4"/>
                      <a:pt x="50" y="2"/>
                      <a:pt x="49" y="0"/>
                    </a:cubicBezTo>
                    <a:cubicBezTo>
                      <a:pt x="48" y="0"/>
                      <a:pt x="43" y="6"/>
                      <a:pt x="42" y="6"/>
                    </a:cubicBezTo>
                    <a:cubicBezTo>
                      <a:pt x="42" y="6"/>
                      <a:pt x="29" y="11"/>
                      <a:pt x="25" y="9"/>
                    </a:cubicBezTo>
                    <a:cubicBezTo>
                      <a:pt x="25" y="8"/>
                      <a:pt x="23" y="7"/>
                      <a:pt x="22" y="7"/>
                    </a:cubicBezTo>
                    <a:cubicBezTo>
                      <a:pt x="17" y="7"/>
                      <a:pt x="14" y="8"/>
                      <a:pt x="10" y="9"/>
                    </a:cubicBezTo>
                    <a:cubicBezTo>
                      <a:pt x="6" y="10"/>
                      <a:pt x="1" y="12"/>
                      <a:pt x="1" y="17"/>
                    </a:cubicBezTo>
                    <a:cubicBezTo>
                      <a:pt x="0" y="20"/>
                      <a:pt x="1" y="25"/>
                      <a:pt x="3" y="2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Freeform 677"/>
              <p:cNvSpPr>
                <a:spLocks/>
              </p:cNvSpPr>
              <p:nvPr/>
            </p:nvSpPr>
            <p:spPr bwMode="auto">
              <a:xfrm>
                <a:off x="3667878" y="3025711"/>
                <a:ext cx="624080" cy="430632"/>
              </a:xfrm>
              <a:custGeom>
                <a:avLst/>
                <a:gdLst/>
                <a:ahLst/>
                <a:cxnLst>
                  <a:cxn ang="0">
                    <a:pos x="246" y="4"/>
                  </a:cxn>
                  <a:cxn ang="0">
                    <a:pos x="264" y="43"/>
                  </a:cxn>
                  <a:cxn ang="0">
                    <a:pos x="166" y="88"/>
                  </a:cxn>
                  <a:cxn ang="0">
                    <a:pos x="210" y="144"/>
                  </a:cxn>
                  <a:cxn ang="0">
                    <a:pos x="110" y="182"/>
                  </a:cxn>
                  <a:cxn ang="0">
                    <a:pos x="96" y="130"/>
                  </a:cxn>
                  <a:cxn ang="0">
                    <a:pos x="26" y="194"/>
                  </a:cxn>
                  <a:cxn ang="0">
                    <a:pos x="0" y="166"/>
                  </a:cxn>
                  <a:cxn ang="0">
                    <a:pos x="113" y="66"/>
                  </a:cxn>
                  <a:cxn ang="0">
                    <a:pos x="246" y="4"/>
                  </a:cxn>
                </a:cxnLst>
                <a:rect l="0" t="0" r="r" b="b"/>
                <a:pathLst>
                  <a:path w="280" h="194">
                    <a:moveTo>
                      <a:pt x="246" y="4"/>
                    </a:moveTo>
                    <a:cubicBezTo>
                      <a:pt x="253" y="0"/>
                      <a:pt x="280" y="38"/>
                      <a:pt x="264" y="43"/>
                    </a:cubicBezTo>
                    <a:cubicBezTo>
                      <a:pt x="262" y="44"/>
                      <a:pt x="166" y="88"/>
                      <a:pt x="166" y="88"/>
                    </a:cubicBezTo>
                    <a:cubicBezTo>
                      <a:pt x="175" y="101"/>
                      <a:pt x="213" y="138"/>
                      <a:pt x="210" y="144"/>
                    </a:cubicBezTo>
                    <a:cubicBezTo>
                      <a:pt x="201" y="162"/>
                      <a:pt x="118" y="194"/>
                      <a:pt x="110" y="182"/>
                    </a:cubicBezTo>
                    <a:cubicBezTo>
                      <a:pt x="96" y="163"/>
                      <a:pt x="102" y="123"/>
                      <a:pt x="96" y="130"/>
                    </a:cubicBezTo>
                    <a:cubicBezTo>
                      <a:pt x="56" y="178"/>
                      <a:pt x="26" y="194"/>
                      <a:pt x="26" y="194"/>
                    </a:cubicBezTo>
                    <a:cubicBezTo>
                      <a:pt x="2" y="189"/>
                      <a:pt x="0" y="166"/>
                      <a:pt x="0" y="166"/>
                    </a:cubicBezTo>
                    <a:cubicBezTo>
                      <a:pt x="55" y="141"/>
                      <a:pt x="82" y="79"/>
                      <a:pt x="113" y="66"/>
                    </a:cubicBezTo>
                    <a:cubicBezTo>
                      <a:pt x="156" y="47"/>
                      <a:pt x="174" y="47"/>
                      <a:pt x="246" y="4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Freeform 678"/>
              <p:cNvSpPr>
                <a:spLocks/>
              </p:cNvSpPr>
              <p:nvPr/>
            </p:nvSpPr>
            <p:spPr bwMode="auto">
              <a:xfrm>
                <a:off x="3875687" y="3197267"/>
                <a:ext cx="414579" cy="468976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8" y="198"/>
                  </a:cxn>
                  <a:cxn ang="0">
                    <a:pos x="82" y="203"/>
                  </a:cxn>
                  <a:cxn ang="0">
                    <a:pos x="173" y="152"/>
                  </a:cxn>
                  <a:cxn ang="0">
                    <a:pos x="185" y="110"/>
                  </a:cxn>
                  <a:cxn ang="0">
                    <a:pos x="76" y="18"/>
                  </a:cxn>
                  <a:cxn ang="0">
                    <a:pos x="0" y="52"/>
                  </a:cxn>
                </a:cxnLst>
                <a:rect l="0" t="0" r="r" b="b"/>
                <a:pathLst>
                  <a:path w="188" h="210">
                    <a:moveTo>
                      <a:pt x="0" y="52"/>
                    </a:moveTo>
                    <a:cubicBezTo>
                      <a:pt x="0" y="52"/>
                      <a:pt x="18" y="163"/>
                      <a:pt x="8" y="198"/>
                    </a:cubicBezTo>
                    <a:cubicBezTo>
                      <a:pt x="5" y="209"/>
                      <a:pt x="63" y="210"/>
                      <a:pt x="82" y="203"/>
                    </a:cubicBezTo>
                    <a:cubicBezTo>
                      <a:pt x="101" y="196"/>
                      <a:pt x="155" y="179"/>
                      <a:pt x="173" y="152"/>
                    </a:cubicBezTo>
                    <a:cubicBezTo>
                      <a:pt x="188" y="129"/>
                      <a:pt x="185" y="110"/>
                      <a:pt x="185" y="110"/>
                    </a:cubicBezTo>
                    <a:cubicBezTo>
                      <a:pt x="161" y="115"/>
                      <a:pt x="76" y="18"/>
                      <a:pt x="76" y="18"/>
                    </a:cubicBezTo>
                    <a:cubicBezTo>
                      <a:pt x="76" y="18"/>
                      <a:pt x="26" y="0"/>
                      <a:pt x="0" y="5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/>
                  </a:gs>
                  <a:gs pos="100000">
                    <a:srgbClr val="00B0F0">
                      <a:lumMod val="60000"/>
                      <a:lumOff val="40000"/>
                    </a:srgbClr>
                  </a:gs>
                </a:gsLst>
                <a:lin ang="27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Freeform 679"/>
              <p:cNvSpPr>
                <a:spLocks noEditPoints="1"/>
              </p:cNvSpPr>
              <p:nvPr/>
            </p:nvSpPr>
            <p:spPr bwMode="auto">
              <a:xfrm>
                <a:off x="3837206" y="3121760"/>
                <a:ext cx="473594" cy="553038"/>
              </a:xfrm>
              <a:custGeom>
                <a:avLst/>
                <a:gdLst/>
                <a:ahLst/>
                <a:cxnLst>
                  <a:cxn ang="0">
                    <a:pos x="90" y="79"/>
                  </a:cxn>
                  <a:cxn ang="0">
                    <a:pos x="101" y="75"/>
                  </a:cxn>
                  <a:cxn ang="0">
                    <a:pos x="83" y="29"/>
                  </a:cxn>
                  <a:cxn ang="0">
                    <a:pos x="68" y="9"/>
                  </a:cxn>
                  <a:cxn ang="0">
                    <a:pos x="73" y="37"/>
                  </a:cxn>
                  <a:cxn ang="0">
                    <a:pos x="90" y="79"/>
                  </a:cxn>
                  <a:cxn ang="0">
                    <a:pos x="33" y="104"/>
                  </a:cxn>
                  <a:cxn ang="0">
                    <a:pos x="45" y="99"/>
                  </a:cxn>
                  <a:cxn ang="0">
                    <a:pos x="33" y="72"/>
                  </a:cxn>
                  <a:cxn ang="0">
                    <a:pos x="13" y="38"/>
                  </a:cxn>
                  <a:cxn ang="0">
                    <a:pos x="3" y="46"/>
                  </a:cxn>
                  <a:cxn ang="0">
                    <a:pos x="20" y="76"/>
                  </a:cxn>
                  <a:cxn ang="0">
                    <a:pos x="33" y="104"/>
                  </a:cxn>
                  <a:cxn ang="0">
                    <a:pos x="200" y="148"/>
                  </a:cxn>
                  <a:cxn ang="0">
                    <a:pos x="120" y="223"/>
                  </a:cxn>
                  <a:cxn ang="0">
                    <a:pos x="61" y="237"/>
                  </a:cxn>
                  <a:cxn ang="0">
                    <a:pos x="28" y="229"/>
                  </a:cxn>
                  <a:cxn ang="0">
                    <a:pos x="23" y="230"/>
                  </a:cxn>
                  <a:cxn ang="0">
                    <a:pos x="27" y="238"/>
                  </a:cxn>
                  <a:cxn ang="0">
                    <a:pos x="37" y="244"/>
                  </a:cxn>
                  <a:cxn ang="0">
                    <a:pos x="72" y="247"/>
                  </a:cxn>
                  <a:cxn ang="0">
                    <a:pos x="138" y="227"/>
                  </a:cxn>
                  <a:cxn ang="0">
                    <a:pos x="211" y="147"/>
                  </a:cxn>
                  <a:cxn ang="0">
                    <a:pos x="200" y="148"/>
                  </a:cxn>
                </a:cxnLst>
                <a:rect l="0" t="0" r="r" b="b"/>
                <a:pathLst>
                  <a:path w="214" h="248">
                    <a:moveTo>
                      <a:pt x="90" y="79"/>
                    </a:moveTo>
                    <a:cubicBezTo>
                      <a:pt x="93" y="85"/>
                      <a:pt x="104" y="82"/>
                      <a:pt x="101" y="75"/>
                    </a:cubicBezTo>
                    <a:cubicBezTo>
                      <a:pt x="95" y="60"/>
                      <a:pt x="89" y="44"/>
                      <a:pt x="83" y="29"/>
                    </a:cubicBezTo>
                    <a:cubicBezTo>
                      <a:pt x="82" y="27"/>
                      <a:pt x="75" y="0"/>
                      <a:pt x="68" y="9"/>
                    </a:cubicBezTo>
                    <a:cubicBezTo>
                      <a:pt x="63" y="16"/>
                      <a:pt x="71" y="31"/>
                      <a:pt x="73" y="37"/>
                    </a:cubicBezTo>
                    <a:cubicBezTo>
                      <a:pt x="79" y="51"/>
                      <a:pt x="84" y="65"/>
                      <a:pt x="90" y="79"/>
                    </a:cubicBezTo>
                    <a:close/>
                    <a:moveTo>
                      <a:pt x="33" y="104"/>
                    </a:moveTo>
                    <a:cubicBezTo>
                      <a:pt x="36" y="113"/>
                      <a:pt x="50" y="107"/>
                      <a:pt x="45" y="99"/>
                    </a:cubicBezTo>
                    <a:cubicBezTo>
                      <a:pt x="40" y="91"/>
                      <a:pt x="38" y="80"/>
                      <a:pt x="33" y="72"/>
                    </a:cubicBezTo>
                    <a:cubicBezTo>
                      <a:pt x="28" y="61"/>
                      <a:pt x="22" y="46"/>
                      <a:pt x="13" y="38"/>
                    </a:cubicBezTo>
                    <a:cubicBezTo>
                      <a:pt x="7" y="33"/>
                      <a:pt x="0" y="40"/>
                      <a:pt x="3" y="46"/>
                    </a:cubicBezTo>
                    <a:cubicBezTo>
                      <a:pt x="9" y="56"/>
                      <a:pt x="14" y="66"/>
                      <a:pt x="20" y="76"/>
                    </a:cubicBezTo>
                    <a:cubicBezTo>
                      <a:pt x="24" y="84"/>
                      <a:pt x="31" y="95"/>
                      <a:pt x="33" y="104"/>
                    </a:cubicBezTo>
                    <a:close/>
                    <a:moveTo>
                      <a:pt x="200" y="148"/>
                    </a:moveTo>
                    <a:cubicBezTo>
                      <a:pt x="201" y="188"/>
                      <a:pt x="151" y="209"/>
                      <a:pt x="120" y="223"/>
                    </a:cubicBezTo>
                    <a:cubicBezTo>
                      <a:pt x="101" y="231"/>
                      <a:pt x="82" y="235"/>
                      <a:pt x="61" y="237"/>
                    </a:cubicBezTo>
                    <a:cubicBezTo>
                      <a:pt x="51" y="237"/>
                      <a:pt x="37" y="233"/>
                      <a:pt x="28" y="229"/>
                    </a:cubicBezTo>
                    <a:cubicBezTo>
                      <a:pt x="27" y="229"/>
                      <a:pt x="25" y="229"/>
                      <a:pt x="23" y="230"/>
                    </a:cubicBezTo>
                    <a:cubicBezTo>
                      <a:pt x="19" y="233"/>
                      <a:pt x="23" y="239"/>
                      <a:pt x="27" y="238"/>
                    </a:cubicBezTo>
                    <a:cubicBezTo>
                      <a:pt x="19" y="240"/>
                      <a:pt x="35" y="243"/>
                      <a:pt x="37" y="244"/>
                    </a:cubicBezTo>
                    <a:cubicBezTo>
                      <a:pt x="49" y="247"/>
                      <a:pt x="60" y="248"/>
                      <a:pt x="72" y="247"/>
                    </a:cubicBezTo>
                    <a:cubicBezTo>
                      <a:pt x="96" y="244"/>
                      <a:pt x="116" y="237"/>
                      <a:pt x="138" y="227"/>
                    </a:cubicBezTo>
                    <a:cubicBezTo>
                      <a:pt x="171" y="212"/>
                      <a:pt x="214" y="189"/>
                      <a:pt x="211" y="147"/>
                    </a:cubicBezTo>
                    <a:cubicBezTo>
                      <a:pt x="210" y="140"/>
                      <a:pt x="200" y="141"/>
                      <a:pt x="200" y="14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Freeform 680"/>
              <p:cNvSpPr>
                <a:spLocks/>
              </p:cNvSpPr>
              <p:nvPr/>
            </p:nvSpPr>
            <p:spPr bwMode="auto">
              <a:xfrm>
                <a:off x="3561738" y="2699598"/>
                <a:ext cx="535559" cy="519118"/>
              </a:xfrm>
              <a:custGeom>
                <a:avLst/>
                <a:gdLst/>
                <a:ahLst/>
                <a:cxnLst>
                  <a:cxn ang="0">
                    <a:pos x="23" y="151"/>
                  </a:cxn>
                  <a:cxn ang="0">
                    <a:pos x="152" y="213"/>
                  </a:cxn>
                  <a:cxn ang="0">
                    <a:pos x="174" y="229"/>
                  </a:cxn>
                  <a:cxn ang="0">
                    <a:pos x="178" y="202"/>
                  </a:cxn>
                  <a:cxn ang="0">
                    <a:pos x="240" y="132"/>
                  </a:cxn>
                  <a:cxn ang="0">
                    <a:pos x="210" y="72"/>
                  </a:cxn>
                  <a:cxn ang="0">
                    <a:pos x="170" y="19"/>
                  </a:cxn>
                  <a:cxn ang="0">
                    <a:pos x="73" y="13"/>
                  </a:cxn>
                  <a:cxn ang="0">
                    <a:pos x="23" y="151"/>
                  </a:cxn>
                </a:cxnLst>
                <a:rect l="0" t="0" r="r" b="b"/>
                <a:pathLst>
                  <a:path w="242" h="234">
                    <a:moveTo>
                      <a:pt x="23" y="151"/>
                    </a:moveTo>
                    <a:cubicBezTo>
                      <a:pt x="45" y="204"/>
                      <a:pt x="103" y="231"/>
                      <a:pt x="152" y="213"/>
                    </a:cubicBezTo>
                    <a:cubicBezTo>
                      <a:pt x="154" y="212"/>
                      <a:pt x="154" y="234"/>
                      <a:pt x="174" y="229"/>
                    </a:cubicBezTo>
                    <a:cubicBezTo>
                      <a:pt x="193" y="224"/>
                      <a:pt x="178" y="202"/>
                      <a:pt x="178" y="202"/>
                    </a:cubicBezTo>
                    <a:cubicBezTo>
                      <a:pt x="207" y="187"/>
                      <a:pt x="235" y="163"/>
                      <a:pt x="240" y="132"/>
                    </a:cubicBezTo>
                    <a:cubicBezTo>
                      <a:pt x="242" y="113"/>
                      <a:pt x="235" y="86"/>
                      <a:pt x="210" y="72"/>
                    </a:cubicBezTo>
                    <a:cubicBezTo>
                      <a:pt x="210" y="72"/>
                      <a:pt x="187" y="33"/>
                      <a:pt x="170" y="19"/>
                    </a:cubicBezTo>
                    <a:cubicBezTo>
                      <a:pt x="146" y="0"/>
                      <a:pt x="103" y="1"/>
                      <a:pt x="73" y="13"/>
                    </a:cubicBezTo>
                    <a:cubicBezTo>
                      <a:pt x="22" y="36"/>
                      <a:pt x="0" y="97"/>
                      <a:pt x="23" y="15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Freeform 681"/>
              <p:cNvSpPr>
                <a:spLocks/>
              </p:cNvSpPr>
              <p:nvPr/>
            </p:nvSpPr>
            <p:spPr bwMode="auto">
              <a:xfrm>
                <a:off x="3707991" y="2902562"/>
                <a:ext cx="32458" cy="39819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2" y="19"/>
                  </a:cxn>
                  <a:cxn ang="0">
                    <a:pos x="15" y="3"/>
                  </a:cxn>
                </a:cxnLst>
                <a:rect l="0" t="0" r="r" b="b"/>
                <a:pathLst>
                  <a:path w="15" h="19">
                    <a:moveTo>
                      <a:pt x="15" y="3"/>
                    </a:moveTo>
                    <a:cubicBezTo>
                      <a:pt x="7" y="0"/>
                      <a:pt x="0" y="9"/>
                      <a:pt x="2" y="19"/>
                    </a:cubicBezTo>
                    <a:cubicBezTo>
                      <a:pt x="2" y="11"/>
                      <a:pt x="8" y="3"/>
                      <a:pt x="15" y="3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Freeform 682"/>
              <p:cNvSpPr>
                <a:spLocks/>
              </p:cNvSpPr>
              <p:nvPr/>
            </p:nvSpPr>
            <p:spPr bwMode="auto">
              <a:xfrm>
                <a:off x="3936334" y="2792429"/>
                <a:ext cx="42786" cy="25071"/>
              </a:xfrm>
              <a:custGeom>
                <a:avLst/>
                <a:gdLst/>
                <a:ahLst/>
                <a:cxnLst>
                  <a:cxn ang="0">
                    <a:pos x="20" y="11"/>
                  </a:cxn>
                  <a:cxn ang="0">
                    <a:pos x="0" y="10"/>
                  </a:cxn>
                  <a:cxn ang="0">
                    <a:pos x="20" y="11"/>
                  </a:cxn>
                </a:cxnLst>
                <a:rect l="0" t="0" r="r" b="b"/>
                <a:pathLst>
                  <a:path w="20" h="11">
                    <a:moveTo>
                      <a:pt x="20" y="11"/>
                    </a:moveTo>
                    <a:cubicBezTo>
                      <a:pt x="10" y="0"/>
                      <a:pt x="1" y="2"/>
                      <a:pt x="0" y="10"/>
                    </a:cubicBezTo>
                    <a:cubicBezTo>
                      <a:pt x="3" y="3"/>
                      <a:pt x="14" y="6"/>
                      <a:pt x="20" y="11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683"/>
              <p:cNvSpPr>
                <a:spLocks/>
              </p:cNvSpPr>
              <p:nvPr/>
            </p:nvSpPr>
            <p:spPr bwMode="auto">
              <a:xfrm>
                <a:off x="3884231" y="2933262"/>
                <a:ext cx="54589" cy="36869"/>
              </a:xfrm>
              <a:custGeom>
                <a:avLst/>
                <a:gdLst/>
                <a:ahLst/>
                <a:cxnLst>
                  <a:cxn ang="0">
                    <a:pos x="3" y="17"/>
                  </a:cxn>
                  <a:cxn ang="0">
                    <a:pos x="21" y="13"/>
                  </a:cxn>
                  <a:cxn ang="0">
                    <a:pos x="3" y="17"/>
                  </a:cxn>
                </a:cxnLst>
                <a:rect l="0" t="0" r="r" b="b"/>
                <a:pathLst>
                  <a:path w="26" h="17">
                    <a:moveTo>
                      <a:pt x="3" y="17"/>
                    </a:moveTo>
                    <a:cubicBezTo>
                      <a:pt x="6" y="10"/>
                      <a:pt x="17" y="3"/>
                      <a:pt x="21" y="13"/>
                    </a:cubicBezTo>
                    <a:cubicBezTo>
                      <a:pt x="26" y="0"/>
                      <a:pt x="0" y="5"/>
                      <a:pt x="3" y="17"/>
                    </a:cubicBezTo>
                    <a:close/>
                  </a:path>
                </a:pathLst>
              </a:custGeom>
              <a:solidFill>
                <a:srgbClr val="FDC5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Freeform 684"/>
              <p:cNvSpPr>
                <a:spLocks/>
              </p:cNvSpPr>
              <p:nvPr/>
            </p:nvSpPr>
            <p:spPr bwMode="auto">
              <a:xfrm>
                <a:off x="3852063" y="3029125"/>
                <a:ext cx="116554" cy="87011"/>
              </a:xfrm>
              <a:custGeom>
                <a:avLst/>
                <a:gdLst/>
                <a:ahLst/>
                <a:cxnLst>
                  <a:cxn ang="0">
                    <a:pos x="19" y="35"/>
                  </a:cxn>
                  <a:cxn ang="0">
                    <a:pos x="31" y="25"/>
                  </a:cxn>
                  <a:cxn ang="0">
                    <a:pos x="47" y="0"/>
                  </a:cxn>
                  <a:cxn ang="0">
                    <a:pos x="0" y="2"/>
                  </a:cxn>
                  <a:cxn ang="0">
                    <a:pos x="19" y="35"/>
                  </a:cxn>
                </a:cxnLst>
                <a:rect l="0" t="0" r="r" b="b"/>
                <a:pathLst>
                  <a:path w="53" h="38">
                    <a:moveTo>
                      <a:pt x="19" y="35"/>
                    </a:moveTo>
                    <a:cubicBezTo>
                      <a:pt x="29" y="38"/>
                      <a:pt x="27" y="26"/>
                      <a:pt x="31" y="25"/>
                    </a:cubicBezTo>
                    <a:cubicBezTo>
                      <a:pt x="42" y="22"/>
                      <a:pt x="51" y="13"/>
                      <a:pt x="47" y="0"/>
                    </a:cubicBezTo>
                    <a:cubicBezTo>
                      <a:pt x="53" y="21"/>
                      <a:pt x="10" y="29"/>
                      <a:pt x="0" y="2"/>
                    </a:cubicBezTo>
                    <a:cubicBezTo>
                      <a:pt x="1" y="11"/>
                      <a:pt x="13" y="33"/>
                      <a:pt x="19" y="35"/>
                    </a:cubicBezTo>
                    <a:close/>
                  </a:path>
                </a:pathLst>
              </a:custGeom>
              <a:solidFill>
                <a:srgbClr val="FA8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Freeform 685"/>
              <p:cNvSpPr>
                <a:spLocks/>
              </p:cNvSpPr>
              <p:nvPr/>
            </p:nvSpPr>
            <p:spPr bwMode="auto">
              <a:xfrm>
                <a:off x="3722985" y="3012204"/>
                <a:ext cx="64916" cy="64890"/>
              </a:xfrm>
              <a:custGeom>
                <a:avLst/>
                <a:gdLst/>
                <a:ahLst/>
                <a:cxnLst>
                  <a:cxn ang="0">
                    <a:pos x="11" y="29"/>
                  </a:cxn>
                  <a:cxn ang="0">
                    <a:pos x="29" y="9"/>
                  </a:cxn>
                  <a:cxn ang="0">
                    <a:pos x="7" y="6"/>
                  </a:cxn>
                  <a:cxn ang="0">
                    <a:pos x="11" y="29"/>
                  </a:cxn>
                </a:cxnLst>
                <a:rect l="0" t="0" r="r" b="b"/>
                <a:pathLst>
                  <a:path w="29" h="29">
                    <a:moveTo>
                      <a:pt x="11" y="29"/>
                    </a:moveTo>
                    <a:cubicBezTo>
                      <a:pt x="21" y="24"/>
                      <a:pt x="29" y="18"/>
                      <a:pt x="29" y="9"/>
                    </a:cubicBezTo>
                    <a:cubicBezTo>
                      <a:pt x="24" y="1"/>
                      <a:pt x="17" y="0"/>
                      <a:pt x="7" y="6"/>
                    </a:cubicBezTo>
                    <a:cubicBezTo>
                      <a:pt x="0" y="13"/>
                      <a:pt x="2" y="23"/>
                      <a:pt x="11" y="29"/>
                    </a:cubicBezTo>
                    <a:close/>
                  </a:path>
                </a:pathLst>
              </a:custGeom>
              <a:solidFill>
                <a:srgbClr val="FCA0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Freeform 686"/>
              <p:cNvSpPr>
                <a:spLocks/>
              </p:cNvSpPr>
              <p:nvPr/>
            </p:nvSpPr>
            <p:spPr bwMode="auto">
              <a:xfrm>
                <a:off x="4015332" y="2907499"/>
                <a:ext cx="67867" cy="61940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15" y="2"/>
                  </a:cxn>
                  <a:cxn ang="0">
                    <a:pos x="1" y="7"/>
                  </a:cxn>
                </a:cxnLst>
                <a:rect l="0" t="0" r="r" b="b"/>
                <a:pathLst>
                  <a:path w="31" h="28">
                    <a:moveTo>
                      <a:pt x="1" y="7"/>
                    </a:moveTo>
                    <a:cubicBezTo>
                      <a:pt x="0" y="28"/>
                      <a:pt x="31" y="11"/>
                      <a:pt x="15" y="2"/>
                    </a:cubicBezTo>
                    <a:cubicBezTo>
                      <a:pt x="11" y="0"/>
                      <a:pt x="5" y="4"/>
                      <a:pt x="1" y="7"/>
                    </a:cubicBezTo>
                    <a:close/>
                  </a:path>
                </a:pathLst>
              </a:custGeom>
              <a:solidFill>
                <a:srgbClr val="FC9E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Freeform 687"/>
              <p:cNvSpPr>
                <a:spLocks/>
              </p:cNvSpPr>
              <p:nvPr/>
            </p:nvSpPr>
            <p:spPr bwMode="auto">
              <a:xfrm>
                <a:off x="3961473" y="2859133"/>
                <a:ext cx="45737" cy="56041"/>
              </a:xfrm>
              <a:custGeom>
                <a:avLst/>
                <a:gdLst/>
                <a:ahLst/>
                <a:cxnLst>
                  <a:cxn ang="0">
                    <a:pos x="3" y="20"/>
                  </a:cxn>
                  <a:cxn ang="0">
                    <a:pos x="20" y="11"/>
                  </a:cxn>
                  <a:cxn ang="0">
                    <a:pos x="7" y="2"/>
                  </a:cxn>
                  <a:cxn ang="0">
                    <a:pos x="3" y="20"/>
                  </a:cxn>
                </a:cxnLst>
                <a:rect l="0" t="0" r="r" b="b"/>
                <a:pathLst>
                  <a:path w="21" h="25">
                    <a:moveTo>
                      <a:pt x="3" y="20"/>
                    </a:moveTo>
                    <a:cubicBezTo>
                      <a:pt x="5" y="25"/>
                      <a:pt x="19" y="16"/>
                      <a:pt x="20" y="11"/>
                    </a:cubicBezTo>
                    <a:cubicBezTo>
                      <a:pt x="21" y="4"/>
                      <a:pt x="12" y="0"/>
                      <a:pt x="7" y="2"/>
                    </a:cubicBezTo>
                    <a:cubicBezTo>
                      <a:pt x="0" y="5"/>
                      <a:pt x="0" y="15"/>
                      <a:pt x="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Freeform 688"/>
              <p:cNvSpPr>
                <a:spLocks/>
              </p:cNvSpPr>
              <p:nvPr/>
            </p:nvSpPr>
            <p:spPr bwMode="auto">
              <a:xfrm>
                <a:off x="3963315" y="2867817"/>
                <a:ext cx="32458" cy="42769"/>
              </a:xfrm>
              <a:custGeom>
                <a:avLst/>
                <a:gdLst/>
                <a:ahLst/>
                <a:cxnLst>
                  <a:cxn ang="0">
                    <a:pos x="15" y="9"/>
                  </a:cxn>
                  <a:cxn ang="0">
                    <a:pos x="2" y="5"/>
                  </a:cxn>
                  <a:cxn ang="0">
                    <a:pos x="1" y="11"/>
                  </a:cxn>
                  <a:cxn ang="0">
                    <a:pos x="15" y="9"/>
                  </a:cxn>
                </a:cxnLst>
                <a:rect l="0" t="0" r="r" b="b"/>
                <a:pathLst>
                  <a:path w="15" h="19">
                    <a:moveTo>
                      <a:pt x="15" y="9"/>
                    </a:moveTo>
                    <a:cubicBezTo>
                      <a:pt x="13" y="2"/>
                      <a:pt x="6" y="0"/>
                      <a:pt x="2" y="5"/>
                    </a:cubicBezTo>
                    <a:cubicBezTo>
                      <a:pt x="0" y="7"/>
                      <a:pt x="1" y="11"/>
                      <a:pt x="1" y="11"/>
                    </a:cubicBezTo>
                    <a:cubicBezTo>
                      <a:pt x="1" y="19"/>
                      <a:pt x="12" y="14"/>
                      <a:pt x="15" y="9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Freeform 689"/>
              <p:cNvSpPr>
                <a:spLocks/>
              </p:cNvSpPr>
              <p:nvPr/>
            </p:nvSpPr>
            <p:spPr bwMode="auto">
              <a:xfrm>
                <a:off x="3967219" y="2874173"/>
                <a:ext cx="20655" cy="26546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9" y="6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cubicBezTo>
                      <a:pt x="8" y="1"/>
                      <a:pt x="4" y="0"/>
                      <a:pt x="1" y="3"/>
                    </a:cubicBezTo>
                    <a:cubicBezTo>
                      <a:pt x="0" y="4"/>
                      <a:pt x="0" y="7"/>
                      <a:pt x="0" y="7"/>
                    </a:cubicBezTo>
                    <a:cubicBezTo>
                      <a:pt x="1" y="11"/>
                      <a:pt x="7" y="8"/>
                      <a:pt x="9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Freeform 690"/>
              <p:cNvSpPr>
                <a:spLocks/>
              </p:cNvSpPr>
              <p:nvPr/>
            </p:nvSpPr>
            <p:spPr bwMode="auto">
              <a:xfrm>
                <a:off x="3965626" y="2875353"/>
                <a:ext cx="13279" cy="13273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4" y="6"/>
                  </a:cxn>
                  <a:cxn ang="0">
                    <a:pos x="5" y="2"/>
                  </a:cxn>
                  <a:cxn ang="0">
                    <a:pos x="2" y="1"/>
                  </a:cxn>
                  <a:cxn ang="0">
                    <a:pos x="1" y="4"/>
                  </a:cxn>
                </a:cxnLst>
                <a:rect l="0" t="0" r="r" b="b"/>
                <a:pathLst>
                  <a:path w="6" h="6">
                    <a:moveTo>
                      <a:pt x="1" y="4"/>
                    </a:moveTo>
                    <a:cubicBezTo>
                      <a:pt x="1" y="5"/>
                      <a:pt x="3" y="6"/>
                      <a:pt x="4" y="6"/>
                    </a:cubicBezTo>
                    <a:cubicBezTo>
                      <a:pt x="5" y="5"/>
                      <a:pt x="6" y="4"/>
                      <a:pt x="5" y="2"/>
                    </a:cubicBezTo>
                    <a:cubicBezTo>
                      <a:pt x="5" y="1"/>
                      <a:pt x="3" y="0"/>
                      <a:pt x="2" y="1"/>
                    </a:cubicBezTo>
                    <a:cubicBezTo>
                      <a:pt x="1" y="1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691"/>
              <p:cNvSpPr>
                <a:spLocks/>
              </p:cNvSpPr>
              <p:nvPr/>
            </p:nvSpPr>
            <p:spPr bwMode="auto">
              <a:xfrm>
                <a:off x="3726097" y="2958042"/>
                <a:ext cx="61965" cy="48668"/>
              </a:xfrm>
              <a:custGeom>
                <a:avLst/>
                <a:gdLst/>
                <a:ahLst/>
                <a:cxnLst>
                  <a:cxn ang="0">
                    <a:pos x="10" y="19"/>
                  </a:cxn>
                  <a:cxn ang="0">
                    <a:pos x="27" y="10"/>
                  </a:cxn>
                  <a:cxn ang="0">
                    <a:pos x="14" y="2"/>
                  </a:cxn>
                  <a:cxn ang="0">
                    <a:pos x="10" y="19"/>
                  </a:cxn>
                </a:cxnLst>
                <a:rect l="0" t="0" r="r" b="b"/>
                <a:pathLst>
                  <a:path w="28" h="23">
                    <a:moveTo>
                      <a:pt x="10" y="19"/>
                    </a:moveTo>
                    <a:cubicBezTo>
                      <a:pt x="14" y="23"/>
                      <a:pt x="26" y="15"/>
                      <a:pt x="27" y="10"/>
                    </a:cubicBezTo>
                    <a:cubicBezTo>
                      <a:pt x="28" y="4"/>
                      <a:pt x="20" y="0"/>
                      <a:pt x="14" y="2"/>
                    </a:cubicBezTo>
                    <a:cubicBezTo>
                      <a:pt x="0" y="6"/>
                      <a:pt x="7" y="16"/>
                      <a:pt x="10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Freeform 692"/>
              <p:cNvSpPr>
                <a:spLocks/>
              </p:cNvSpPr>
              <p:nvPr/>
            </p:nvSpPr>
            <p:spPr bwMode="auto">
              <a:xfrm>
                <a:off x="3749380" y="2970618"/>
                <a:ext cx="45736" cy="39818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3" y="4"/>
                  </a:cxn>
                  <a:cxn ang="0">
                    <a:pos x="3" y="11"/>
                  </a:cxn>
                  <a:cxn ang="0">
                    <a:pos x="15" y="5"/>
                  </a:cxn>
                </a:cxnLst>
                <a:rect l="0" t="0" r="r" b="b"/>
                <a:pathLst>
                  <a:path w="20" h="18">
                    <a:moveTo>
                      <a:pt x="15" y="5"/>
                    </a:moveTo>
                    <a:cubicBezTo>
                      <a:pt x="13" y="1"/>
                      <a:pt x="7" y="0"/>
                      <a:pt x="3" y="4"/>
                    </a:cubicBezTo>
                    <a:cubicBezTo>
                      <a:pt x="3" y="5"/>
                      <a:pt x="0" y="7"/>
                      <a:pt x="3" y="11"/>
                    </a:cubicBezTo>
                    <a:cubicBezTo>
                      <a:pt x="4" y="18"/>
                      <a:pt x="20" y="12"/>
                      <a:pt x="15" y="5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Freeform 693"/>
              <p:cNvSpPr>
                <a:spLocks/>
              </p:cNvSpPr>
              <p:nvPr/>
            </p:nvSpPr>
            <p:spPr bwMode="auto">
              <a:xfrm>
                <a:off x="3751677" y="2978933"/>
                <a:ext cx="22130" cy="20647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1" y="2"/>
                  </a:cxn>
                  <a:cxn ang="0">
                    <a:pos x="1" y="6"/>
                  </a:cxn>
                  <a:cxn ang="0">
                    <a:pos x="7" y="3"/>
                  </a:cxn>
                </a:cxnLst>
                <a:rect l="0" t="0" r="r" b="b"/>
                <a:pathLst>
                  <a:path w="10" h="9">
                    <a:moveTo>
                      <a:pt x="7" y="3"/>
                    </a:moveTo>
                    <a:cubicBezTo>
                      <a:pt x="6" y="1"/>
                      <a:pt x="3" y="0"/>
                      <a:pt x="1" y="2"/>
                    </a:cubicBezTo>
                    <a:cubicBezTo>
                      <a:pt x="1" y="3"/>
                      <a:pt x="0" y="4"/>
                      <a:pt x="1" y="6"/>
                    </a:cubicBezTo>
                    <a:cubicBezTo>
                      <a:pt x="2" y="9"/>
                      <a:pt x="10" y="6"/>
                      <a:pt x="7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Freeform 694"/>
              <p:cNvSpPr>
                <a:spLocks/>
              </p:cNvSpPr>
              <p:nvPr/>
            </p:nvSpPr>
            <p:spPr bwMode="auto">
              <a:xfrm>
                <a:off x="3745452" y="2978550"/>
                <a:ext cx="13279" cy="1032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4" y="4"/>
                  </a:cxn>
                  <a:cxn ang="0">
                    <a:pos x="6" y="1"/>
                  </a:cxn>
                  <a:cxn ang="0">
                    <a:pos x="2" y="1"/>
                  </a:cxn>
                  <a:cxn ang="0">
                    <a:pos x="1" y="3"/>
                  </a:cxn>
                </a:cxnLst>
                <a:rect l="0" t="0" r="r" b="b"/>
                <a:pathLst>
                  <a:path w="6" h="5">
                    <a:moveTo>
                      <a:pt x="1" y="3"/>
                    </a:moveTo>
                    <a:cubicBezTo>
                      <a:pt x="1" y="4"/>
                      <a:pt x="3" y="5"/>
                      <a:pt x="4" y="4"/>
                    </a:cubicBezTo>
                    <a:cubicBezTo>
                      <a:pt x="5" y="3"/>
                      <a:pt x="6" y="2"/>
                      <a:pt x="6" y="1"/>
                    </a:cubicBezTo>
                    <a:cubicBezTo>
                      <a:pt x="5" y="0"/>
                      <a:pt x="4" y="0"/>
                      <a:pt x="2" y="1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Freeform 695"/>
              <p:cNvSpPr>
                <a:spLocks/>
              </p:cNvSpPr>
              <p:nvPr/>
            </p:nvSpPr>
            <p:spPr bwMode="auto">
              <a:xfrm>
                <a:off x="3524052" y="2610982"/>
                <a:ext cx="629982" cy="573684"/>
              </a:xfrm>
              <a:custGeom>
                <a:avLst/>
                <a:gdLst/>
                <a:ahLst/>
                <a:cxnLst>
                  <a:cxn ang="0">
                    <a:pos x="33" y="249"/>
                  </a:cxn>
                  <a:cxn ang="0">
                    <a:pos x="27" y="255"/>
                  </a:cxn>
                  <a:cxn ang="0">
                    <a:pos x="15" y="241"/>
                  </a:cxn>
                  <a:cxn ang="0">
                    <a:pos x="5" y="199"/>
                  </a:cxn>
                  <a:cxn ang="0">
                    <a:pos x="2" y="159"/>
                  </a:cxn>
                  <a:cxn ang="0">
                    <a:pos x="10" y="103"/>
                  </a:cxn>
                  <a:cxn ang="0">
                    <a:pos x="48" y="49"/>
                  </a:cxn>
                  <a:cxn ang="0">
                    <a:pos x="163" y="9"/>
                  </a:cxn>
                  <a:cxn ang="0">
                    <a:pos x="173" y="32"/>
                  </a:cxn>
                  <a:cxn ang="0">
                    <a:pos x="228" y="79"/>
                  </a:cxn>
                  <a:cxn ang="0">
                    <a:pos x="256" y="103"/>
                  </a:cxn>
                  <a:cxn ang="0">
                    <a:pos x="271" y="105"/>
                  </a:cxn>
                  <a:cxn ang="0">
                    <a:pos x="279" y="108"/>
                  </a:cxn>
                  <a:cxn ang="0">
                    <a:pos x="284" y="119"/>
                  </a:cxn>
                  <a:cxn ang="0">
                    <a:pos x="268" y="131"/>
                  </a:cxn>
                  <a:cxn ang="0">
                    <a:pos x="264" y="135"/>
                  </a:cxn>
                  <a:cxn ang="0">
                    <a:pos x="240" y="116"/>
                  </a:cxn>
                  <a:cxn ang="0">
                    <a:pos x="225" y="101"/>
                  </a:cxn>
                  <a:cxn ang="0">
                    <a:pos x="197" y="82"/>
                  </a:cxn>
                  <a:cxn ang="0">
                    <a:pos x="191" y="84"/>
                  </a:cxn>
                  <a:cxn ang="0">
                    <a:pos x="106" y="60"/>
                  </a:cxn>
                  <a:cxn ang="0">
                    <a:pos x="163" y="108"/>
                  </a:cxn>
                  <a:cxn ang="0">
                    <a:pos x="117" y="76"/>
                  </a:cxn>
                  <a:cxn ang="0">
                    <a:pos x="101" y="90"/>
                  </a:cxn>
                  <a:cxn ang="0">
                    <a:pos x="128" y="127"/>
                  </a:cxn>
                  <a:cxn ang="0">
                    <a:pos x="95" y="95"/>
                  </a:cxn>
                  <a:cxn ang="0">
                    <a:pos x="70" y="84"/>
                  </a:cxn>
                  <a:cxn ang="0">
                    <a:pos x="67" y="162"/>
                  </a:cxn>
                  <a:cxn ang="0">
                    <a:pos x="91" y="240"/>
                  </a:cxn>
                  <a:cxn ang="0">
                    <a:pos x="71" y="204"/>
                  </a:cxn>
                  <a:cxn ang="0">
                    <a:pos x="53" y="172"/>
                  </a:cxn>
                  <a:cxn ang="0">
                    <a:pos x="68" y="248"/>
                  </a:cxn>
                  <a:cxn ang="0">
                    <a:pos x="56" y="248"/>
                  </a:cxn>
                  <a:cxn ang="0">
                    <a:pos x="39" y="249"/>
                  </a:cxn>
                </a:cxnLst>
                <a:rect l="0" t="0" r="r" b="b"/>
                <a:pathLst>
                  <a:path w="285" h="258">
                    <a:moveTo>
                      <a:pt x="39" y="249"/>
                    </a:moveTo>
                    <a:cubicBezTo>
                      <a:pt x="37" y="250"/>
                      <a:pt x="35" y="249"/>
                      <a:pt x="33" y="249"/>
                    </a:cubicBezTo>
                    <a:cubicBezTo>
                      <a:pt x="32" y="250"/>
                      <a:pt x="32" y="251"/>
                      <a:pt x="31" y="252"/>
                    </a:cubicBezTo>
                    <a:cubicBezTo>
                      <a:pt x="30" y="253"/>
                      <a:pt x="29" y="255"/>
                      <a:pt x="27" y="255"/>
                    </a:cubicBezTo>
                    <a:cubicBezTo>
                      <a:pt x="13" y="258"/>
                      <a:pt x="2" y="240"/>
                      <a:pt x="3" y="226"/>
                    </a:cubicBezTo>
                    <a:cubicBezTo>
                      <a:pt x="5" y="232"/>
                      <a:pt x="12" y="239"/>
                      <a:pt x="15" y="241"/>
                    </a:cubicBezTo>
                    <a:cubicBezTo>
                      <a:pt x="19" y="242"/>
                      <a:pt x="22" y="239"/>
                      <a:pt x="22" y="236"/>
                    </a:cubicBezTo>
                    <a:cubicBezTo>
                      <a:pt x="20" y="222"/>
                      <a:pt x="12" y="211"/>
                      <a:pt x="5" y="199"/>
                    </a:cubicBezTo>
                    <a:cubicBezTo>
                      <a:pt x="5" y="197"/>
                      <a:pt x="5" y="196"/>
                      <a:pt x="4" y="194"/>
                    </a:cubicBezTo>
                    <a:cubicBezTo>
                      <a:pt x="2" y="182"/>
                      <a:pt x="1" y="170"/>
                      <a:pt x="2" y="159"/>
                    </a:cubicBezTo>
                    <a:cubicBezTo>
                      <a:pt x="3" y="146"/>
                      <a:pt x="0" y="130"/>
                      <a:pt x="4" y="119"/>
                    </a:cubicBezTo>
                    <a:cubicBezTo>
                      <a:pt x="5" y="113"/>
                      <a:pt x="9" y="108"/>
                      <a:pt x="10" y="103"/>
                    </a:cubicBezTo>
                    <a:cubicBezTo>
                      <a:pt x="12" y="98"/>
                      <a:pt x="13" y="91"/>
                      <a:pt x="15" y="87"/>
                    </a:cubicBezTo>
                    <a:cubicBezTo>
                      <a:pt x="22" y="72"/>
                      <a:pt x="35" y="59"/>
                      <a:pt x="48" y="49"/>
                    </a:cubicBezTo>
                    <a:cubicBezTo>
                      <a:pt x="56" y="44"/>
                      <a:pt x="63" y="39"/>
                      <a:pt x="70" y="38"/>
                    </a:cubicBezTo>
                    <a:cubicBezTo>
                      <a:pt x="90" y="14"/>
                      <a:pt x="138" y="0"/>
                      <a:pt x="163" y="9"/>
                    </a:cubicBezTo>
                    <a:cubicBezTo>
                      <a:pt x="144" y="12"/>
                      <a:pt x="114" y="10"/>
                      <a:pt x="95" y="27"/>
                    </a:cubicBezTo>
                    <a:cubicBezTo>
                      <a:pt x="125" y="18"/>
                      <a:pt x="152" y="22"/>
                      <a:pt x="173" y="32"/>
                    </a:cubicBezTo>
                    <a:cubicBezTo>
                      <a:pt x="185" y="38"/>
                      <a:pt x="210" y="52"/>
                      <a:pt x="217" y="66"/>
                    </a:cubicBezTo>
                    <a:cubicBezTo>
                      <a:pt x="220" y="72"/>
                      <a:pt x="223" y="74"/>
                      <a:pt x="228" y="79"/>
                    </a:cubicBezTo>
                    <a:cubicBezTo>
                      <a:pt x="233" y="84"/>
                      <a:pt x="238" y="92"/>
                      <a:pt x="245" y="96"/>
                    </a:cubicBezTo>
                    <a:cubicBezTo>
                      <a:pt x="249" y="99"/>
                      <a:pt x="252" y="101"/>
                      <a:pt x="256" y="103"/>
                    </a:cubicBezTo>
                    <a:cubicBezTo>
                      <a:pt x="256" y="103"/>
                      <a:pt x="259" y="104"/>
                      <a:pt x="261" y="106"/>
                    </a:cubicBezTo>
                    <a:cubicBezTo>
                      <a:pt x="266" y="108"/>
                      <a:pt x="268" y="108"/>
                      <a:pt x="271" y="105"/>
                    </a:cubicBezTo>
                    <a:cubicBezTo>
                      <a:pt x="273" y="100"/>
                      <a:pt x="268" y="97"/>
                      <a:pt x="266" y="95"/>
                    </a:cubicBezTo>
                    <a:cubicBezTo>
                      <a:pt x="275" y="99"/>
                      <a:pt x="279" y="101"/>
                      <a:pt x="279" y="108"/>
                    </a:cubicBezTo>
                    <a:cubicBezTo>
                      <a:pt x="279" y="110"/>
                      <a:pt x="280" y="111"/>
                      <a:pt x="281" y="112"/>
                    </a:cubicBezTo>
                    <a:cubicBezTo>
                      <a:pt x="280" y="116"/>
                      <a:pt x="285" y="116"/>
                      <a:pt x="284" y="119"/>
                    </a:cubicBezTo>
                    <a:cubicBezTo>
                      <a:pt x="282" y="122"/>
                      <a:pt x="278" y="120"/>
                      <a:pt x="274" y="122"/>
                    </a:cubicBezTo>
                    <a:cubicBezTo>
                      <a:pt x="272" y="125"/>
                      <a:pt x="274" y="129"/>
                      <a:pt x="268" y="131"/>
                    </a:cubicBezTo>
                    <a:cubicBezTo>
                      <a:pt x="269" y="134"/>
                      <a:pt x="271" y="133"/>
                      <a:pt x="270" y="135"/>
                    </a:cubicBezTo>
                    <a:cubicBezTo>
                      <a:pt x="267" y="137"/>
                      <a:pt x="267" y="133"/>
                      <a:pt x="264" y="135"/>
                    </a:cubicBezTo>
                    <a:cubicBezTo>
                      <a:pt x="264" y="137"/>
                      <a:pt x="265" y="139"/>
                      <a:pt x="262" y="140"/>
                    </a:cubicBezTo>
                    <a:cubicBezTo>
                      <a:pt x="252" y="136"/>
                      <a:pt x="249" y="124"/>
                      <a:pt x="240" y="116"/>
                    </a:cubicBezTo>
                    <a:cubicBezTo>
                      <a:pt x="237" y="113"/>
                      <a:pt x="232" y="111"/>
                      <a:pt x="229" y="108"/>
                    </a:cubicBezTo>
                    <a:cubicBezTo>
                      <a:pt x="227" y="106"/>
                      <a:pt x="226" y="103"/>
                      <a:pt x="225" y="101"/>
                    </a:cubicBezTo>
                    <a:cubicBezTo>
                      <a:pt x="218" y="91"/>
                      <a:pt x="212" y="81"/>
                      <a:pt x="203" y="75"/>
                    </a:cubicBezTo>
                    <a:cubicBezTo>
                      <a:pt x="199" y="77"/>
                      <a:pt x="199" y="79"/>
                      <a:pt x="197" y="82"/>
                    </a:cubicBezTo>
                    <a:cubicBezTo>
                      <a:pt x="193" y="82"/>
                      <a:pt x="186" y="72"/>
                      <a:pt x="181" y="70"/>
                    </a:cubicBezTo>
                    <a:cubicBezTo>
                      <a:pt x="182" y="72"/>
                      <a:pt x="192" y="82"/>
                      <a:pt x="191" y="84"/>
                    </a:cubicBezTo>
                    <a:cubicBezTo>
                      <a:pt x="187" y="88"/>
                      <a:pt x="183" y="93"/>
                      <a:pt x="176" y="94"/>
                    </a:cubicBezTo>
                    <a:cubicBezTo>
                      <a:pt x="155" y="78"/>
                      <a:pt x="133" y="62"/>
                      <a:pt x="106" y="60"/>
                    </a:cubicBezTo>
                    <a:cubicBezTo>
                      <a:pt x="121" y="69"/>
                      <a:pt x="138" y="80"/>
                      <a:pt x="152" y="93"/>
                    </a:cubicBezTo>
                    <a:cubicBezTo>
                      <a:pt x="157" y="96"/>
                      <a:pt x="166" y="101"/>
                      <a:pt x="163" y="108"/>
                    </a:cubicBezTo>
                    <a:cubicBezTo>
                      <a:pt x="157" y="111"/>
                      <a:pt x="156" y="105"/>
                      <a:pt x="153" y="103"/>
                    </a:cubicBezTo>
                    <a:cubicBezTo>
                      <a:pt x="143" y="93"/>
                      <a:pt x="130" y="83"/>
                      <a:pt x="117" y="76"/>
                    </a:cubicBezTo>
                    <a:cubicBezTo>
                      <a:pt x="105" y="69"/>
                      <a:pt x="92" y="60"/>
                      <a:pt x="77" y="60"/>
                    </a:cubicBezTo>
                    <a:cubicBezTo>
                      <a:pt x="85" y="70"/>
                      <a:pt x="93" y="80"/>
                      <a:pt x="101" y="90"/>
                    </a:cubicBezTo>
                    <a:cubicBezTo>
                      <a:pt x="110" y="99"/>
                      <a:pt x="121" y="108"/>
                      <a:pt x="126" y="119"/>
                    </a:cubicBezTo>
                    <a:cubicBezTo>
                      <a:pt x="127" y="121"/>
                      <a:pt x="129" y="125"/>
                      <a:pt x="128" y="127"/>
                    </a:cubicBezTo>
                    <a:cubicBezTo>
                      <a:pt x="122" y="131"/>
                      <a:pt x="121" y="124"/>
                      <a:pt x="118" y="121"/>
                    </a:cubicBezTo>
                    <a:cubicBezTo>
                      <a:pt x="112" y="113"/>
                      <a:pt x="103" y="104"/>
                      <a:pt x="95" y="95"/>
                    </a:cubicBezTo>
                    <a:cubicBezTo>
                      <a:pt x="87" y="86"/>
                      <a:pt x="81" y="75"/>
                      <a:pt x="73" y="67"/>
                    </a:cubicBezTo>
                    <a:cubicBezTo>
                      <a:pt x="70" y="72"/>
                      <a:pt x="70" y="78"/>
                      <a:pt x="70" y="84"/>
                    </a:cubicBezTo>
                    <a:cubicBezTo>
                      <a:pt x="79" y="96"/>
                      <a:pt x="93" y="150"/>
                      <a:pt x="87" y="155"/>
                    </a:cubicBezTo>
                    <a:cubicBezTo>
                      <a:pt x="84" y="158"/>
                      <a:pt x="74" y="158"/>
                      <a:pt x="67" y="162"/>
                    </a:cubicBezTo>
                    <a:cubicBezTo>
                      <a:pt x="68" y="178"/>
                      <a:pt x="77" y="199"/>
                      <a:pt x="85" y="216"/>
                    </a:cubicBezTo>
                    <a:cubicBezTo>
                      <a:pt x="89" y="223"/>
                      <a:pt x="96" y="234"/>
                      <a:pt x="91" y="240"/>
                    </a:cubicBezTo>
                    <a:cubicBezTo>
                      <a:pt x="87" y="239"/>
                      <a:pt x="85" y="233"/>
                      <a:pt x="83" y="229"/>
                    </a:cubicBezTo>
                    <a:cubicBezTo>
                      <a:pt x="79" y="220"/>
                      <a:pt x="75" y="212"/>
                      <a:pt x="71" y="204"/>
                    </a:cubicBezTo>
                    <a:cubicBezTo>
                      <a:pt x="64" y="191"/>
                      <a:pt x="61" y="178"/>
                      <a:pt x="58" y="167"/>
                    </a:cubicBezTo>
                    <a:cubicBezTo>
                      <a:pt x="56" y="169"/>
                      <a:pt x="54" y="170"/>
                      <a:pt x="53" y="172"/>
                    </a:cubicBezTo>
                    <a:cubicBezTo>
                      <a:pt x="57" y="193"/>
                      <a:pt x="70" y="218"/>
                      <a:pt x="75" y="239"/>
                    </a:cubicBezTo>
                    <a:cubicBezTo>
                      <a:pt x="72" y="242"/>
                      <a:pt x="72" y="246"/>
                      <a:pt x="68" y="248"/>
                    </a:cubicBezTo>
                    <a:cubicBezTo>
                      <a:pt x="64" y="249"/>
                      <a:pt x="64" y="244"/>
                      <a:pt x="61" y="243"/>
                    </a:cubicBezTo>
                    <a:cubicBezTo>
                      <a:pt x="59" y="244"/>
                      <a:pt x="59" y="247"/>
                      <a:pt x="56" y="248"/>
                    </a:cubicBezTo>
                    <a:cubicBezTo>
                      <a:pt x="52" y="248"/>
                      <a:pt x="51" y="243"/>
                      <a:pt x="48" y="242"/>
                    </a:cubicBezTo>
                    <a:cubicBezTo>
                      <a:pt x="45" y="244"/>
                      <a:pt x="44" y="247"/>
                      <a:pt x="39" y="249"/>
                    </a:cubicBez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" name="Freeform 696"/>
              <p:cNvSpPr>
                <a:spLocks/>
              </p:cNvSpPr>
              <p:nvPr/>
            </p:nvSpPr>
            <p:spPr bwMode="auto">
              <a:xfrm>
                <a:off x="3563826" y="2975604"/>
                <a:ext cx="70818" cy="3244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6" y="2"/>
                  </a:cxn>
                  <a:cxn ang="0">
                    <a:pos x="30" y="12"/>
                  </a:cxn>
                  <a:cxn ang="0">
                    <a:pos x="1" y="11"/>
                  </a:cxn>
                  <a:cxn ang="0">
                    <a:pos x="0" y="4"/>
                  </a:cxn>
                </a:cxnLst>
                <a:rect l="0" t="0" r="r" b="b"/>
                <a:pathLst>
                  <a:path w="32" h="15">
                    <a:moveTo>
                      <a:pt x="0" y="4"/>
                    </a:moveTo>
                    <a:cubicBezTo>
                      <a:pt x="0" y="4"/>
                      <a:pt x="18" y="0"/>
                      <a:pt x="26" y="2"/>
                    </a:cubicBezTo>
                    <a:cubicBezTo>
                      <a:pt x="32" y="5"/>
                      <a:pt x="31" y="10"/>
                      <a:pt x="30" y="12"/>
                    </a:cubicBezTo>
                    <a:cubicBezTo>
                      <a:pt x="28" y="15"/>
                      <a:pt x="5" y="11"/>
                      <a:pt x="1" y="11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D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" name="Freeform 697"/>
              <p:cNvSpPr>
                <a:spLocks/>
              </p:cNvSpPr>
              <p:nvPr/>
            </p:nvSpPr>
            <p:spPr bwMode="auto">
              <a:xfrm>
                <a:off x="3615205" y="2994575"/>
                <a:ext cx="5901" cy="1032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3" y="4"/>
                      <a:pt x="4" y="3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Freeform 698"/>
              <p:cNvSpPr>
                <a:spLocks/>
              </p:cNvSpPr>
              <p:nvPr/>
            </p:nvSpPr>
            <p:spPr bwMode="auto">
              <a:xfrm>
                <a:off x="3608716" y="2991587"/>
                <a:ext cx="7377" cy="1327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5"/>
                  </a:cxn>
                  <a:cxn ang="0">
                    <a:pos x="3" y="2"/>
                  </a:cxn>
                  <a:cxn ang="0">
                    <a:pos x="1" y="1"/>
                  </a:cxn>
                  <a:cxn ang="0">
                    <a:pos x="0" y="3"/>
                  </a:cxn>
                </a:cxnLst>
                <a:rect l="0" t="0" r="r" b="b"/>
                <a:pathLst>
                  <a:path w="3" h="5">
                    <a:moveTo>
                      <a:pt x="0" y="3"/>
                    </a:moveTo>
                    <a:cubicBezTo>
                      <a:pt x="0" y="4"/>
                      <a:pt x="1" y="5"/>
                      <a:pt x="2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" name="Freeform 699"/>
              <p:cNvSpPr>
                <a:spLocks/>
              </p:cNvSpPr>
              <p:nvPr/>
            </p:nvSpPr>
            <p:spPr bwMode="auto">
              <a:xfrm>
                <a:off x="3597570" y="2991269"/>
                <a:ext cx="8852" cy="1032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4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" name="Freeform 700"/>
              <p:cNvSpPr>
                <a:spLocks/>
              </p:cNvSpPr>
              <p:nvPr/>
            </p:nvSpPr>
            <p:spPr bwMode="auto">
              <a:xfrm>
                <a:off x="3579730" y="2993192"/>
                <a:ext cx="7376" cy="1032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Freeform 701"/>
              <p:cNvSpPr>
                <a:spLocks/>
              </p:cNvSpPr>
              <p:nvPr/>
            </p:nvSpPr>
            <p:spPr bwMode="auto">
              <a:xfrm>
                <a:off x="3566777" y="2990356"/>
                <a:ext cx="8852" cy="1032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2" y="4"/>
                    </a:cubicBezTo>
                    <a:cubicBezTo>
                      <a:pt x="3" y="3"/>
                      <a:pt x="4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雷奥与狗0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7" b="8009"/>
          <a:stretch>
            <a:fillRect/>
          </a:stretch>
        </p:blipFill>
        <p:spPr bwMode="auto">
          <a:xfrm>
            <a:off x="2500313" y="285750"/>
            <a:ext cx="5500687" cy="611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15063" y="6357938"/>
            <a:ext cx="2786062" cy="3238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1500">
                <a:effectLst>
                  <a:outerShdw blurRad="38100" dist="38100" dir="2700000" algn="tl">
                    <a:srgbClr val="DDDDDD"/>
                  </a:outerShdw>
                </a:effectLst>
                <a:latin typeface="华文新魏" charset="0"/>
                <a:ea typeface="华文新魏" charset="0"/>
                <a:cs typeface="华文新魏" charset="0"/>
              </a:rPr>
              <a:t>幼儿园游戏探究活动 大班上册</a:t>
            </a:r>
          </a:p>
        </p:txBody>
      </p:sp>
      <p:grpSp>
        <p:nvGrpSpPr>
          <p:cNvPr id="31748" name="组合 66"/>
          <p:cNvGrpSpPr>
            <a:grpSpLocks/>
          </p:cNvGrpSpPr>
          <p:nvPr/>
        </p:nvGrpSpPr>
        <p:grpSpPr bwMode="auto">
          <a:xfrm>
            <a:off x="-15875" y="0"/>
            <a:ext cx="1516063" cy="6858000"/>
            <a:chOff x="-15875" y="0"/>
            <a:chExt cx="1516063" cy="6858000"/>
          </a:xfrm>
        </p:grpSpPr>
        <p:sp>
          <p:nvSpPr>
            <p:cNvPr id="5" name="矩形 4"/>
            <p:cNvSpPr/>
            <p:nvPr/>
          </p:nvSpPr>
          <p:spPr>
            <a:xfrm flipV="1">
              <a:off x="-15875" y="0"/>
              <a:ext cx="1516063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31750" name="矩形 6"/>
            <p:cNvSpPr>
              <a:spLocks noChangeArrowheads="1"/>
            </p:cNvSpPr>
            <p:nvPr/>
          </p:nvSpPr>
          <p:spPr bwMode="auto">
            <a:xfrm>
              <a:off x="357188" y="428625"/>
              <a:ext cx="714375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4800" b="1">
                  <a:solidFill>
                    <a:schemeClr val="bg1"/>
                  </a:solidFill>
                  <a:latin typeface="方正正粗黑简体" charset="0"/>
                  <a:ea typeface="方正正粗黑简体" charset="0"/>
                  <a:cs typeface="方正正粗黑简体" charset="0"/>
                </a:rPr>
                <a:t>生气汤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1454150" y="0"/>
              <a:ext cx="46038" cy="6858000"/>
            </a:xfrm>
            <a:prstGeom prst="rect">
              <a:avLst/>
            </a:prstGeom>
            <a:solidFill>
              <a:srgbClr val="2D7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grpSp>
          <p:nvGrpSpPr>
            <p:cNvPr id="31752" name="Group 280"/>
            <p:cNvGrpSpPr>
              <a:grpSpLocks/>
            </p:cNvGrpSpPr>
            <p:nvPr/>
          </p:nvGrpSpPr>
          <p:grpSpPr bwMode="auto">
            <a:xfrm rot="900000">
              <a:off x="276077" y="5037620"/>
              <a:ext cx="920762" cy="1408690"/>
              <a:chOff x="3524440" y="2612395"/>
              <a:chExt cx="855725" cy="1308656"/>
            </a:xfrm>
          </p:grpSpPr>
          <p:sp>
            <p:nvSpPr>
              <p:cNvPr id="9" name="Freeform 671"/>
              <p:cNvSpPr>
                <a:spLocks/>
              </p:cNvSpPr>
              <p:nvPr/>
            </p:nvSpPr>
            <p:spPr bwMode="auto">
              <a:xfrm>
                <a:off x="4229419" y="2971364"/>
                <a:ext cx="134258" cy="166649"/>
              </a:xfrm>
              <a:custGeom>
                <a:avLst/>
                <a:gdLst/>
                <a:ahLst/>
                <a:cxnLst>
                  <a:cxn ang="0">
                    <a:pos x="49" y="23"/>
                  </a:cxn>
                  <a:cxn ang="0">
                    <a:pos x="45" y="14"/>
                  </a:cxn>
                  <a:cxn ang="0">
                    <a:pos x="22" y="22"/>
                  </a:cxn>
                  <a:cxn ang="0">
                    <a:pos x="24" y="14"/>
                  </a:cxn>
                  <a:cxn ang="0">
                    <a:pos x="25" y="8"/>
                  </a:cxn>
                  <a:cxn ang="0">
                    <a:pos x="15" y="6"/>
                  </a:cxn>
                  <a:cxn ang="0">
                    <a:pos x="10" y="21"/>
                  </a:cxn>
                  <a:cxn ang="0">
                    <a:pos x="5" y="28"/>
                  </a:cxn>
                  <a:cxn ang="0">
                    <a:pos x="5" y="33"/>
                  </a:cxn>
                  <a:cxn ang="0">
                    <a:pos x="4" y="34"/>
                  </a:cxn>
                  <a:cxn ang="0">
                    <a:pos x="3" y="54"/>
                  </a:cxn>
                  <a:cxn ang="0">
                    <a:pos x="15" y="58"/>
                  </a:cxn>
                  <a:cxn ang="0">
                    <a:pos x="18" y="60"/>
                  </a:cxn>
                  <a:cxn ang="0">
                    <a:pos x="32" y="71"/>
                  </a:cxn>
                  <a:cxn ang="0">
                    <a:pos x="40" y="64"/>
                  </a:cxn>
                  <a:cxn ang="0">
                    <a:pos x="40" y="64"/>
                  </a:cxn>
                  <a:cxn ang="0">
                    <a:pos x="32" y="55"/>
                  </a:cxn>
                  <a:cxn ang="0">
                    <a:pos x="31" y="52"/>
                  </a:cxn>
                  <a:cxn ang="0">
                    <a:pos x="31" y="52"/>
                  </a:cxn>
                  <a:cxn ang="0">
                    <a:pos x="50" y="58"/>
                  </a:cxn>
                  <a:cxn ang="0">
                    <a:pos x="53" y="46"/>
                  </a:cxn>
                  <a:cxn ang="0">
                    <a:pos x="38" y="42"/>
                  </a:cxn>
                  <a:cxn ang="0">
                    <a:pos x="39" y="42"/>
                  </a:cxn>
                  <a:cxn ang="0">
                    <a:pos x="43" y="41"/>
                  </a:cxn>
                  <a:cxn ang="0">
                    <a:pos x="48" y="39"/>
                  </a:cxn>
                  <a:cxn ang="0">
                    <a:pos x="54" y="38"/>
                  </a:cxn>
                  <a:cxn ang="0">
                    <a:pos x="55" y="27"/>
                  </a:cxn>
                  <a:cxn ang="0">
                    <a:pos x="46" y="27"/>
                  </a:cxn>
                  <a:cxn ang="0">
                    <a:pos x="43" y="28"/>
                  </a:cxn>
                  <a:cxn ang="0">
                    <a:pos x="40" y="29"/>
                  </a:cxn>
                  <a:cxn ang="0">
                    <a:pos x="49" y="23"/>
                  </a:cxn>
                </a:cxnLst>
                <a:rect l="0" t="0" r="r" b="b"/>
                <a:pathLst>
                  <a:path w="60" h="75">
                    <a:moveTo>
                      <a:pt x="49" y="23"/>
                    </a:moveTo>
                    <a:cubicBezTo>
                      <a:pt x="53" y="19"/>
                      <a:pt x="49" y="14"/>
                      <a:pt x="45" y="14"/>
                    </a:cubicBezTo>
                    <a:cubicBezTo>
                      <a:pt x="37" y="14"/>
                      <a:pt x="30" y="18"/>
                      <a:pt x="22" y="22"/>
                    </a:cubicBezTo>
                    <a:cubicBezTo>
                      <a:pt x="23" y="19"/>
                      <a:pt x="24" y="17"/>
                      <a:pt x="24" y="14"/>
                    </a:cubicBezTo>
                    <a:cubicBezTo>
                      <a:pt x="25" y="12"/>
                      <a:pt x="25" y="10"/>
                      <a:pt x="25" y="8"/>
                    </a:cubicBezTo>
                    <a:cubicBezTo>
                      <a:pt x="26" y="2"/>
                      <a:pt x="16" y="0"/>
                      <a:pt x="15" y="6"/>
                    </a:cubicBezTo>
                    <a:cubicBezTo>
                      <a:pt x="14" y="12"/>
                      <a:pt x="12" y="16"/>
                      <a:pt x="10" y="21"/>
                    </a:cubicBezTo>
                    <a:cubicBezTo>
                      <a:pt x="9" y="24"/>
                      <a:pt x="7" y="26"/>
                      <a:pt x="5" y="28"/>
                    </a:cubicBezTo>
                    <a:cubicBezTo>
                      <a:pt x="3" y="30"/>
                      <a:pt x="4" y="32"/>
                      <a:pt x="5" y="33"/>
                    </a:cubicBezTo>
                    <a:cubicBezTo>
                      <a:pt x="5" y="34"/>
                      <a:pt x="5" y="34"/>
                      <a:pt x="4" y="34"/>
                    </a:cubicBezTo>
                    <a:cubicBezTo>
                      <a:pt x="3" y="39"/>
                      <a:pt x="0" y="50"/>
                      <a:pt x="3" y="54"/>
                    </a:cubicBezTo>
                    <a:cubicBezTo>
                      <a:pt x="5" y="58"/>
                      <a:pt x="10" y="58"/>
                      <a:pt x="15" y="58"/>
                    </a:cubicBezTo>
                    <a:cubicBezTo>
                      <a:pt x="16" y="59"/>
                      <a:pt x="16" y="60"/>
                      <a:pt x="18" y="60"/>
                    </a:cubicBezTo>
                    <a:cubicBezTo>
                      <a:pt x="24" y="62"/>
                      <a:pt x="27" y="67"/>
                      <a:pt x="32" y="71"/>
                    </a:cubicBezTo>
                    <a:cubicBezTo>
                      <a:pt x="36" y="75"/>
                      <a:pt x="42" y="69"/>
                      <a:pt x="40" y="64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7" y="60"/>
                      <a:pt x="35" y="57"/>
                      <a:pt x="32" y="55"/>
                    </a:cubicBezTo>
                    <a:cubicBezTo>
                      <a:pt x="32" y="54"/>
                      <a:pt x="31" y="53"/>
                      <a:pt x="31" y="52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37" y="53"/>
                      <a:pt x="44" y="56"/>
                      <a:pt x="50" y="58"/>
                    </a:cubicBezTo>
                    <a:cubicBezTo>
                      <a:pt x="58" y="60"/>
                      <a:pt x="60" y="48"/>
                      <a:pt x="53" y="46"/>
                    </a:cubicBezTo>
                    <a:cubicBezTo>
                      <a:pt x="48" y="45"/>
                      <a:pt x="43" y="43"/>
                      <a:pt x="38" y="42"/>
                    </a:cubicBezTo>
                    <a:cubicBezTo>
                      <a:pt x="38" y="42"/>
                      <a:pt x="39" y="42"/>
                      <a:pt x="39" y="42"/>
                    </a:cubicBezTo>
                    <a:cubicBezTo>
                      <a:pt x="40" y="42"/>
                      <a:pt x="42" y="42"/>
                      <a:pt x="43" y="41"/>
                    </a:cubicBezTo>
                    <a:cubicBezTo>
                      <a:pt x="44" y="41"/>
                      <a:pt x="46" y="40"/>
                      <a:pt x="48" y="39"/>
                    </a:cubicBezTo>
                    <a:cubicBezTo>
                      <a:pt x="51" y="39"/>
                      <a:pt x="53" y="38"/>
                      <a:pt x="54" y="38"/>
                    </a:cubicBezTo>
                    <a:cubicBezTo>
                      <a:pt x="60" y="37"/>
                      <a:pt x="60" y="29"/>
                      <a:pt x="55" y="27"/>
                    </a:cubicBezTo>
                    <a:cubicBezTo>
                      <a:pt x="51" y="25"/>
                      <a:pt x="49" y="26"/>
                      <a:pt x="46" y="27"/>
                    </a:cubicBezTo>
                    <a:cubicBezTo>
                      <a:pt x="45" y="27"/>
                      <a:pt x="44" y="28"/>
                      <a:pt x="43" y="28"/>
                    </a:cubicBezTo>
                    <a:cubicBezTo>
                      <a:pt x="42" y="28"/>
                      <a:pt x="41" y="29"/>
                      <a:pt x="40" y="29"/>
                    </a:cubicBezTo>
                    <a:cubicBezTo>
                      <a:pt x="44" y="27"/>
                      <a:pt x="47" y="25"/>
                      <a:pt x="49" y="2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" name="Freeform 672"/>
              <p:cNvSpPr>
                <a:spLocks/>
              </p:cNvSpPr>
              <p:nvPr/>
            </p:nvSpPr>
            <p:spPr bwMode="auto">
              <a:xfrm>
                <a:off x="3559656" y="3385250"/>
                <a:ext cx="137209" cy="153376"/>
              </a:xfrm>
              <a:custGeom>
                <a:avLst/>
                <a:gdLst/>
                <a:ahLst/>
                <a:cxnLst>
                  <a:cxn ang="0">
                    <a:pos x="7" y="41"/>
                  </a:cxn>
                  <a:cxn ang="0">
                    <a:pos x="2" y="32"/>
                  </a:cxn>
                  <a:cxn ang="0">
                    <a:pos x="22" y="17"/>
                  </a:cxn>
                  <a:cxn ang="0">
                    <a:pos x="14" y="15"/>
                  </a:cxn>
                  <a:cxn ang="0">
                    <a:pos x="9" y="12"/>
                  </a:cxn>
                  <a:cxn ang="0">
                    <a:pos x="13" y="2"/>
                  </a:cxn>
                  <a:cxn ang="0">
                    <a:pos x="28" y="7"/>
                  </a:cxn>
                  <a:cxn ang="0">
                    <a:pos x="36" y="6"/>
                  </a:cxn>
                  <a:cxn ang="0">
                    <a:pos x="41" y="9"/>
                  </a:cxn>
                  <a:cxn ang="0">
                    <a:pos x="42" y="9"/>
                  </a:cxn>
                  <a:cxn ang="0">
                    <a:pos x="59" y="19"/>
                  </a:cxn>
                  <a:cxn ang="0">
                    <a:pos x="55" y="31"/>
                  </a:cxn>
                  <a:cxn ang="0">
                    <a:pos x="56" y="35"/>
                  </a:cxn>
                  <a:cxn ang="0">
                    <a:pos x="57" y="53"/>
                  </a:cxn>
                  <a:cxn ang="0">
                    <a:pos x="47" y="56"/>
                  </a:cxn>
                  <a:cxn ang="0">
                    <a:pos x="47" y="56"/>
                  </a:cxn>
                  <a:cxn ang="0">
                    <a:pos x="44" y="44"/>
                  </a:cxn>
                  <a:cxn ang="0">
                    <a:pos x="42" y="41"/>
                  </a:cxn>
                  <a:cxn ang="0">
                    <a:pos x="42" y="41"/>
                  </a:cxn>
                  <a:cxn ang="0">
                    <a:pos x="36" y="61"/>
                  </a:cxn>
                  <a:cxn ang="0">
                    <a:pos x="25" y="56"/>
                  </a:cxn>
                  <a:cxn ang="0">
                    <a:pos x="30" y="42"/>
                  </a:cxn>
                  <a:cxn ang="0">
                    <a:pos x="29" y="42"/>
                  </a:cxn>
                  <a:cxn ang="0">
                    <a:pos x="26" y="46"/>
                  </a:cxn>
                  <a:cxn ang="0">
                    <a:pos x="22" y="48"/>
                  </a:cxn>
                  <a:cxn ang="0">
                    <a:pos x="17" y="53"/>
                  </a:cxn>
                  <a:cxn ang="0">
                    <a:pos x="8" y="48"/>
                  </a:cxn>
                  <a:cxn ang="0">
                    <a:pos x="13" y="40"/>
                  </a:cxn>
                  <a:cxn ang="0">
                    <a:pos x="16" y="38"/>
                  </a:cxn>
                  <a:cxn ang="0">
                    <a:pos x="17" y="36"/>
                  </a:cxn>
                  <a:cxn ang="0">
                    <a:pos x="7" y="41"/>
                  </a:cxn>
                </a:cxnLst>
                <a:rect l="0" t="0" r="r" b="b"/>
                <a:pathLst>
                  <a:path w="61" h="68">
                    <a:moveTo>
                      <a:pt x="7" y="41"/>
                    </a:moveTo>
                    <a:cubicBezTo>
                      <a:pt x="2" y="42"/>
                      <a:pt x="0" y="36"/>
                      <a:pt x="2" y="32"/>
                    </a:cubicBezTo>
                    <a:cubicBezTo>
                      <a:pt x="7" y="25"/>
                      <a:pt x="14" y="22"/>
                      <a:pt x="22" y="17"/>
                    </a:cubicBezTo>
                    <a:cubicBezTo>
                      <a:pt x="19" y="17"/>
                      <a:pt x="17" y="16"/>
                      <a:pt x="14" y="15"/>
                    </a:cubicBezTo>
                    <a:cubicBezTo>
                      <a:pt x="12" y="14"/>
                      <a:pt x="11" y="13"/>
                      <a:pt x="9" y="12"/>
                    </a:cubicBezTo>
                    <a:cubicBezTo>
                      <a:pt x="3" y="9"/>
                      <a:pt x="7" y="0"/>
                      <a:pt x="13" y="2"/>
                    </a:cubicBezTo>
                    <a:cubicBezTo>
                      <a:pt x="18" y="5"/>
                      <a:pt x="23" y="6"/>
                      <a:pt x="28" y="7"/>
                    </a:cubicBezTo>
                    <a:cubicBezTo>
                      <a:pt x="31" y="7"/>
                      <a:pt x="34" y="7"/>
                      <a:pt x="36" y="6"/>
                    </a:cubicBezTo>
                    <a:cubicBezTo>
                      <a:pt x="39" y="6"/>
                      <a:pt x="40" y="7"/>
                      <a:pt x="41" y="9"/>
                    </a:cubicBezTo>
                    <a:cubicBezTo>
                      <a:pt x="41" y="9"/>
                      <a:pt x="42" y="9"/>
                      <a:pt x="42" y="9"/>
                    </a:cubicBezTo>
                    <a:cubicBezTo>
                      <a:pt x="46" y="11"/>
                      <a:pt x="57" y="15"/>
                      <a:pt x="59" y="19"/>
                    </a:cubicBezTo>
                    <a:cubicBezTo>
                      <a:pt x="61" y="23"/>
                      <a:pt x="58" y="28"/>
                      <a:pt x="55" y="31"/>
                    </a:cubicBezTo>
                    <a:cubicBezTo>
                      <a:pt x="56" y="32"/>
                      <a:pt x="56" y="34"/>
                      <a:pt x="56" y="35"/>
                    </a:cubicBezTo>
                    <a:cubicBezTo>
                      <a:pt x="54" y="41"/>
                      <a:pt x="56" y="46"/>
                      <a:pt x="57" y="53"/>
                    </a:cubicBezTo>
                    <a:cubicBezTo>
                      <a:pt x="58" y="59"/>
                      <a:pt x="50" y="61"/>
                      <a:pt x="47" y="56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5" y="51"/>
                      <a:pt x="44" y="48"/>
                      <a:pt x="44" y="44"/>
                    </a:cubicBezTo>
                    <a:cubicBezTo>
                      <a:pt x="43" y="43"/>
                      <a:pt x="43" y="42"/>
                      <a:pt x="42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39" y="47"/>
                      <a:pt x="38" y="55"/>
                      <a:pt x="36" y="61"/>
                    </a:cubicBezTo>
                    <a:cubicBezTo>
                      <a:pt x="34" y="68"/>
                      <a:pt x="22" y="64"/>
                      <a:pt x="25" y="56"/>
                    </a:cubicBezTo>
                    <a:cubicBezTo>
                      <a:pt x="27" y="52"/>
                      <a:pt x="28" y="47"/>
                      <a:pt x="30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8" y="44"/>
                      <a:pt x="27" y="45"/>
                      <a:pt x="26" y="46"/>
                    </a:cubicBezTo>
                    <a:cubicBezTo>
                      <a:pt x="26" y="46"/>
                      <a:pt x="23" y="48"/>
                      <a:pt x="22" y="48"/>
                    </a:cubicBezTo>
                    <a:cubicBezTo>
                      <a:pt x="20" y="51"/>
                      <a:pt x="18" y="52"/>
                      <a:pt x="17" y="53"/>
                    </a:cubicBezTo>
                    <a:cubicBezTo>
                      <a:pt x="14" y="57"/>
                      <a:pt x="7" y="53"/>
                      <a:pt x="8" y="48"/>
                    </a:cubicBezTo>
                    <a:cubicBezTo>
                      <a:pt x="9" y="43"/>
                      <a:pt x="11" y="42"/>
                      <a:pt x="13" y="40"/>
                    </a:cubicBezTo>
                    <a:cubicBezTo>
                      <a:pt x="14" y="39"/>
                      <a:pt x="15" y="39"/>
                      <a:pt x="16" y="38"/>
                    </a:cubicBezTo>
                    <a:cubicBezTo>
                      <a:pt x="16" y="37"/>
                      <a:pt x="17" y="37"/>
                      <a:pt x="17" y="36"/>
                    </a:cubicBezTo>
                    <a:cubicBezTo>
                      <a:pt x="14" y="38"/>
                      <a:pt x="11" y="40"/>
                      <a:pt x="7" y="4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" name="Freeform 673"/>
              <p:cNvSpPr>
                <a:spLocks/>
              </p:cNvSpPr>
              <p:nvPr/>
            </p:nvSpPr>
            <p:spPr bwMode="auto">
              <a:xfrm>
                <a:off x="4153411" y="3540627"/>
                <a:ext cx="210977" cy="274307"/>
              </a:xfrm>
              <a:custGeom>
                <a:avLst/>
                <a:gdLst/>
                <a:ahLst/>
                <a:cxnLst>
                  <a:cxn ang="0">
                    <a:pos x="73" y="93"/>
                  </a:cxn>
                  <a:cxn ang="0">
                    <a:pos x="72" y="91"/>
                  </a:cxn>
                  <a:cxn ang="0">
                    <a:pos x="28" y="10"/>
                  </a:cxn>
                  <a:cxn ang="0">
                    <a:pos x="22" y="9"/>
                  </a:cxn>
                  <a:cxn ang="0">
                    <a:pos x="18" y="6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2" y="10"/>
                  </a:cxn>
                  <a:cxn ang="0">
                    <a:pos x="29" y="60"/>
                  </a:cxn>
                  <a:cxn ang="0">
                    <a:pos x="46" y="97"/>
                  </a:cxn>
                  <a:cxn ang="0">
                    <a:pos x="46" y="97"/>
                  </a:cxn>
                  <a:cxn ang="0">
                    <a:pos x="48" y="103"/>
                  </a:cxn>
                  <a:cxn ang="0">
                    <a:pos x="50" y="106"/>
                  </a:cxn>
                  <a:cxn ang="0">
                    <a:pos x="52" y="110"/>
                  </a:cxn>
                  <a:cxn ang="0">
                    <a:pos x="59" y="120"/>
                  </a:cxn>
                  <a:cxn ang="0">
                    <a:pos x="82" y="112"/>
                  </a:cxn>
                  <a:cxn ang="0">
                    <a:pos x="83" y="112"/>
                  </a:cxn>
                  <a:cxn ang="0">
                    <a:pos x="84" y="112"/>
                  </a:cxn>
                  <a:cxn ang="0">
                    <a:pos x="93" y="104"/>
                  </a:cxn>
                  <a:cxn ang="0">
                    <a:pos x="73" y="93"/>
                  </a:cxn>
                </a:cxnLst>
                <a:rect l="0" t="0" r="r" b="b"/>
                <a:pathLst>
                  <a:path w="96" h="124">
                    <a:moveTo>
                      <a:pt x="73" y="93"/>
                    </a:moveTo>
                    <a:cubicBezTo>
                      <a:pt x="73" y="92"/>
                      <a:pt x="73" y="91"/>
                      <a:pt x="72" y="91"/>
                    </a:cubicBezTo>
                    <a:cubicBezTo>
                      <a:pt x="61" y="62"/>
                      <a:pt x="50" y="32"/>
                      <a:pt x="28" y="10"/>
                    </a:cubicBezTo>
                    <a:cubicBezTo>
                      <a:pt x="26" y="9"/>
                      <a:pt x="24" y="8"/>
                      <a:pt x="22" y="9"/>
                    </a:cubicBezTo>
                    <a:cubicBezTo>
                      <a:pt x="20" y="8"/>
                      <a:pt x="19" y="7"/>
                      <a:pt x="18" y="6"/>
                    </a:cubicBezTo>
                    <a:cubicBezTo>
                      <a:pt x="16" y="4"/>
                      <a:pt x="13" y="4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7" y="0"/>
                      <a:pt x="0" y="5"/>
                      <a:pt x="2" y="10"/>
                    </a:cubicBezTo>
                    <a:cubicBezTo>
                      <a:pt x="11" y="27"/>
                      <a:pt x="21" y="43"/>
                      <a:pt x="29" y="60"/>
                    </a:cubicBezTo>
                    <a:cubicBezTo>
                      <a:pt x="34" y="72"/>
                      <a:pt x="39" y="85"/>
                      <a:pt x="46" y="97"/>
                    </a:cubicBezTo>
                    <a:cubicBezTo>
                      <a:pt x="46" y="97"/>
                      <a:pt x="46" y="97"/>
                      <a:pt x="46" y="97"/>
                    </a:cubicBezTo>
                    <a:cubicBezTo>
                      <a:pt x="47" y="99"/>
                      <a:pt x="48" y="101"/>
                      <a:pt x="48" y="103"/>
                    </a:cubicBezTo>
                    <a:cubicBezTo>
                      <a:pt x="49" y="105"/>
                      <a:pt x="50" y="105"/>
                      <a:pt x="50" y="106"/>
                    </a:cubicBezTo>
                    <a:cubicBezTo>
                      <a:pt x="51" y="107"/>
                      <a:pt x="51" y="109"/>
                      <a:pt x="52" y="110"/>
                    </a:cubicBezTo>
                    <a:cubicBezTo>
                      <a:pt x="53" y="115"/>
                      <a:pt x="56" y="118"/>
                      <a:pt x="59" y="120"/>
                    </a:cubicBezTo>
                    <a:cubicBezTo>
                      <a:pt x="68" y="124"/>
                      <a:pt x="75" y="113"/>
                      <a:pt x="82" y="112"/>
                    </a:cubicBezTo>
                    <a:cubicBezTo>
                      <a:pt x="83" y="112"/>
                      <a:pt x="83" y="112"/>
                      <a:pt x="83" y="112"/>
                    </a:cubicBezTo>
                    <a:cubicBezTo>
                      <a:pt x="83" y="112"/>
                      <a:pt x="84" y="112"/>
                      <a:pt x="84" y="112"/>
                    </a:cubicBezTo>
                    <a:cubicBezTo>
                      <a:pt x="88" y="111"/>
                      <a:pt x="92" y="108"/>
                      <a:pt x="93" y="104"/>
                    </a:cubicBezTo>
                    <a:cubicBezTo>
                      <a:pt x="96" y="91"/>
                      <a:pt x="80" y="94"/>
                      <a:pt x="73" y="9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Freeform 674"/>
              <p:cNvSpPr>
                <a:spLocks/>
              </p:cNvSpPr>
              <p:nvPr/>
            </p:nvSpPr>
            <p:spPr bwMode="auto">
              <a:xfrm>
                <a:off x="4254801" y="3728513"/>
                <a:ext cx="123931" cy="119457"/>
              </a:xfrm>
              <a:custGeom>
                <a:avLst/>
                <a:gdLst/>
                <a:ahLst/>
                <a:cxnLst>
                  <a:cxn ang="0">
                    <a:pos x="50" y="3"/>
                  </a:cxn>
                  <a:cxn ang="0">
                    <a:pos x="39" y="4"/>
                  </a:cxn>
                  <a:cxn ang="0">
                    <a:pos x="25" y="12"/>
                  </a:cxn>
                  <a:cxn ang="0">
                    <a:pos x="24" y="15"/>
                  </a:cxn>
                  <a:cxn ang="0">
                    <a:pos x="17" y="20"/>
                  </a:cxn>
                  <a:cxn ang="0">
                    <a:pos x="7" y="23"/>
                  </a:cxn>
                  <a:cxn ang="0">
                    <a:pos x="6" y="23"/>
                  </a:cxn>
                  <a:cxn ang="0">
                    <a:pos x="5" y="24"/>
                  </a:cxn>
                  <a:cxn ang="0">
                    <a:pos x="3" y="27"/>
                  </a:cxn>
                  <a:cxn ang="0">
                    <a:pos x="3" y="28"/>
                  </a:cxn>
                  <a:cxn ang="0">
                    <a:pos x="53" y="22"/>
                  </a:cxn>
                  <a:cxn ang="0">
                    <a:pos x="55" y="15"/>
                  </a:cxn>
                  <a:cxn ang="0">
                    <a:pos x="56" y="12"/>
                  </a:cxn>
                  <a:cxn ang="0">
                    <a:pos x="50" y="3"/>
                  </a:cxn>
                </a:cxnLst>
                <a:rect l="0" t="0" r="r" b="b"/>
                <a:pathLst>
                  <a:path w="56" h="54">
                    <a:moveTo>
                      <a:pt x="50" y="3"/>
                    </a:moveTo>
                    <a:cubicBezTo>
                      <a:pt x="46" y="0"/>
                      <a:pt x="42" y="2"/>
                      <a:pt x="39" y="4"/>
                    </a:cubicBezTo>
                    <a:cubicBezTo>
                      <a:pt x="34" y="6"/>
                      <a:pt x="29" y="8"/>
                      <a:pt x="25" y="12"/>
                    </a:cubicBezTo>
                    <a:cubicBezTo>
                      <a:pt x="25" y="13"/>
                      <a:pt x="24" y="14"/>
                      <a:pt x="24" y="15"/>
                    </a:cubicBezTo>
                    <a:cubicBezTo>
                      <a:pt x="22" y="17"/>
                      <a:pt x="19" y="18"/>
                      <a:pt x="17" y="20"/>
                    </a:cubicBezTo>
                    <a:cubicBezTo>
                      <a:pt x="13" y="20"/>
                      <a:pt x="10" y="21"/>
                      <a:pt x="7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4"/>
                      <a:pt x="5" y="24"/>
                    </a:cubicBezTo>
                    <a:cubicBezTo>
                      <a:pt x="4" y="25"/>
                      <a:pt x="3" y="26"/>
                      <a:pt x="3" y="27"/>
                    </a:cubicBezTo>
                    <a:cubicBezTo>
                      <a:pt x="3" y="27"/>
                      <a:pt x="3" y="28"/>
                      <a:pt x="3" y="28"/>
                    </a:cubicBezTo>
                    <a:cubicBezTo>
                      <a:pt x="0" y="54"/>
                      <a:pt x="45" y="31"/>
                      <a:pt x="53" y="22"/>
                    </a:cubicBezTo>
                    <a:cubicBezTo>
                      <a:pt x="55" y="20"/>
                      <a:pt x="55" y="17"/>
                      <a:pt x="55" y="15"/>
                    </a:cubicBezTo>
                    <a:cubicBezTo>
                      <a:pt x="56" y="14"/>
                      <a:pt x="56" y="13"/>
                      <a:pt x="56" y="12"/>
                    </a:cubicBezTo>
                    <a:cubicBezTo>
                      <a:pt x="55" y="8"/>
                      <a:pt x="53" y="5"/>
                      <a:pt x="50" y="3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Freeform 675"/>
              <p:cNvSpPr>
                <a:spLocks/>
              </p:cNvSpPr>
              <p:nvPr/>
            </p:nvSpPr>
            <p:spPr bwMode="auto">
              <a:xfrm>
                <a:off x="3923497" y="3595826"/>
                <a:ext cx="82621" cy="322974"/>
              </a:xfrm>
              <a:custGeom>
                <a:avLst/>
                <a:gdLst/>
                <a:ahLst/>
                <a:cxnLst>
                  <a:cxn ang="0">
                    <a:pos x="39" y="112"/>
                  </a:cxn>
                  <a:cxn ang="0">
                    <a:pos x="38" y="108"/>
                  </a:cxn>
                  <a:cxn ang="0">
                    <a:pos x="37" y="98"/>
                  </a:cxn>
                  <a:cxn ang="0">
                    <a:pos x="34" y="45"/>
                  </a:cxn>
                  <a:cxn ang="0">
                    <a:pos x="34" y="6"/>
                  </a:cxn>
                  <a:cxn ang="0">
                    <a:pos x="26" y="2"/>
                  </a:cxn>
                  <a:cxn ang="0">
                    <a:pos x="17" y="1"/>
                  </a:cxn>
                  <a:cxn ang="0">
                    <a:pos x="11" y="2"/>
                  </a:cxn>
                  <a:cxn ang="0">
                    <a:pos x="4" y="38"/>
                  </a:cxn>
                  <a:cxn ang="0">
                    <a:pos x="5" y="73"/>
                  </a:cxn>
                  <a:cxn ang="0">
                    <a:pos x="5" y="82"/>
                  </a:cxn>
                  <a:cxn ang="0">
                    <a:pos x="14" y="119"/>
                  </a:cxn>
                  <a:cxn ang="0">
                    <a:pos x="8" y="123"/>
                  </a:cxn>
                  <a:cxn ang="0">
                    <a:pos x="8" y="123"/>
                  </a:cxn>
                  <a:cxn ang="0">
                    <a:pos x="6" y="124"/>
                  </a:cxn>
                  <a:cxn ang="0">
                    <a:pos x="0" y="135"/>
                  </a:cxn>
                  <a:cxn ang="0">
                    <a:pos x="10" y="144"/>
                  </a:cxn>
                  <a:cxn ang="0">
                    <a:pos x="24" y="141"/>
                  </a:cxn>
                  <a:cxn ang="0">
                    <a:pos x="32" y="134"/>
                  </a:cxn>
                  <a:cxn ang="0">
                    <a:pos x="40" y="124"/>
                  </a:cxn>
                  <a:cxn ang="0">
                    <a:pos x="39" y="112"/>
                  </a:cxn>
                </a:cxnLst>
                <a:rect l="0" t="0" r="r" b="b"/>
                <a:pathLst>
                  <a:path w="40" h="145">
                    <a:moveTo>
                      <a:pt x="39" y="112"/>
                    </a:moveTo>
                    <a:cubicBezTo>
                      <a:pt x="38" y="110"/>
                      <a:pt x="38" y="109"/>
                      <a:pt x="38" y="108"/>
                    </a:cubicBezTo>
                    <a:cubicBezTo>
                      <a:pt x="38" y="104"/>
                      <a:pt x="37" y="101"/>
                      <a:pt x="37" y="98"/>
                    </a:cubicBezTo>
                    <a:cubicBezTo>
                      <a:pt x="37" y="97"/>
                      <a:pt x="34" y="62"/>
                      <a:pt x="34" y="45"/>
                    </a:cubicBezTo>
                    <a:cubicBezTo>
                      <a:pt x="35" y="32"/>
                      <a:pt x="38" y="19"/>
                      <a:pt x="34" y="6"/>
                    </a:cubicBezTo>
                    <a:cubicBezTo>
                      <a:pt x="33" y="2"/>
                      <a:pt x="29" y="1"/>
                      <a:pt x="26" y="2"/>
                    </a:cubicBezTo>
                    <a:cubicBezTo>
                      <a:pt x="24" y="0"/>
                      <a:pt x="20" y="0"/>
                      <a:pt x="17" y="1"/>
                    </a:cubicBezTo>
                    <a:cubicBezTo>
                      <a:pt x="15" y="0"/>
                      <a:pt x="13" y="1"/>
                      <a:pt x="11" y="2"/>
                    </a:cubicBezTo>
                    <a:cubicBezTo>
                      <a:pt x="1" y="9"/>
                      <a:pt x="4" y="28"/>
                      <a:pt x="4" y="38"/>
                    </a:cubicBezTo>
                    <a:cubicBezTo>
                      <a:pt x="5" y="50"/>
                      <a:pt x="4" y="61"/>
                      <a:pt x="5" y="73"/>
                    </a:cubicBezTo>
                    <a:cubicBezTo>
                      <a:pt x="5" y="76"/>
                      <a:pt x="5" y="80"/>
                      <a:pt x="5" y="82"/>
                    </a:cubicBezTo>
                    <a:cubicBezTo>
                      <a:pt x="4" y="91"/>
                      <a:pt x="14" y="119"/>
                      <a:pt x="14" y="119"/>
                    </a:cubicBezTo>
                    <a:cubicBezTo>
                      <a:pt x="14" y="119"/>
                      <a:pt x="10" y="122"/>
                      <a:pt x="8" y="123"/>
                    </a:cubicBezTo>
                    <a:cubicBezTo>
                      <a:pt x="8" y="123"/>
                      <a:pt x="8" y="123"/>
                      <a:pt x="8" y="123"/>
                    </a:cubicBezTo>
                    <a:cubicBezTo>
                      <a:pt x="7" y="123"/>
                      <a:pt x="7" y="123"/>
                      <a:pt x="6" y="124"/>
                    </a:cubicBezTo>
                    <a:cubicBezTo>
                      <a:pt x="2" y="126"/>
                      <a:pt x="0" y="130"/>
                      <a:pt x="0" y="135"/>
                    </a:cubicBezTo>
                    <a:cubicBezTo>
                      <a:pt x="1" y="141"/>
                      <a:pt x="6" y="143"/>
                      <a:pt x="10" y="144"/>
                    </a:cubicBezTo>
                    <a:cubicBezTo>
                      <a:pt x="15" y="145"/>
                      <a:pt x="20" y="144"/>
                      <a:pt x="24" y="141"/>
                    </a:cubicBezTo>
                    <a:cubicBezTo>
                      <a:pt x="26" y="140"/>
                      <a:pt x="32" y="134"/>
                      <a:pt x="32" y="134"/>
                    </a:cubicBezTo>
                    <a:cubicBezTo>
                      <a:pt x="35" y="133"/>
                      <a:pt x="39" y="125"/>
                      <a:pt x="40" y="124"/>
                    </a:cubicBezTo>
                    <a:cubicBezTo>
                      <a:pt x="40" y="121"/>
                      <a:pt x="39" y="113"/>
                      <a:pt x="39" y="112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Freeform 676"/>
              <p:cNvSpPr>
                <a:spLocks/>
              </p:cNvSpPr>
              <p:nvPr/>
            </p:nvSpPr>
            <p:spPr bwMode="auto">
              <a:xfrm>
                <a:off x="3895938" y="3845855"/>
                <a:ext cx="153438" cy="75213"/>
              </a:xfrm>
              <a:custGeom>
                <a:avLst/>
                <a:gdLst/>
                <a:ahLst/>
                <a:cxnLst>
                  <a:cxn ang="0">
                    <a:pos x="3" y="28"/>
                  </a:cxn>
                  <a:cxn ang="0">
                    <a:pos x="5" y="31"/>
                  </a:cxn>
                  <a:cxn ang="0">
                    <a:pos x="12" y="33"/>
                  </a:cxn>
                  <a:cxn ang="0">
                    <a:pos x="50" y="4"/>
                  </a:cxn>
                  <a:cxn ang="0">
                    <a:pos x="49" y="0"/>
                  </a:cxn>
                  <a:cxn ang="0">
                    <a:pos x="42" y="6"/>
                  </a:cxn>
                  <a:cxn ang="0">
                    <a:pos x="25" y="9"/>
                  </a:cxn>
                  <a:cxn ang="0">
                    <a:pos x="22" y="7"/>
                  </a:cxn>
                  <a:cxn ang="0">
                    <a:pos x="10" y="9"/>
                  </a:cxn>
                  <a:cxn ang="0">
                    <a:pos x="1" y="17"/>
                  </a:cxn>
                  <a:cxn ang="0">
                    <a:pos x="3" y="28"/>
                  </a:cxn>
                </a:cxnLst>
                <a:rect l="0" t="0" r="r" b="b"/>
                <a:pathLst>
                  <a:path w="69" h="34">
                    <a:moveTo>
                      <a:pt x="3" y="28"/>
                    </a:moveTo>
                    <a:cubicBezTo>
                      <a:pt x="3" y="29"/>
                      <a:pt x="4" y="30"/>
                      <a:pt x="5" y="31"/>
                    </a:cubicBezTo>
                    <a:cubicBezTo>
                      <a:pt x="7" y="32"/>
                      <a:pt x="9" y="33"/>
                      <a:pt x="12" y="33"/>
                    </a:cubicBezTo>
                    <a:cubicBezTo>
                      <a:pt x="22" y="34"/>
                      <a:pt x="69" y="21"/>
                      <a:pt x="50" y="4"/>
                    </a:cubicBezTo>
                    <a:cubicBezTo>
                      <a:pt x="49" y="4"/>
                      <a:pt x="50" y="2"/>
                      <a:pt x="49" y="0"/>
                    </a:cubicBezTo>
                    <a:cubicBezTo>
                      <a:pt x="48" y="0"/>
                      <a:pt x="43" y="6"/>
                      <a:pt x="42" y="6"/>
                    </a:cubicBezTo>
                    <a:cubicBezTo>
                      <a:pt x="42" y="6"/>
                      <a:pt x="29" y="11"/>
                      <a:pt x="25" y="9"/>
                    </a:cubicBezTo>
                    <a:cubicBezTo>
                      <a:pt x="25" y="8"/>
                      <a:pt x="23" y="7"/>
                      <a:pt x="22" y="7"/>
                    </a:cubicBezTo>
                    <a:cubicBezTo>
                      <a:pt x="17" y="7"/>
                      <a:pt x="14" y="8"/>
                      <a:pt x="10" y="9"/>
                    </a:cubicBezTo>
                    <a:cubicBezTo>
                      <a:pt x="6" y="10"/>
                      <a:pt x="1" y="12"/>
                      <a:pt x="1" y="17"/>
                    </a:cubicBezTo>
                    <a:cubicBezTo>
                      <a:pt x="0" y="20"/>
                      <a:pt x="1" y="25"/>
                      <a:pt x="3" y="2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Freeform 677"/>
              <p:cNvSpPr>
                <a:spLocks/>
              </p:cNvSpPr>
              <p:nvPr/>
            </p:nvSpPr>
            <p:spPr bwMode="auto">
              <a:xfrm>
                <a:off x="3667878" y="3025711"/>
                <a:ext cx="624080" cy="430632"/>
              </a:xfrm>
              <a:custGeom>
                <a:avLst/>
                <a:gdLst/>
                <a:ahLst/>
                <a:cxnLst>
                  <a:cxn ang="0">
                    <a:pos x="246" y="4"/>
                  </a:cxn>
                  <a:cxn ang="0">
                    <a:pos x="264" y="43"/>
                  </a:cxn>
                  <a:cxn ang="0">
                    <a:pos x="166" y="88"/>
                  </a:cxn>
                  <a:cxn ang="0">
                    <a:pos x="210" y="144"/>
                  </a:cxn>
                  <a:cxn ang="0">
                    <a:pos x="110" y="182"/>
                  </a:cxn>
                  <a:cxn ang="0">
                    <a:pos x="96" y="130"/>
                  </a:cxn>
                  <a:cxn ang="0">
                    <a:pos x="26" y="194"/>
                  </a:cxn>
                  <a:cxn ang="0">
                    <a:pos x="0" y="166"/>
                  </a:cxn>
                  <a:cxn ang="0">
                    <a:pos x="113" y="66"/>
                  </a:cxn>
                  <a:cxn ang="0">
                    <a:pos x="246" y="4"/>
                  </a:cxn>
                </a:cxnLst>
                <a:rect l="0" t="0" r="r" b="b"/>
                <a:pathLst>
                  <a:path w="280" h="194">
                    <a:moveTo>
                      <a:pt x="246" y="4"/>
                    </a:moveTo>
                    <a:cubicBezTo>
                      <a:pt x="253" y="0"/>
                      <a:pt x="280" y="38"/>
                      <a:pt x="264" y="43"/>
                    </a:cubicBezTo>
                    <a:cubicBezTo>
                      <a:pt x="262" y="44"/>
                      <a:pt x="166" y="88"/>
                      <a:pt x="166" y="88"/>
                    </a:cubicBezTo>
                    <a:cubicBezTo>
                      <a:pt x="175" y="101"/>
                      <a:pt x="213" y="138"/>
                      <a:pt x="210" y="144"/>
                    </a:cubicBezTo>
                    <a:cubicBezTo>
                      <a:pt x="201" y="162"/>
                      <a:pt x="118" y="194"/>
                      <a:pt x="110" y="182"/>
                    </a:cubicBezTo>
                    <a:cubicBezTo>
                      <a:pt x="96" y="163"/>
                      <a:pt x="102" y="123"/>
                      <a:pt x="96" y="130"/>
                    </a:cubicBezTo>
                    <a:cubicBezTo>
                      <a:pt x="56" y="178"/>
                      <a:pt x="26" y="194"/>
                      <a:pt x="26" y="194"/>
                    </a:cubicBezTo>
                    <a:cubicBezTo>
                      <a:pt x="2" y="189"/>
                      <a:pt x="0" y="166"/>
                      <a:pt x="0" y="166"/>
                    </a:cubicBezTo>
                    <a:cubicBezTo>
                      <a:pt x="55" y="141"/>
                      <a:pt x="82" y="79"/>
                      <a:pt x="113" y="66"/>
                    </a:cubicBezTo>
                    <a:cubicBezTo>
                      <a:pt x="156" y="47"/>
                      <a:pt x="174" y="47"/>
                      <a:pt x="246" y="4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Freeform 678"/>
              <p:cNvSpPr>
                <a:spLocks/>
              </p:cNvSpPr>
              <p:nvPr/>
            </p:nvSpPr>
            <p:spPr bwMode="auto">
              <a:xfrm>
                <a:off x="3875687" y="3197267"/>
                <a:ext cx="414579" cy="468976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8" y="198"/>
                  </a:cxn>
                  <a:cxn ang="0">
                    <a:pos x="82" y="203"/>
                  </a:cxn>
                  <a:cxn ang="0">
                    <a:pos x="173" y="152"/>
                  </a:cxn>
                  <a:cxn ang="0">
                    <a:pos x="185" y="110"/>
                  </a:cxn>
                  <a:cxn ang="0">
                    <a:pos x="76" y="18"/>
                  </a:cxn>
                  <a:cxn ang="0">
                    <a:pos x="0" y="52"/>
                  </a:cxn>
                </a:cxnLst>
                <a:rect l="0" t="0" r="r" b="b"/>
                <a:pathLst>
                  <a:path w="188" h="210">
                    <a:moveTo>
                      <a:pt x="0" y="52"/>
                    </a:moveTo>
                    <a:cubicBezTo>
                      <a:pt x="0" y="52"/>
                      <a:pt x="18" y="163"/>
                      <a:pt x="8" y="198"/>
                    </a:cubicBezTo>
                    <a:cubicBezTo>
                      <a:pt x="5" y="209"/>
                      <a:pt x="63" y="210"/>
                      <a:pt x="82" y="203"/>
                    </a:cubicBezTo>
                    <a:cubicBezTo>
                      <a:pt x="101" y="196"/>
                      <a:pt x="155" y="179"/>
                      <a:pt x="173" y="152"/>
                    </a:cubicBezTo>
                    <a:cubicBezTo>
                      <a:pt x="188" y="129"/>
                      <a:pt x="185" y="110"/>
                      <a:pt x="185" y="110"/>
                    </a:cubicBezTo>
                    <a:cubicBezTo>
                      <a:pt x="161" y="115"/>
                      <a:pt x="76" y="18"/>
                      <a:pt x="76" y="18"/>
                    </a:cubicBezTo>
                    <a:cubicBezTo>
                      <a:pt x="76" y="18"/>
                      <a:pt x="26" y="0"/>
                      <a:pt x="0" y="5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/>
                  </a:gs>
                  <a:gs pos="100000">
                    <a:srgbClr val="00B0F0">
                      <a:lumMod val="60000"/>
                      <a:lumOff val="40000"/>
                    </a:srgbClr>
                  </a:gs>
                </a:gsLst>
                <a:lin ang="27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Freeform 679"/>
              <p:cNvSpPr>
                <a:spLocks noEditPoints="1"/>
              </p:cNvSpPr>
              <p:nvPr/>
            </p:nvSpPr>
            <p:spPr bwMode="auto">
              <a:xfrm>
                <a:off x="3837206" y="3121760"/>
                <a:ext cx="473594" cy="553038"/>
              </a:xfrm>
              <a:custGeom>
                <a:avLst/>
                <a:gdLst/>
                <a:ahLst/>
                <a:cxnLst>
                  <a:cxn ang="0">
                    <a:pos x="90" y="79"/>
                  </a:cxn>
                  <a:cxn ang="0">
                    <a:pos x="101" y="75"/>
                  </a:cxn>
                  <a:cxn ang="0">
                    <a:pos x="83" y="29"/>
                  </a:cxn>
                  <a:cxn ang="0">
                    <a:pos x="68" y="9"/>
                  </a:cxn>
                  <a:cxn ang="0">
                    <a:pos x="73" y="37"/>
                  </a:cxn>
                  <a:cxn ang="0">
                    <a:pos x="90" y="79"/>
                  </a:cxn>
                  <a:cxn ang="0">
                    <a:pos x="33" y="104"/>
                  </a:cxn>
                  <a:cxn ang="0">
                    <a:pos x="45" y="99"/>
                  </a:cxn>
                  <a:cxn ang="0">
                    <a:pos x="33" y="72"/>
                  </a:cxn>
                  <a:cxn ang="0">
                    <a:pos x="13" y="38"/>
                  </a:cxn>
                  <a:cxn ang="0">
                    <a:pos x="3" y="46"/>
                  </a:cxn>
                  <a:cxn ang="0">
                    <a:pos x="20" y="76"/>
                  </a:cxn>
                  <a:cxn ang="0">
                    <a:pos x="33" y="104"/>
                  </a:cxn>
                  <a:cxn ang="0">
                    <a:pos x="200" y="148"/>
                  </a:cxn>
                  <a:cxn ang="0">
                    <a:pos x="120" y="223"/>
                  </a:cxn>
                  <a:cxn ang="0">
                    <a:pos x="61" y="237"/>
                  </a:cxn>
                  <a:cxn ang="0">
                    <a:pos x="28" y="229"/>
                  </a:cxn>
                  <a:cxn ang="0">
                    <a:pos x="23" y="230"/>
                  </a:cxn>
                  <a:cxn ang="0">
                    <a:pos x="27" y="238"/>
                  </a:cxn>
                  <a:cxn ang="0">
                    <a:pos x="37" y="244"/>
                  </a:cxn>
                  <a:cxn ang="0">
                    <a:pos x="72" y="247"/>
                  </a:cxn>
                  <a:cxn ang="0">
                    <a:pos x="138" y="227"/>
                  </a:cxn>
                  <a:cxn ang="0">
                    <a:pos x="211" y="147"/>
                  </a:cxn>
                  <a:cxn ang="0">
                    <a:pos x="200" y="148"/>
                  </a:cxn>
                </a:cxnLst>
                <a:rect l="0" t="0" r="r" b="b"/>
                <a:pathLst>
                  <a:path w="214" h="248">
                    <a:moveTo>
                      <a:pt x="90" y="79"/>
                    </a:moveTo>
                    <a:cubicBezTo>
                      <a:pt x="93" y="85"/>
                      <a:pt x="104" y="82"/>
                      <a:pt x="101" y="75"/>
                    </a:cubicBezTo>
                    <a:cubicBezTo>
                      <a:pt x="95" y="60"/>
                      <a:pt x="89" y="44"/>
                      <a:pt x="83" y="29"/>
                    </a:cubicBezTo>
                    <a:cubicBezTo>
                      <a:pt x="82" y="27"/>
                      <a:pt x="75" y="0"/>
                      <a:pt x="68" y="9"/>
                    </a:cubicBezTo>
                    <a:cubicBezTo>
                      <a:pt x="63" y="16"/>
                      <a:pt x="71" y="31"/>
                      <a:pt x="73" y="37"/>
                    </a:cubicBezTo>
                    <a:cubicBezTo>
                      <a:pt x="79" y="51"/>
                      <a:pt x="84" y="65"/>
                      <a:pt x="90" y="79"/>
                    </a:cubicBezTo>
                    <a:close/>
                    <a:moveTo>
                      <a:pt x="33" y="104"/>
                    </a:moveTo>
                    <a:cubicBezTo>
                      <a:pt x="36" y="113"/>
                      <a:pt x="50" y="107"/>
                      <a:pt x="45" y="99"/>
                    </a:cubicBezTo>
                    <a:cubicBezTo>
                      <a:pt x="40" y="91"/>
                      <a:pt x="38" y="80"/>
                      <a:pt x="33" y="72"/>
                    </a:cubicBezTo>
                    <a:cubicBezTo>
                      <a:pt x="28" y="61"/>
                      <a:pt x="22" y="46"/>
                      <a:pt x="13" y="38"/>
                    </a:cubicBezTo>
                    <a:cubicBezTo>
                      <a:pt x="7" y="33"/>
                      <a:pt x="0" y="40"/>
                      <a:pt x="3" y="46"/>
                    </a:cubicBezTo>
                    <a:cubicBezTo>
                      <a:pt x="9" y="56"/>
                      <a:pt x="14" y="66"/>
                      <a:pt x="20" y="76"/>
                    </a:cubicBezTo>
                    <a:cubicBezTo>
                      <a:pt x="24" y="84"/>
                      <a:pt x="31" y="95"/>
                      <a:pt x="33" y="104"/>
                    </a:cubicBezTo>
                    <a:close/>
                    <a:moveTo>
                      <a:pt x="200" y="148"/>
                    </a:moveTo>
                    <a:cubicBezTo>
                      <a:pt x="201" y="188"/>
                      <a:pt x="151" y="209"/>
                      <a:pt x="120" y="223"/>
                    </a:cubicBezTo>
                    <a:cubicBezTo>
                      <a:pt x="101" y="231"/>
                      <a:pt x="82" y="235"/>
                      <a:pt x="61" y="237"/>
                    </a:cubicBezTo>
                    <a:cubicBezTo>
                      <a:pt x="51" y="237"/>
                      <a:pt x="37" y="233"/>
                      <a:pt x="28" y="229"/>
                    </a:cubicBezTo>
                    <a:cubicBezTo>
                      <a:pt x="27" y="229"/>
                      <a:pt x="25" y="229"/>
                      <a:pt x="23" y="230"/>
                    </a:cubicBezTo>
                    <a:cubicBezTo>
                      <a:pt x="19" y="233"/>
                      <a:pt x="23" y="239"/>
                      <a:pt x="27" y="238"/>
                    </a:cubicBezTo>
                    <a:cubicBezTo>
                      <a:pt x="19" y="240"/>
                      <a:pt x="35" y="243"/>
                      <a:pt x="37" y="244"/>
                    </a:cubicBezTo>
                    <a:cubicBezTo>
                      <a:pt x="49" y="247"/>
                      <a:pt x="60" y="248"/>
                      <a:pt x="72" y="247"/>
                    </a:cubicBezTo>
                    <a:cubicBezTo>
                      <a:pt x="96" y="244"/>
                      <a:pt x="116" y="237"/>
                      <a:pt x="138" y="227"/>
                    </a:cubicBezTo>
                    <a:cubicBezTo>
                      <a:pt x="171" y="212"/>
                      <a:pt x="214" y="189"/>
                      <a:pt x="211" y="147"/>
                    </a:cubicBezTo>
                    <a:cubicBezTo>
                      <a:pt x="210" y="140"/>
                      <a:pt x="200" y="141"/>
                      <a:pt x="200" y="14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Freeform 680"/>
              <p:cNvSpPr>
                <a:spLocks/>
              </p:cNvSpPr>
              <p:nvPr/>
            </p:nvSpPr>
            <p:spPr bwMode="auto">
              <a:xfrm>
                <a:off x="3561738" y="2699598"/>
                <a:ext cx="535559" cy="519118"/>
              </a:xfrm>
              <a:custGeom>
                <a:avLst/>
                <a:gdLst/>
                <a:ahLst/>
                <a:cxnLst>
                  <a:cxn ang="0">
                    <a:pos x="23" y="151"/>
                  </a:cxn>
                  <a:cxn ang="0">
                    <a:pos x="152" y="213"/>
                  </a:cxn>
                  <a:cxn ang="0">
                    <a:pos x="174" y="229"/>
                  </a:cxn>
                  <a:cxn ang="0">
                    <a:pos x="178" y="202"/>
                  </a:cxn>
                  <a:cxn ang="0">
                    <a:pos x="240" y="132"/>
                  </a:cxn>
                  <a:cxn ang="0">
                    <a:pos x="210" y="72"/>
                  </a:cxn>
                  <a:cxn ang="0">
                    <a:pos x="170" y="19"/>
                  </a:cxn>
                  <a:cxn ang="0">
                    <a:pos x="73" y="13"/>
                  </a:cxn>
                  <a:cxn ang="0">
                    <a:pos x="23" y="151"/>
                  </a:cxn>
                </a:cxnLst>
                <a:rect l="0" t="0" r="r" b="b"/>
                <a:pathLst>
                  <a:path w="242" h="234">
                    <a:moveTo>
                      <a:pt x="23" y="151"/>
                    </a:moveTo>
                    <a:cubicBezTo>
                      <a:pt x="45" y="204"/>
                      <a:pt x="103" y="231"/>
                      <a:pt x="152" y="213"/>
                    </a:cubicBezTo>
                    <a:cubicBezTo>
                      <a:pt x="154" y="212"/>
                      <a:pt x="154" y="234"/>
                      <a:pt x="174" y="229"/>
                    </a:cubicBezTo>
                    <a:cubicBezTo>
                      <a:pt x="193" y="224"/>
                      <a:pt x="178" y="202"/>
                      <a:pt x="178" y="202"/>
                    </a:cubicBezTo>
                    <a:cubicBezTo>
                      <a:pt x="207" y="187"/>
                      <a:pt x="235" y="163"/>
                      <a:pt x="240" y="132"/>
                    </a:cubicBezTo>
                    <a:cubicBezTo>
                      <a:pt x="242" y="113"/>
                      <a:pt x="235" y="86"/>
                      <a:pt x="210" y="72"/>
                    </a:cubicBezTo>
                    <a:cubicBezTo>
                      <a:pt x="210" y="72"/>
                      <a:pt x="187" y="33"/>
                      <a:pt x="170" y="19"/>
                    </a:cubicBezTo>
                    <a:cubicBezTo>
                      <a:pt x="146" y="0"/>
                      <a:pt x="103" y="1"/>
                      <a:pt x="73" y="13"/>
                    </a:cubicBezTo>
                    <a:cubicBezTo>
                      <a:pt x="22" y="36"/>
                      <a:pt x="0" y="97"/>
                      <a:pt x="23" y="15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Freeform 681"/>
              <p:cNvSpPr>
                <a:spLocks/>
              </p:cNvSpPr>
              <p:nvPr/>
            </p:nvSpPr>
            <p:spPr bwMode="auto">
              <a:xfrm>
                <a:off x="3707991" y="2902562"/>
                <a:ext cx="32458" cy="39819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2" y="19"/>
                  </a:cxn>
                  <a:cxn ang="0">
                    <a:pos x="15" y="3"/>
                  </a:cxn>
                </a:cxnLst>
                <a:rect l="0" t="0" r="r" b="b"/>
                <a:pathLst>
                  <a:path w="15" h="19">
                    <a:moveTo>
                      <a:pt x="15" y="3"/>
                    </a:moveTo>
                    <a:cubicBezTo>
                      <a:pt x="7" y="0"/>
                      <a:pt x="0" y="9"/>
                      <a:pt x="2" y="19"/>
                    </a:cubicBezTo>
                    <a:cubicBezTo>
                      <a:pt x="2" y="11"/>
                      <a:pt x="8" y="3"/>
                      <a:pt x="15" y="3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Freeform 682"/>
              <p:cNvSpPr>
                <a:spLocks/>
              </p:cNvSpPr>
              <p:nvPr/>
            </p:nvSpPr>
            <p:spPr bwMode="auto">
              <a:xfrm>
                <a:off x="3936334" y="2792429"/>
                <a:ext cx="42786" cy="25071"/>
              </a:xfrm>
              <a:custGeom>
                <a:avLst/>
                <a:gdLst/>
                <a:ahLst/>
                <a:cxnLst>
                  <a:cxn ang="0">
                    <a:pos x="20" y="11"/>
                  </a:cxn>
                  <a:cxn ang="0">
                    <a:pos x="0" y="10"/>
                  </a:cxn>
                  <a:cxn ang="0">
                    <a:pos x="20" y="11"/>
                  </a:cxn>
                </a:cxnLst>
                <a:rect l="0" t="0" r="r" b="b"/>
                <a:pathLst>
                  <a:path w="20" h="11">
                    <a:moveTo>
                      <a:pt x="20" y="11"/>
                    </a:moveTo>
                    <a:cubicBezTo>
                      <a:pt x="10" y="0"/>
                      <a:pt x="1" y="2"/>
                      <a:pt x="0" y="10"/>
                    </a:cubicBezTo>
                    <a:cubicBezTo>
                      <a:pt x="3" y="3"/>
                      <a:pt x="14" y="6"/>
                      <a:pt x="20" y="11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683"/>
              <p:cNvSpPr>
                <a:spLocks/>
              </p:cNvSpPr>
              <p:nvPr/>
            </p:nvSpPr>
            <p:spPr bwMode="auto">
              <a:xfrm>
                <a:off x="3884231" y="2933262"/>
                <a:ext cx="54589" cy="36869"/>
              </a:xfrm>
              <a:custGeom>
                <a:avLst/>
                <a:gdLst/>
                <a:ahLst/>
                <a:cxnLst>
                  <a:cxn ang="0">
                    <a:pos x="3" y="17"/>
                  </a:cxn>
                  <a:cxn ang="0">
                    <a:pos x="21" y="13"/>
                  </a:cxn>
                  <a:cxn ang="0">
                    <a:pos x="3" y="17"/>
                  </a:cxn>
                </a:cxnLst>
                <a:rect l="0" t="0" r="r" b="b"/>
                <a:pathLst>
                  <a:path w="26" h="17">
                    <a:moveTo>
                      <a:pt x="3" y="17"/>
                    </a:moveTo>
                    <a:cubicBezTo>
                      <a:pt x="6" y="10"/>
                      <a:pt x="17" y="3"/>
                      <a:pt x="21" y="13"/>
                    </a:cubicBezTo>
                    <a:cubicBezTo>
                      <a:pt x="26" y="0"/>
                      <a:pt x="0" y="5"/>
                      <a:pt x="3" y="17"/>
                    </a:cubicBezTo>
                    <a:close/>
                  </a:path>
                </a:pathLst>
              </a:custGeom>
              <a:solidFill>
                <a:srgbClr val="FDC5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Freeform 684"/>
              <p:cNvSpPr>
                <a:spLocks/>
              </p:cNvSpPr>
              <p:nvPr/>
            </p:nvSpPr>
            <p:spPr bwMode="auto">
              <a:xfrm>
                <a:off x="3852063" y="3029125"/>
                <a:ext cx="116554" cy="87011"/>
              </a:xfrm>
              <a:custGeom>
                <a:avLst/>
                <a:gdLst/>
                <a:ahLst/>
                <a:cxnLst>
                  <a:cxn ang="0">
                    <a:pos x="19" y="35"/>
                  </a:cxn>
                  <a:cxn ang="0">
                    <a:pos x="31" y="25"/>
                  </a:cxn>
                  <a:cxn ang="0">
                    <a:pos x="47" y="0"/>
                  </a:cxn>
                  <a:cxn ang="0">
                    <a:pos x="0" y="2"/>
                  </a:cxn>
                  <a:cxn ang="0">
                    <a:pos x="19" y="35"/>
                  </a:cxn>
                </a:cxnLst>
                <a:rect l="0" t="0" r="r" b="b"/>
                <a:pathLst>
                  <a:path w="53" h="38">
                    <a:moveTo>
                      <a:pt x="19" y="35"/>
                    </a:moveTo>
                    <a:cubicBezTo>
                      <a:pt x="29" y="38"/>
                      <a:pt x="27" y="26"/>
                      <a:pt x="31" y="25"/>
                    </a:cubicBezTo>
                    <a:cubicBezTo>
                      <a:pt x="42" y="22"/>
                      <a:pt x="51" y="13"/>
                      <a:pt x="47" y="0"/>
                    </a:cubicBezTo>
                    <a:cubicBezTo>
                      <a:pt x="53" y="21"/>
                      <a:pt x="10" y="29"/>
                      <a:pt x="0" y="2"/>
                    </a:cubicBezTo>
                    <a:cubicBezTo>
                      <a:pt x="1" y="11"/>
                      <a:pt x="13" y="33"/>
                      <a:pt x="19" y="35"/>
                    </a:cubicBezTo>
                    <a:close/>
                  </a:path>
                </a:pathLst>
              </a:custGeom>
              <a:solidFill>
                <a:srgbClr val="FA8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Freeform 685"/>
              <p:cNvSpPr>
                <a:spLocks/>
              </p:cNvSpPr>
              <p:nvPr/>
            </p:nvSpPr>
            <p:spPr bwMode="auto">
              <a:xfrm>
                <a:off x="3722985" y="3012204"/>
                <a:ext cx="64916" cy="64890"/>
              </a:xfrm>
              <a:custGeom>
                <a:avLst/>
                <a:gdLst/>
                <a:ahLst/>
                <a:cxnLst>
                  <a:cxn ang="0">
                    <a:pos x="11" y="29"/>
                  </a:cxn>
                  <a:cxn ang="0">
                    <a:pos x="29" y="9"/>
                  </a:cxn>
                  <a:cxn ang="0">
                    <a:pos x="7" y="6"/>
                  </a:cxn>
                  <a:cxn ang="0">
                    <a:pos x="11" y="29"/>
                  </a:cxn>
                </a:cxnLst>
                <a:rect l="0" t="0" r="r" b="b"/>
                <a:pathLst>
                  <a:path w="29" h="29">
                    <a:moveTo>
                      <a:pt x="11" y="29"/>
                    </a:moveTo>
                    <a:cubicBezTo>
                      <a:pt x="21" y="24"/>
                      <a:pt x="29" y="18"/>
                      <a:pt x="29" y="9"/>
                    </a:cubicBezTo>
                    <a:cubicBezTo>
                      <a:pt x="24" y="1"/>
                      <a:pt x="17" y="0"/>
                      <a:pt x="7" y="6"/>
                    </a:cubicBezTo>
                    <a:cubicBezTo>
                      <a:pt x="0" y="13"/>
                      <a:pt x="2" y="23"/>
                      <a:pt x="11" y="29"/>
                    </a:cubicBezTo>
                    <a:close/>
                  </a:path>
                </a:pathLst>
              </a:custGeom>
              <a:solidFill>
                <a:srgbClr val="FCA0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Freeform 686"/>
              <p:cNvSpPr>
                <a:spLocks/>
              </p:cNvSpPr>
              <p:nvPr/>
            </p:nvSpPr>
            <p:spPr bwMode="auto">
              <a:xfrm>
                <a:off x="4015332" y="2907499"/>
                <a:ext cx="67867" cy="61940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15" y="2"/>
                  </a:cxn>
                  <a:cxn ang="0">
                    <a:pos x="1" y="7"/>
                  </a:cxn>
                </a:cxnLst>
                <a:rect l="0" t="0" r="r" b="b"/>
                <a:pathLst>
                  <a:path w="31" h="28">
                    <a:moveTo>
                      <a:pt x="1" y="7"/>
                    </a:moveTo>
                    <a:cubicBezTo>
                      <a:pt x="0" y="28"/>
                      <a:pt x="31" y="11"/>
                      <a:pt x="15" y="2"/>
                    </a:cubicBezTo>
                    <a:cubicBezTo>
                      <a:pt x="11" y="0"/>
                      <a:pt x="5" y="4"/>
                      <a:pt x="1" y="7"/>
                    </a:cubicBezTo>
                    <a:close/>
                  </a:path>
                </a:pathLst>
              </a:custGeom>
              <a:solidFill>
                <a:srgbClr val="FC9E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Freeform 687"/>
              <p:cNvSpPr>
                <a:spLocks/>
              </p:cNvSpPr>
              <p:nvPr/>
            </p:nvSpPr>
            <p:spPr bwMode="auto">
              <a:xfrm>
                <a:off x="3961473" y="2859133"/>
                <a:ext cx="45737" cy="56041"/>
              </a:xfrm>
              <a:custGeom>
                <a:avLst/>
                <a:gdLst/>
                <a:ahLst/>
                <a:cxnLst>
                  <a:cxn ang="0">
                    <a:pos x="3" y="20"/>
                  </a:cxn>
                  <a:cxn ang="0">
                    <a:pos x="20" y="11"/>
                  </a:cxn>
                  <a:cxn ang="0">
                    <a:pos x="7" y="2"/>
                  </a:cxn>
                  <a:cxn ang="0">
                    <a:pos x="3" y="20"/>
                  </a:cxn>
                </a:cxnLst>
                <a:rect l="0" t="0" r="r" b="b"/>
                <a:pathLst>
                  <a:path w="21" h="25">
                    <a:moveTo>
                      <a:pt x="3" y="20"/>
                    </a:moveTo>
                    <a:cubicBezTo>
                      <a:pt x="5" y="25"/>
                      <a:pt x="19" y="16"/>
                      <a:pt x="20" y="11"/>
                    </a:cubicBezTo>
                    <a:cubicBezTo>
                      <a:pt x="21" y="4"/>
                      <a:pt x="12" y="0"/>
                      <a:pt x="7" y="2"/>
                    </a:cubicBezTo>
                    <a:cubicBezTo>
                      <a:pt x="0" y="5"/>
                      <a:pt x="0" y="15"/>
                      <a:pt x="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Freeform 688"/>
              <p:cNvSpPr>
                <a:spLocks/>
              </p:cNvSpPr>
              <p:nvPr/>
            </p:nvSpPr>
            <p:spPr bwMode="auto">
              <a:xfrm>
                <a:off x="3963315" y="2867817"/>
                <a:ext cx="32458" cy="42769"/>
              </a:xfrm>
              <a:custGeom>
                <a:avLst/>
                <a:gdLst/>
                <a:ahLst/>
                <a:cxnLst>
                  <a:cxn ang="0">
                    <a:pos x="15" y="9"/>
                  </a:cxn>
                  <a:cxn ang="0">
                    <a:pos x="2" y="5"/>
                  </a:cxn>
                  <a:cxn ang="0">
                    <a:pos x="1" y="11"/>
                  </a:cxn>
                  <a:cxn ang="0">
                    <a:pos x="15" y="9"/>
                  </a:cxn>
                </a:cxnLst>
                <a:rect l="0" t="0" r="r" b="b"/>
                <a:pathLst>
                  <a:path w="15" h="19">
                    <a:moveTo>
                      <a:pt x="15" y="9"/>
                    </a:moveTo>
                    <a:cubicBezTo>
                      <a:pt x="13" y="2"/>
                      <a:pt x="6" y="0"/>
                      <a:pt x="2" y="5"/>
                    </a:cubicBezTo>
                    <a:cubicBezTo>
                      <a:pt x="0" y="7"/>
                      <a:pt x="1" y="11"/>
                      <a:pt x="1" y="11"/>
                    </a:cubicBezTo>
                    <a:cubicBezTo>
                      <a:pt x="1" y="19"/>
                      <a:pt x="12" y="14"/>
                      <a:pt x="15" y="9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Freeform 689"/>
              <p:cNvSpPr>
                <a:spLocks/>
              </p:cNvSpPr>
              <p:nvPr/>
            </p:nvSpPr>
            <p:spPr bwMode="auto">
              <a:xfrm>
                <a:off x="3967219" y="2874173"/>
                <a:ext cx="20655" cy="26546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9" y="6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cubicBezTo>
                      <a:pt x="8" y="1"/>
                      <a:pt x="4" y="0"/>
                      <a:pt x="1" y="3"/>
                    </a:cubicBezTo>
                    <a:cubicBezTo>
                      <a:pt x="0" y="4"/>
                      <a:pt x="0" y="7"/>
                      <a:pt x="0" y="7"/>
                    </a:cubicBezTo>
                    <a:cubicBezTo>
                      <a:pt x="1" y="11"/>
                      <a:pt x="7" y="8"/>
                      <a:pt x="9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Freeform 690"/>
              <p:cNvSpPr>
                <a:spLocks/>
              </p:cNvSpPr>
              <p:nvPr/>
            </p:nvSpPr>
            <p:spPr bwMode="auto">
              <a:xfrm>
                <a:off x="3965626" y="2875353"/>
                <a:ext cx="13279" cy="13273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4" y="6"/>
                  </a:cxn>
                  <a:cxn ang="0">
                    <a:pos x="5" y="2"/>
                  </a:cxn>
                  <a:cxn ang="0">
                    <a:pos x="2" y="1"/>
                  </a:cxn>
                  <a:cxn ang="0">
                    <a:pos x="1" y="4"/>
                  </a:cxn>
                </a:cxnLst>
                <a:rect l="0" t="0" r="r" b="b"/>
                <a:pathLst>
                  <a:path w="6" h="6">
                    <a:moveTo>
                      <a:pt x="1" y="4"/>
                    </a:moveTo>
                    <a:cubicBezTo>
                      <a:pt x="1" y="5"/>
                      <a:pt x="3" y="6"/>
                      <a:pt x="4" y="6"/>
                    </a:cubicBezTo>
                    <a:cubicBezTo>
                      <a:pt x="5" y="5"/>
                      <a:pt x="6" y="4"/>
                      <a:pt x="5" y="2"/>
                    </a:cubicBezTo>
                    <a:cubicBezTo>
                      <a:pt x="5" y="1"/>
                      <a:pt x="3" y="0"/>
                      <a:pt x="2" y="1"/>
                    </a:cubicBezTo>
                    <a:cubicBezTo>
                      <a:pt x="1" y="1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691"/>
              <p:cNvSpPr>
                <a:spLocks/>
              </p:cNvSpPr>
              <p:nvPr/>
            </p:nvSpPr>
            <p:spPr bwMode="auto">
              <a:xfrm>
                <a:off x="3726097" y="2958042"/>
                <a:ext cx="61965" cy="48668"/>
              </a:xfrm>
              <a:custGeom>
                <a:avLst/>
                <a:gdLst/>
                <a:ahLst/>
                <a:cxnLst>
                  <a:cxn ang="0">
                    <a:pos x="10" y="19"/>
                  </a:cxn>
                  <a:cxn ang="0">
                    <a:pos x="27" y="10"/>
                  </a:cxn>
                  <a:cxn ang="0">
                    <a:pos x="14" y="2"/>
                  </a:cxn>
                  <a:cxn ang="0">
                    <a:pos x="10" y="19"/>
                  </a:cxn>
                </a:cxnLst>
                <a:rect l="0" t="0" r="r" b="b"/>
                <a:pathLst>
                  <a:path w="28" h="23">
                    <a:moveTo>
                      <a:pt x="10" y="19"/>
                    </a:moveTo>
                    <a:cubicBezTo>
                      <a:pt x="14" y="23"/>
                      <a:pt x="26" y="15"/>
                      <a:pt x="27" y="10"/>
                    </a:cubicBezTo>
                    <a:cubicBezTo>
                      <a:pt x="28" y="4"/>
                      <a:pt x="20" y="0"/>
                      <a:pt x="14" y="2"/>
                    </a:cubicBezTo>
                    <a:cubicBezTo>
                      <a:pt x="0" y="6"/>
                      <a:pt x="7" y="16"/>
                      <a:pt x="10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Freeform 692"/>
              <p:cNvSpPr>
                <a:spLocks/>
              </p:cNvSpPr>
              <p:nvPr/>
            </p:nvSpPr>
            <p:spPr bwMode="auto">
              <a:xfrm>
                <a:off x="3749380" y="2970618"/>
                <a:ext cx="45736" cy="39818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3" y="4"/>
                  </a:cxn>
                  <a:cxn ang="0">
                    <a:pos x="3" y="11"/>
                  </a:cxn>
                  <a:cxn ang="0">
                    <a:pos x="15" y="5"/>
                  </a:cxn>
                </a:cxnLst>
                <a:rect l="0" t="0" r="r" b="b"/>
                <a:pathLst>
                  <a:path w="20" h="18">
                    <a:moveTo>
                      <a:pt x="15" y="5"/>
                    </a:moveTo>
                    <a:cubicBezTo>
                      <a:pt x="13" y="1"/>
                      <a:pt x="7" y="0"/>
                      <a:pt x="3" y="4"/>
                    </a:cubicBezTo>
                    <a:cubicBezTo>
                      <a:pt x="3" y="5"/>
                      <a:pt x="0" y="7"/>
                      <a:pt x="3" y="11"/>
                    </a:cubicBezTo>
                    <a:cubicBezTo>
                      <a:pt x="4" y="18"/>
                      <a:pt x="20" y="12"/>
                      <a:pt x="15" y="5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Freeform 693"/>
              <p:cNvSpPr>
                <a:spLocks/>
              </p:cNvSpPr>
              <p:nvPr/>
            </p:nvSpPr>
            <p:spPr bwMode="auto">
              <a:xfrm>
                <a:off x="3751677" y="2978933"/>
                <a:ext cx="22130" cy="20647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1" y="2"/>
                  </a:cxn>
                  <a:cxn ang="0">
                    <a:pos x="1" y="6"/>
                  </a:cxn>
                  <a:cxn ang="0">
                    <a:pos x="7" y="3"/>
                  </a:cxn>
                </a:cxnLst>
                <a:rect l="0" t="0" r="r" b="b"/>
                <a:pathLst>
                  <a:path w="10" h="9">
                    <a:moveTo>
                      <a:pt x="7" y="3"/>
                    </a:moveTo>
                    <a:cubicBezTo>
                      <a:pt x="6" y="1"/>
                      <a:pt x="3" y="0"/>
                      <a:pt x="1" y="2"/>
                    </a:cubicBezTo>
                    <a:cubicBezTo>
                      <a:pt x="1" y="3"/>
                      <a:pt x="0" y="4"/>
                      <a:pt x="1" y="6"/>
                    </a:cubicBezTo>
                    <a:cubicBezTo>
                      <a:pt x="2" y="9"/>
                      <a:pt x="10" y="6"/>
                      <a:pt x="7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Freeform 694"/>
              <p:cNvSpPr>
                <a:spLocks/>
              </p:cNvSpPr>
              <p:nvPr/>
            </p:nvSpPr>
            <p:spPr bwMode="auto">
              <a:xfrm>
                <a:off x="3745452" y="2978550"/>
                <a:ext cx="13279" cy="1032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4" y="4"/>
                  </a:cxn>
                  <a:cxn ang="0">
                    <a:pos x="6" y="1"/>
                  </a:cxn>
                  <a:cxn ang="0">
                    <a:pos x="2" y="1"/>
                  </a:cxn>
                  <a:cxn ang="0">
                    <a:pos x="1" y="3"/>
                  </a:cxn>
                </a:cxnLst>
                <a:rect l="0" t="0" r="r" b="b"/>
                <a:pathLst>
                  <a:path w="6" h="5">
                    <a:moveTo>
                      <a:pt x="1" y="3"/>
                    </a:moveTo>
                    <a:cubicBezTo>
                      <a:pt x="1" y="4"/>
                      <a:pt x="3" y="5"/>
                      <a:pt x="4" y="4"/>
                    </a:cubicBezTo>
                    <a:cubicBezTo>
                      <a:pt x="5" y="3"/>
                      <a:pt x="6" y="2"/>
                      <a:pt x="6" y="1"/>
                    </a:cubicBezTo>
                    <a:cubicBezTo>
                      <a:pt x="5" y="0"/>
                      <a:pt x="4" y="0"/>
                      <a:pt x="2" y="1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Freeform 695"/>
              <p:cNvSpPr>
                <a:spLocks/>
              </p:cNvSpPr>
              <p:nvPr/>
            </p:nvSpPr>
            <p:spPr bwMode="auto">
              <a:xfrm>
                <a:off x="3524052" y="2610982"/>
                <a:ext cx="629982" cy="573684"/>
              </a:xfrm>
              <a:custGeom>
                <a:avLst/>
                <a:gdLst/>
                <a:ahLst/>
                <a:cxnLst>
                  <a:cxn ang="0">
                    <a:pos x="33" y="249"/>
                  </a:cxn>
                  <a:cxn ang="0">
                    <a:pos x="27" y="255"/>
                  </a:cxn>
                  <a:cxn ang="0">
                    <a:pos x="15" y="241"/>
                  </a:cxn>
                  <a:cxn ang="0">
                    <a:pos x="5" y="199"/>
                  </a:cxn>
                  <a:cxn ang="0">
                    <a:pos x="2" y="159"/>
                  </a:cxn>
                  <a:cxn ang="0">
                    <a:pos x="10" y="103"/>
                  </a:cxn>
                  <a:cxn ang="0">
                    <a:pos x="48" y="49"/>
                  </a:cxn>
                  <a:cxn ang="0">
                    <a:pos x="163" y="9"/>
                  </a:cxn>
                  <a:cxn ang="0">
                    <a:pos x="173" y="32"/>
                  </a:cxn>
                  <a:cxn ang="0">
                    <a:pos x="228" y="79"/>
                  </a:cxn>
                  <a:cxn ang="0">
                    <a:pos x="256" y="103"/>
                  </a:cxn>
                  <a:cxn ang="0">
                    <a:pos x="271" y="105"/>
                  </a:cxn>
                  <a:cxn ang="0">
                    <a:pos x="279" y="108"/>
                  </a:cxn>
                  <a:cxn ang="0">
                    <a:pos x="284" y="119"/>
                  </a:cxn>
                  <a:cxn ang="0">
                    <a:pos x="268" y="131"/>
                  </a:cxn>
                  <a:cxn ang="0">
                    <a:pos x="264" y="135"/>
                  </a:cxn>
                  <a:cxn ang="0">
                    <a:pos x="240" y="116"/>
                  </a:cxn>
                  <a:cxn ang="0">
                    <a:pos x="225" y="101"/>
                  </a:cxn>
                  <a:cxn ang="0">
                    <a:pos x="197" y="82"/>
                  </a:cxn>
                  <a:cxn ang="0">
                    <a:pos x="191" y="84"/>
                  </a:cxn>
                  <a:cxn ang="0">
                    <a:pos x="106" y="60"/>
                  </a:cxn>
                  <a:cxn ang="0">
                    <a:pos x="163" y="108"/>
                  </a:cxn>
                  <a:cxn ang="0">
                    <a:pos x="117" y="76"/>
                  </a:cxn>
                  <a:cxn ang="0">
                    <a:pos x="101" y="90"/>
                  </a:cxn>
                  <a:cxn ang="0">
                    <a:pos x="128" y="127"/>
                  </a:cxn>
                  <a:cxn ang="0">
                    <a:pos x="95" y="95"/>
                  </a:cxn>
                  <a:cxn ang="0">
                    <a:pos x="70" y="84"/>
                  </a:cxn>
                  <a:cxn ang="0">
                    <a:pos x="67" y="162"/>
                  </a:cxn>
                  <a:cxn ang="0">
                    <a:pos x="91" y="240"/>
                  </a:cxn>
                  <a:cxn ang="0">
                    <a:pos x="71" y="204"/>
                  </a:cxn>
                  <a:cxn ang="0">
                    <a:pos x="53" y="172"/>
                  </a:cxn>
                  <a:cxn ang="0">
                    <a:pos x="68" y="248"/>
                  </a:cxn>
                  <a:cxn ang="0">
                    <a:pos x="56" y="248"/>
                  </a:cxn>
                  <a:cxn ang="0">
                    <a:pos x="39" y="249"/>
                  </a:cxn>
                </a:cxnLst>
                <a:rect l="0" t="0" r="r" b="b"/>
                <a:pathLst>
                  <a:path w="285" h="258">
                    <a:moveTo>
                      <a:pt x="39" y="249"/>
                    </a:moveTo>
                    <a:cubicBezTo>
                      <a:pt x="37" y="250"/>
                      <a:pt x="35" y="249"/>
                      <a:pt x="33" y="249"/>
                    </a:cubicBezTo>
                    <a:cubicBezTo>
                      <a:pt x="32" y="250"/>
                      <a:pt x="32" y="251"/>
                      <a:pt x="31" y="252"/>
                    </a:cubicBezTo>
                    <a:cubicBezTo>
                      <a:pt x="30" y="253"/>
                      <a:pt x="29" y="255"/>
                      <a:pt x="27" y="255"/>
                    </a:cubicBezTo>
                    <a:cubicBezTo>
                      <a:pt x="13" y="258"/>
                      <a:pt x="2" y="240"/>
                      <a:pt x="3" y="226"/>
                    </a:cubicBezTo>
                    <a:cubicBezTo>
                      <a:pt x="5" y="232"/>
                      <a:pt x="12" y="239"/>
                      <a:pt x="15" y="241"/>
                    </a:cubicBezTo>
                    <a:cubicBezTo>
                      <a:pt x="19" y="242"/>
                      <a:pt x="22" y="239"/>
                      <a:pt x="22" y="236"/>
                    </a:cubicBezTo>
                    <a:cubicBezTo>
                      <a:pt x="20" y="222"/>
                      <a:pt x="12" y="211"/>
                      <a:pt x="5" y="199"/>
                    </a:cubicBezTo>
                    <a:cubicBezTo>
                      <a:pt x="5" y="197"/>
                      <a:pt x="5" y="196"/>
                      <a:pt x="4" y="194"/>
                    </a:cubicBezTo>
                    <a:cubicBezTo>
                      <a:pt x="2" y="182"/>
                      <a:pt x="1" y="170"/>
                      <a:pt x="2" y="159"/>
                    </a:cubicBezTo>
                    <a:cubicBezTo>
                      <a:pt x="3" y="146"/>
                      <a:pt x="0" y="130"/>
                      <a:pt x="4" y="119"/>
                    </a:cubicBezTo>
                    <a:cubicBezTo>
                      <a:pt x="5" y="113"/>
                      <a:pt x="9" y="108"/>
                      <a:pt x="10" y="103"/>
                    </a:cubicBezTo>
                    <a:cubicBezTo>
                      <a:pt x="12" y="98"/>
                      <a:pt x="13" y="91"/>
                      <a:pt x="15" y="87"/>
                    </a:cubicBezTo>
                    <a:cubicBezTo>
                      <a:pt x="22" y="72"/>
                      <a:pt x="35" y="59"/>
                      <a:pt x="48" y="49"/>
                    </a:cubicBezTo>
                    <a:cubicBezTo>
                      <a:pt x="56" y="44"/>
                      <a:pt x="63" y="39"/>
                      <a:pt x="70" y="38"/>
                    </a:cubicBezTo>
                    <a:cubicBezTo>
                      <a:pt x="90" y="14"/>
                      <a:pt x="138" y="0"/>
                      <a:pt x="163" y="9"/>
                    </a:cubicBezTo>
                    <a:cubicBezTo>
                      <a:pt x="144" y="12"/>
                      <a:pt x="114" y="10"/>
                      <a:pt x="95" y="27"/>
                    </a:cubicBezTo>
                    <a:cubicBezTo>
                      <a:pt x="125" y="18"/>
                      <a:pt x="152" y="22"/>
                      <a:pt x="173" y="32"/>
                    </a:cubicBezTo>
                    <a:cubicBezTo>
                      <a:pt x="185" y="38"/>
                      <a:pt x="210" y="52"/>
                      <a:pt x="217" y="66"/>
                    </a:cubicBezTo>
                    <a:cubicBezTo>
                      <a:pt x="220" y="72"/>
                      <a:pt x="223" y="74"/>
                      <a:pt x="228" y="79"/>
                    </a:cubicBezTo>
                    <a:cubicBezTo>
                      <a:pt x="233" y="84"/>
                      <a:pt x="238" y="92"/>
                      <a:pt x="245" y="96"/>
                    </a:cubicBezTo>
                    <a:cubicBezTo>
                      <a:pt x="249" y="99"/>
                      <a:pt x="252" y="101"/>
                      <a:pt x="256" y="103"/>
                    </a:cubicBezTo>
                    <a:cubicBezTo>
                      <a:pt x="256" y="103"/>
                      <a:pt x="259" y="104"/>
                      <a:pt x="261" y="106"/>
                    </a:cubicBezTo>
                    <a:cubicBezTo>
                      <a:pt x="266" y="108"/>
                      <a:pt x="268" y="108"/>
                      <a:pt x="271" y="105"/>
                    </a:cubicBezTo>
                    <a:cubicBezTo>
                      <a:pt x="273" y="100"/>
                      <a:pt x="268" y="97"/>
                      <a:pt x="266" y="95"/>
                    </a:cubicBezTo>
                    <a:cubicBezTo>
                      <a:pt x="275" y="99"/>
                      <a:pt x="279" y="101"/>
                      <a:pt x="279" y="108"/>
                    </a:cubicBezTo>
                    <a:cubicBezTo>
                      <a:pt x="279" y="110"/>
                      <a:pt x="280" y="111"/>
                      <a:pt x="281" y="112"/>
                    </a:cubicBezTo>
                    <a:cubicBezTo>
                      <a:pt x="280" y="116"/>
                      <a:pt x="285" y="116"/>
                      <a:pt x="284" y="119"/>
                    </a:cubicBezTo>
                    <a:cubicBezTo>
                      <a:pt x="282" y="122"/>
                      <a:pt x="278" y="120"/>
                      <a:pt x="274" y="122"/>
                    </a:cubicBezTo>
                    <a:cubicBezTo>
                      <a:pt x="272" y="125"/>
                      <a:pt x="274" y="129"/>
                      <a:pt x="268" y="131"/>
                    </a:cubicBezTo>
                    <a:cubicBezTo>
                      <a:pt x="269" y="134"/>
                      <a:pt x="271" y="133"/>
                      <a:pt x="270" y="135"/>
                    </a:cubicBezTo>
                    <a:cubicBezTo>
                      <a:pt x="267" y="137"/>
                      <a:pt x="267" y="133"/>
                      <a:pt x="264" y="135"/>
                    </a:cubicBezTo>
                    <a:cubicBezTo>
                      <a:pt x="264" y="137"/>
                      <a:pt x="265" y="139"/>
                      <a:pt x="262" y="140"/>
                    </a:cubicBezTo>
                    <a:cubicBezTo>
                      <a:pt x="252" y="136"/>
                      <a:pt x="249" y="124"/>
                      <a:pt x="240" y="116"/>
                    </a:cubicBezTo>
                    <a:cubicBezTo>
                      <a:pt x="237" y="113"/>
                      <a:pt x="232" y="111"/>
                      <a:pt x="229" y="108"/>
                    </a:cubicBezTo>
                    <a:cubicBezTo>
                      <a:pt x="227" y="106"/>
                      <a:pt x="226" y="103"/>
                      <a:pt x="225" y="101"/>
                    </a:cubicBezTo>
                    <a:cubicBezTo>
                      <a:pt x="218" y="91"/>
                      <a:pt x="212" y="81"/>
                      <a:pt x="203" y="75"/>
                    </a:cubicBezTo>
                    <a:cubicBezTo>
                      <a:pt x="199" y="77"/>
                      <a:pt x="199" y="79"/>
                      <a:pt x="197" y="82"/>
                    </a:cubicBezTo>
                    <a:cubicBezTo>
                      <a:pt x="193" y="82"/>
                      <a:pt x="186" y="72"/>
                      <a:pt x="181" y="70"/>
                    </a:cubicBezTo>
                    <a:cubicBezTo>
                      <a:pt x="182" y="72"/>
                      <a:pt x="192" y="82"/>
                      <a:pt x="191" y="84"/>
                    </a:cubicBezTo>
                    <a:cubicBezTo>
                      <a:pt x="187" y="88"/>
                      <a:pt x="183" y="93"/>
                      <a:pt x="176" y="94"/>
                    </a:cubicBezTo>
                    <a:cubicBezTo>
                      <a:pt x="155" y="78"/>
                      <a:pt x="133" y="62"/>
                      <a:pt x="106" y="60"/>
                    </a:cubicBezTo>
                    <a:cubicBezTo>
                      <a:pt x="121" y="69"/>
                      <a:pt x="138" y="80"/>
                      <a:pt x="152" y="93"/>
                    </a:cubicBezTo>
                    <a:cubicBezTo>
                      <a:pt x="157" y="96"/>
                      <a:pt x="166" y="101"/>
                      <a:pt x="163" y="108"/>
                    </a:cubicBezTo>
                    <a:cubicBezTo>
                      <a:pt x="157" y="111"/>
                      <a:pt x="156" y="105"/>
                      <a:pt x="153" y="103"/>
                    </a:cubicBezTo>
                    <a:cubicBezTo>
                      <a:pt x="143" y="93"/>
                      <a:pt x="130" y="83"/>
                      <a:pt x="117" y="76"/>
                    </a:cubicBezTo>
                    <a:cubicBezTo>
                      <a:pt x="105" y="69"/>
                      <a:pt x="92" y="60"/>
                      <a:pt x="77" y="60"/>
                    </a:cubicBezTo>
                    <a:cubicBezTo>
                      <a:pt x="85" y="70"/>
                      <a:pt x="93" y="80"/>
                      <a:pt x="101" y="90"/>
                    </a:cubicBezTo>
                    <a:cubicBezTo>
                      <a:pt x="110" y="99"/>
                      <a:pt x="121" y="108"/>
                      <a:pt x="126" y="119"/>
                    </a:cubicBezTo>
                    <a:cubicBezTo>
                      <a:pt x="127" y="121"/>
                      <a:pt x="129" y="125"/>
                      <a:pt x="128" y="127"/>
                    </a:cubicBezTo>
                    <a:cubicBezTo>
                      <a:pt x="122" y="131"/>
                      <a:pt x="121" y="124"/>
                      <a:pt x="118" y="121"/>
                    </a:cubicBezTo>
                    <a:cubicBezTo>
                      <a:pt x="112" y="113"/>
                      <a:pt x="103" y="104"/>
                      <a:pt x="95" y="95"/>
                    </a:cubicBezTo>
                    <a:cubicBezTo>
                      <a:pt x="87" y="86"/>
                      <a:pt x="81" y="75"/>
                      <a:pt x="73" y="67"/>
                    </a:cubicBezTo>
                    <a:cubicBezTo>
                      <a:pt x="70" y="72"/>
                      <a:pt x="70" y="78"/>
                      <a:pt x="70" y="84"/>
                    </a:cubicBezTo>
                    <a:cubicBezTo>
                      <a:pt x="79" y="96"/>
                      <a:pt x="93" y="150"/>
                      <a:pt x="87" y="155"/>
                    </a:cubicBezTo>
                    <a:cubicBezTo>
                      <a:pt x="84" y="158"/>
                      <a:pt x="74" y="158"/>
                      <a:pt x="67" y="162"/>
                    </a:cubicBezTo>
                    <a:cubicBezTo>
                      <a:pt x="68" y="178"/>
                      <a:pt x="77" y="199"/>
                      <a:pt x="85" y="216"/>
                    </a:cubicBezTo>
                    <a:cubicBezTo>
                      <a:pt x="89" y="223"/>
                      <a:pt x="96" y="234"/>
                      <a:pt x="91" y="240"/>
                    </a:cubicBezTo>
                    <a:cubicBezTo>
                      <a:pt x="87" y="239"/>
                      <a:pt x="85" y="233"/>
                      <a:pt x="83" y="229"/>
                    </a:cubicBezTo>
                    <a:cubicBezTo>
                      <a:pt x="79" y="220"/>
                      <a:pt x="75" y="212"/>
                      <a:pt x="71" y="204"/>
                    </a:cubicBezTo>
                    <a:cubicBezTo>
                      <a:pt x="64" y="191"/>
                      <a:pt x="61" y="178"/>
                      <a:pt x="58" y="167"/>
                    </a:cubicBezTo>
                    <a:cubicBezTo>
                      <a:pt x="56" y="169"/>
                      <a:pt x="54" y="170"/>
                      <a:pt x="53" y="172"/>
                    </a:cubicBezTo>
                    <a:cubicBezTo>
                      <a:pt x="57" y="193"/>
                      <a:pt x="70" y="218"/>
                      <a:pt x="75" y="239"/>
                    </a:cubicBezTo>
                    <a:cubicBezTo>
                      <a:pt x="72" y="242"/>
                      <a:pt x="72" y="246"/>
                      <a:pt x="68" y="248"/>
                    </a:cubicBezTo>
                    <a:cubicBezTo>
                      <a:pt x="64" y="249"/>
                      <a:pt x="64" y="244"/>
                      <a:pt x="61" y="243"/>
                    </a:cubicBezTo>
                    <a:cubicBezTo>
                      <a:pt x="59" y="244"/>
                      <a:pt x="59" y="247"/>
                      <a:pt x="56" y="248"/>
                    </a:cubicBezTo>
                    <a:cubicBezTo>
                      <a:pt x="52" y="248"/>
                      <a:pt x="51" y="243"/>
                      <a:pt x="48" y="242"/>
                    </a:cubicBezTo>
                    <a:cubicBezTo>
                      <a:pt x="45" y="244"/>
                      <a:pt x="44" y="247"/>
                      <a:pt x="39" y="249"/>
                    </a:cubicBez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" name="Freeform 696"/>
              <p:cNvSpPr>
                <a:spLocks/>
              </p:cNvSpPr>
              <p:nvPr/>
            </p:nvSpPr>
            <p:spPr bwMode="auto">
              <a:xfrm>
                <a:off x="3563826" y="2975604"/>
                <a:ext cx="70818" cy="3244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6" y="2"/>
                  </a:cxn>
                  <a:cxn ang="0">
                    <a:pos x="30" y="12"/>
                  </a:cxn>
                  <a:cxn ang="0">
                    <a:pos x="1" y="11"/>
                  </a:cxn>
                  <a:cxn ang="0">
                    <a:pos x="0" y="4"/>
                  </a:cxn>
                </a:cxnLst>
                <a:rect l="0" t="0" r="r" b="b"/>
                <a:pathLst>
                  <a:path w="32" h="15">
                    <a:moveTo>
                      <a:pt x="0" y="4"/>
                    </a:moveTo>
                    <a:cubicBezTo>
                      <a:pt x="0" y="4"/>
                      <a:pt x="18" y="0"/>
                      <a:pt x="26" y="2"/>
                    </a:cubicBezTo>
                    <a:cubicBezTo>
                      <a:pt x="32" y="5"/>
                      <a:pt x="31" y="10"/>
                      <a:pt x="30" y="12"/>
                    </a:cubicBezTo>
                    <a:cubicBezTo>
                      <a:pt x="28" y="15"/>
                      <a:pt x="5" y="11"/>
                      <a:pt x="1" y="11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D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" name="Freeform 697"/>
              <p:cNvSpPr>
                <a:spLocks/>
              </p:cNvSpPr>
              <p:nvPr/>
            </p:nvSpPr>
            <p:spPr bwMode="auto">
              <a:xfrm>
                <a:off x="3615205" y="2994575"/>
                <a:ext cx="5901" cy="1032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3" y="4"/>
                      <a:pt x="4" y="3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Freeform 698"/>
              <p:cNvSpPr>
                <a:spLocks/>
              </p:cNvSpPr>
              <p:nvPr/>
            </p:nvSpPr>
            <p:spPr bwMode="auto">
              <a:xfrm>
                <a:off x="3608716" y="2991587"/>
                <a:ext cx="7377" cy="1327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5"/>
                  </a:cxn>
                  <a:cxn ang="0">
                    <a:pos x="3" y="2"/>
                  </a:cxn>
                  <a:cxn ang="0">
                    <a:pos x="1" y="1"/>
                  </a:cxn>
                  <a:cxn ang="0">
                    <a:pos x="0" y="3"/>
                  </a:cxn>
                </a:cxnLst>
                <a:rect l="0" t="0" r="r" b="b"/>
                <a:pathLst>
                  <a:path w="3" h="5">
                    <a:moveTo>
                      <a:pt x="0" y="3"/>
                    </a:moveTo>
                    <a:cubicBezTo>
                      <a:pt x="0" y="4"/>
                      <a:pt x="1" y="5"/>
                      <a:pt x="2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" name="Freeform 699"/>
              <p:cNvSpPr>
                <a:spLocks/>
              </p:cNvSpPr>
              <p:nvPr/>
            </p:nvSpPr>
            <p:spPr bwMode="auto">
              <a:xfrm>
                <a:off x="3597570" y="2991269"/>
                <a:ext cx="8852" cy="1032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4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" name="Freeform 700"/>
              <p:cNvSpPr>
                <a:spLocks/>
              </p:cNvSpPr>
              <p:nvPr/>
            </p:nvSpPr>
            <p:spPr bwMode="auto">
              <a:xfrm>
                <a:off x="3579730" y="2993192"/>
                <a:ext cx="7376" cy="1032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Freeform 701"/>
              <p:cNvSpPr>
                <a:spLocks/>
              </p:cNvSpPr>
              <p:nvPr/>
            </p:nvSpPr>
            <p:spPr bwMode="auto">
              <a:xfrm>
                <a:off x="3566777" y="2990356"/>
                <a:ext cx="8852" cy="1032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2" y="4"/>
                    </a:cubicBezTo>
                    <a:cubicBezTo>
                      <a:pt x="3" y="3"/>
                      <a:pt x="4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图片占位符 33"/>
          <p:cNvSpPr>
            <a:spLocks noGrp="1" noTextEdit="1"/>
          </p:cNvSpPr>
          <p:nvPr>
            <p:ph type="pic" idx="1"/>
          </p:nvPr>
        </p:nvSpPr>
        <p:spPr>
          <a:xfrm>
            <a:off x="2643188" y="1143000"/>
            <a:ext cx="5486400" cy="4114800"/>
          </a:xfrm>
        </p:spPr>
      </p:sp>
      <p:sp>
        <p:nvSpPr>
          <p:cNvPr id="36" name="TextBox 35"/>
          <p:cNvSpPr txBox="1"/>
          <p:nvPr/>
        </p:nvSpPr>
        <p:spPr>
          <a:xfrm>
            <a:off x="6215063" y="6357938"/>
            <a:ext cx="2786062" cy="3238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1500">
                <a:effectLst>
                  <a:outerShdw blurRad="38100" dist="38100" dir="2700000" algn="tl">
                    <a:srgbClr val="DDDDDD"/>
                  </a:outerShdw>
                </a:effectLst>
                <a:latin typeface="华文新魏" charset="0"/>
                <a:ea typeface="华文新魏" charset="0"/>
                <a:cs typeface="华文新魏" charset="0"/>
              </a:rPr>
              <a:t>幼儿园游戏探究活动 大班上册</a:t>
            </a:r>
          </a:p>
        </p:txBody>
      </p:sp>
      <p:grpSp>
        <p:nvGrpSpPr>
          <p:cNvPr id="14340" name="组合 66"/>
          <p:cNvGrpSpPr>
            <a:grpSpLocks/>
          </p:cNvGrpSpPr>
          <p:nvPr/>
        </p:nvGrpSpPr>
        <p:grpSpPr bwMode="auto">
          <a:xfrm>
            <a:off x="-15875" y="0"/>
            <a:ext cx="1516063" cy="6858000"/>
            <a:chOff x="-15875" y="0"/>
            <a:chExt cx="1516063" cy="6858000"/>
          </a:xfrm>
        </p:grpSpPr>
        <p:sp>
          <p:nvSpPr>
            <p:cNvPr id="4" name="矩形 3"/>
            <p:cNvSpPr/>
            <p:nvPr/>
          </p:nvSpPr>
          <p:spPr>
            <a:xfrm flipV="1">
              <a:off x="-15875" y="0"/>
              <a:ext cx="1516063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14343" name="矩形 6"/>
            <p:cNvSpPr>
              <a:spLocks noChangeArrowheads="1"/>
            </p:cNvSpPr>
            <p:nvPr/>
          </p:nvSpPr>
          <p:spPr bwMode="auto">
            <a:xfrm>
              <a:off x="357188" y="428625"/>
              <a:ext cx="714375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4800" b="1">
                  <a:solidFill>
                    <a:schemeClr val="bg1"/>
                  </a:solidFill>
                  <a:latin typeface="方正正粗黑简体" charset="0"/>
                  <a:ea typeface="方正正粗黑简体" charset="0"/>
                  <a:cs typeface="方正正粗黑简体" charset="0"/>
                </a:rPr>
                <a:t>生气汤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1454150" y="0"/>
              <a:ext cx="46038" cy="6858000"/>
            </a:xfrm>
            <a:prstGeom prst="rect">
              <a:avLst/>
            </a:prstGeom>
            <a:solidFill>
              <a:srgbClr val="2D7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grpSp>
          <p:nvGrpSpPr>
            <p:cNvPr id="14345" name="Group 280"/>
            <p:cNvGrpSpPr>
              <a:grpSpLocks/>
            </p:cNvGrpSpPr>
            <p:nvPr/>
          </p:nvGrpSpPr>
          <p:grpSpPr bwMode="auto">
            <a:xfrm rot="900000">
              <a:off x="281095" y="5048754"/>
              <a:ext cx="924667" cy="1403228"/>
              <a:chOff x="3530911" y="2620785"/>
              <a:chExt cx="859355" cy="1303577"/>
            </a:xfrm>
          </p:grpSpPr>
          <p:sp>
            <p:nvSpPr>
              <p:cNvPr id="35" name="Freeform 671"/>
              <p:cNvSpPr>
                <a:spLocks/>
              </p:cNvSpPr>
              <p:nvPr/>
            </p:nvSpPr>
            <p:spPr bwMode="auto">
              <a:xfrm>
                <a:off x="4229427" y="2971352"/>
                <a:ext cx="134258" cy="166649"/>
              </a:xfrm>
              <a:custGeom>
                <a:avLst/>
                <a:gdLst/>
                <a:ahLst/>
                <a:cxnLst>
                  <a:cxn ang="0">
                    <a:pos x="49" y="23"/>
                  </a:cxn>
                  <a:cxn ang="0">
                    <a:pos x="45" y="14"/>
                  </a:cxn>
                  <a:cxn ang="0">
                    <a:pos x="22" y="22"/>
                  </a:cxn>
                  <a:cxn ang="0">
                    <a:pos x="24" y="14"/>
                  </a:cxn>
                  <a:cxn ang="0">
                    <a:pos x="25" y="8"/>
                  </a:cxn>
                  <a:cxn ang="0">
                    <a:pos x="15" y="6"/>
                  </a:cxn>
                  <a:cxn ang="0">
                    <a:pos x="10" y="21"/>
                  </a:cxn>
                  <a:cxn ang="0">
                    <a:pos x="5" y="28"/>
                  </a:cxn>
                  <a:cxn ang="0">
                    <a:pos x="5" y="33"/>
                  </a:cxn>
                  <a:cxn ang="0">
                    <a:pos x="4" y="34"/>
                  </a:cxn>
                  <a:cxn ang="0">
                    <a:pos x="3" y="54"/>
                  </a:cxn>
                  <a:cxn ang="0">
                    <a:pos x="15" y="58"/>
                  </a:cxn>
                  <a:cxn ang="0">
                    <a:pos x="18" y="60"/>
                  </a:cxn>
                  <a:cxn ang="0">
                    <a:pos x="32" y="71"/>
                  </a:cxn>
                  <a:cxn ang="0">
                    <a:pos x="40" y="64"/>
                  </a:cxn>
                  <a:cxn ang="0">
                    <a:pos x="40" y="64"/>
                  </a:cxn>
                  <a:cxn ang="0">
                    <a:pos x="32" y="55"/>
                  </a:cxn>
                  <a:cxn ang="0">
                    <a:pos x="31" y="52"/>
                  </a:cxn>
                  <a:cxn ang="0">
                    <a:pos x="31" y="52"/>
                  </a:cxn>
                  <a:cxn ang="0">
                    <a:pos x="50" y="58"/>
                  </a:cxn>
                  <a:cxn ang="0">
                    <a:pos x="53" y="46"/>
                  </a:cxn>
                  <a:cxn ang="0">
                    <a:pos x="38" y="42"/>
                  </a:cxn>
                  <a:cxn ang="0">
                    <a:pos x="39" y="42"/>
                  </a:cxn>
                  <a:cxn ang="0">
                    <a:pos x="43" y="41"/>
                  </a:cxn>
                  <a:cxn ang="0">
                    <a:pos x="48" y="39"/>
                  </a:cxn>
                  <a:cxn ang="0">
                    <a:pos x="54" y="38"/>
                  </a:cxn>
                  <a:cxn ang="0">
                    <a:pos x="55" y="27"/>
                  </a:cxn>
                  <a:cxn ang="0">
                    <a:pos x="46" y="27"/>
                  </a:cxn>
                  <a:cxn ang="0">
                    <a:pos x="43" y="28"/>
                  </a:cxn>
                  <a:cxn ang="0">
                    <a:pos x="40" y="29"/>
                  </a:cxn>
                  <a:cxn ang="0">
                    <a:pos x="49" y="23"/>
                  </a:cxn>
                </a:cxnLst>
                <a:rect l="0" t="0" r="r" b="b"/>
                <a:pathLst>
                  <a:path w="60" h="75">
                    <a:moveTo>
                      <a:pt x="49" y="23"/>
                    </a:moveTo>
                    <a:cubicBezTo>
                      <a:pt x="53" y="19"/>
                      <a:pt x="49" y="14"/>
                      <a:pt x="45" y="14"/>
                    </a:cubicBezTo>
                    <a:cubicBezTo>
                      <a:pt x="37" y="14"/>
                      <a:pt x="30" y="18"/>
                      <a:pt x="22" y="22"/>
                    </a:cubicBezTo>
                    <a:cubicBezTo>
                      <a:pt x="23" y="19"/>
                      <a:pt x="24" y="17"/>
                      <a:pt x="24" y="14"/>
                    </a:cubicBezTo>
                    <a:cubicBezTo>
                      <a:pt x="25" y="12"/>
                      <a:pt x="25" y="10"/>
                      <a:pt x="25" y="8"/>
                    </a:cubicBezTo>
                    <a:cubicBezTo>
                      <a:pt x="26" y="2"/>
                      <a:pt x="16" y="0"/>
                      <a:pt x="15" y="6"/>
                    </a:cubicBezTo>
                    <a:cubicBezTo>
                      <a:pt x="14" y="12"/>
                      <a:pt x="12" y="16"/>
                      <a:pt x="10" y="21"/>
                    </a:cubicBezTo>
                    <a:cubicBezTo>
                      <a:pt x="9" y="24"/>
                      <a:pt x="7" y="26"/>
                      <a:pt x="5" y="28"/>
                    </a:cubicBezTo>
                    <a:cubicBezTo>
                      <a:pt x="3" y="30"/>
                      <a:pt x="4" y="32"/>
                      <a:pt x="5" y="33"/>
                    </a:cubicBezTo>
                    <a:cubicBezTo>
                      <a:pt x="5" y="34"/>
                      <a:pt x="5" y="34"/>
                      <a:pt x="4" y="34"/>
                    </a:cubicBezTo>
                    <a:cubicBezTo>
                      <a:pt x="3" y="39"/>
                      <a:pt x="0" y="50"/>
                      <a:pt x="3" y="54"/>
                    </a:cubicBezTo>
                    <a:cubicBezTo>
                      <a:pt x="5" y="58"/>
                      <a:pt x="10" y="58"/>
                      <a:pt x="15" y="58"/>
                    </a:cubicBezTo>
                    <a:cubicBezTo>
                      <a:pt x="16" y="59"/>
                      <a:pt x="16" y="60"/>
                      <a:pt x="18" y="60"/>
                    </a:cubicBezTo>
                    <a:cubicBezTo>
                      <a:pt x="24" y="62"/>
                      <a:pt x="27" y="67"/>
                      <a:pt x="32" y="71"/>
                    </a:cubicBezTo>
                    <a:cubicBezTo>
                      <a:pt x="36" y="75"/>
                      <a:pt x="42" y="69"/>
                      <a:pt x="40" y="64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7" y="60"/>
                      <a:pt x="35" y="57"/>
                      <a:pt x="32" y="55"/>
                    </a:cubicBezTo>
                    <a:cubicBezTo>
                      <a:pt x="32" y="54"/>
                      <a:pt x="31" y="53"/>
                      <a:pt x="31" y="52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37" y="53"/>
                      <a:pt x="44" y="56"/>
                      <a:pt x="50" y="58"/>
                    </a:cubicBezTo>
                    <a:cubicBezTo>
                      <a:pt x="58" y="60"/>
                      <a:pt x="60" y="48"/>
                      <a:pt x="53" y="46"/>
                    </a:cubicBezTo>
                    <a:cubicBezTo>
                      <a:pt x="48" y="45"/>
                      <a:pt x="43" y="43"/>
                      <a:pt x="38" y="42"/>
                    </a:cubicBezTo>
                    <a:cubicBezTo>
                      <a:pt x="38" y="42"/>
                      <a:pt x="39" y="42"/>
                      <a:pt x="39" y="42"/>
                    </a:cubicBezTo>
                    <a:cubicBezTo>
                      <a:pt x="40" y="42"/>
                      <a:pt x="42" y="42"/>
                      <a:pt x="43" y="41"/>
                    </a:cubicBezTo>
                    <a:cubicBezTo>
                      <a:pt x="44" y="41"/>
                      <a:pt x="46" y="40"/>
                      <a:pt x="48" y="39"/>
                    </a:cubicBezTo>
                    <a:cubicBezTo>
                      <a:pt x="51" y="39"/>
                      <a:pt x="53" y="38"/>
                      <a:pt x="54" y="38"/>
                    </a:cubicBezTo>
                    <a:cubicBezTo>
                      <a:pt x="60" y="37"/>
                      <a:pt x="60" y="29"/>
                      <a:pt x="55" y="27"/>
                    </a:cubicBezTo>
                    <a:cubicBezTo>
                      <a:pt x="51" y="25"/>
                      <a:pt x="49" y="26"/>
                      <a:pt x="46" y="27"/>
                    </a:cubicBezTo>
                    <a:cubicBezTo>
                      <a:pt x="45" y="27"/>
                      <a:pt x="44" y="28"/>
                      <a:pt x="43" y="28"/>
                    </a:cubicBezTo>
                    <a:cubicBezTo>
                      <a:pt x="42" y="28"/>
                      <a:pt x="41" y="29"/>
                      <a:pt x="40" y="29"/>
                    </a:cubicBezTo>
                    <a:cubicBezTo>
                      <a:pt x="44" y="27"/>
                      <a:pt x="47" y="25"/>
                      <a:pt x="49" y="2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" name="Freeform 672"/>
              <p:cNvSpPr>
                <a:spLocks/>
              </p:cNvSpPr>
              <p:nvPr/>
            </p:nvSpPr>
            <p:spPr bwMode="auto">
              <a:xfrm>
                <a:off x="3559663" y="3385236"/>
                <a:ext cx="137209" cy="153375"/>
              </a:xfrm>
              <a:custGeom>
                <a:avLst/>
                <a:gdLst/>
                <a:ahLst/>
                <a:cxnLst>
                  <a:cxn ang="0">
                    <a:pos x="7" y="41"/>
                  </a:cxn>
                  <a:cxn ang="0">
                    <a:pos x="2" y="32"/>
                  </a:cxn>
                  <a:cxn ang="0">
                    <a:pos x="22" y="17"/>
                  </a:cxn>
                  <a:cxn ang="0">
                    <a:pos x="14" y="15"/>
                  </a:cxn>
                  <a:cxn ang="0">
                    <a:pos x="9" y="12"/>
                  </a:cxn>
                  <a:cxn ang="0">
                    <a:pos x="13" y="2"/>
                  </a:cxn>
                  <a:cxn ang="0">
                    <a:pos x="28" y="7"/>
                  </a:cxn>
                  <a:cxn ang="0">
                    <a:pos x="36" y="6"/>
                  </a:cxn>
                  <a:cxn ang="0">
                    <a:pos x="41" y="9"/>
                  </a:cxn>
                  <a:cxn ang="0">
                    <a:pos x="42" y="9"/>
                  </a:cxn>
                  <a:cxn ang="0">
                    <a:pos x="59" y="19"/>
                  </a:cxn>
                  <a:cxn ang="0">
                    <a:pos x="55" y="31"/>
                  </a:cxn>
                  <a:cxn ang="0">
                    <a:pos x="56" y="35"/>
                  </a:cxn>
                  <a:cxn ang="0">
                    <a:pos x="57" y="53"/>
                  </a:cxn>
                  <a:cxn ang="0">
                    <a:pos x="47" y="56"/>
                  </a:cxn>
                  <a:cxn ang="0">
                    <a:pos x="47" y="56"/>
                  </a:cxn>
                  <a:cxn ang="0">
                    <a:pos x="44" y="44"/>
                  </a:cxn>
                  <a:cxn ang="0">
                    <a:pos x="42" y="41"/>
                  </a:cxn>
                  <a:cxn ang="0">
                    <a:pos x="42" y="41"/>
                  </a:cxn>
                  <a:cxn ang="0">
                    <a:pos x="36" y="61"/>
                  </a:cxn>
                  <a:cxn ang="0">
                    <a:pos x="25" y="56"/>
                  </a:cxn>
                  <a:cxn ang="0">
                    <a:pos x="30" y="42"/>
                  </a:cxn>
                  <a:cxn ang="0">
                    <a:pos x="29" y="42"/>
                  </a:cxn>
                  <a:cxn ang="0">
                    <a:pos x="26" y="46"/>
                  </a:cxn>
                  <a:cxn ang="0">
                    <a:pos x="22" y="48"/>
                  </a:cxn>
                  <a:cxn ang="0">
                    <a:pos x="17" y="53"/>
                  </a:cxn>
                  <a:cxn ang="0">
                    <a:pos x="8" y="48"/>
                  </a:cxn>
                  <a:cxn ang="0">
                    <a:pos x="13" y="40"/>
                  </a:cxn>
                  <a:cxn ang="0">
                    <a:pos x="16" y="38"/>
                  </a:cxn>
                  <a:cxn ang="0">
                    <a:pos x="17" y="36"/>
                  </a:cxn>
                  <a:cxn ang="0">
                    <a:pos x="7" y="41"/>
                  </a:cxn>
                </a:cxnLst>
                <a:rect l="0" t="0" r="r" b="b"/>
                <a:pathLst>
                  <a:path w="61" h="68">
                    <a:moveTo>
                      <a:pt x="7" y="41"/>
                    </a:moveTo>
                    <a:cubicBezTo>
                      <a:pt x="2" y="42"/>
                      <a:pt x="0" y="36"/>
                      <a:pt x="2" y="32"/>
                    </a:cubicBezTo>
                    <a:cubicBezTo>
                      <a:pt x="7" y="25"/>
                      <a:pt x="14" y="22"/>
                      <a:pt x="22" y="17"/>
                    </a:cubicBezTo>
                    <a:cubicBezTo>
                      <a:pt x="19" y="17"/>
                      <a:pt x="17" y="16"/>
                      <a:pt x="14" y="15"/>
                    </a:cubicBezTo>
                    <a:cubicBezTo>
                      <a:pt x="12" y="14"/>
                      <a:pt x="11" y="13"/>
                      <a:pt x="9" y="12"/>
                    </a:cubicBezTo>
                    <a:cubicBezTo>
                      <a:pt x="3" y="9"/>
                      <a:pt x="7" y="0"/>
                      <a:pt x="13" y="2"/>
                    </a:cubicBezTo>
                    <a:cubicBezTo>
                      <a:pt x="18" y="5"/>
                      <a:pt x="23" y="6"/>
                      <a:pt x="28" y="7"/>
                    </a:cubicBezTo>
                    <a:cubicBezTo>
                      <a:pt x="31" y="7"/>
                      <a:pt x="34" y="7"/>
                      <a:pt x="36" y="6"/>
                    </a:cubicBezTo>
                    <a:cubicBezTo>
                      <a:pt x="39" y="6"/>
                      <a:pt x="40" y="7"/>
                      <a:pt x="41" y="9"/>
                    </a:cubicBezTo>
                    <a:cubicBezTo>
                      <a:pt x="41" y="9"/>
                      <a:pt x="42" y="9"/>
                      <a:pt x="42" y="9"/>
                    </a:cubicBezTo>
                    <a:cubicBezTo>
                      <a:pt x="46" y="11"/>
                      <a:pt x="57" y="15"/>
                      <a:pt x="59" y="19"/>
                    </a:cubicBezTo>
                    <a:cubicBezTo>
                      <a:pt x="61" y="23"/>
                      <a:pt x="58" y="28"/>
                      <a:pt x="55" y="31"/>
                    </a:cubicBezTo>
                    <a:cubicBezTo>
                      <a:pt x="56" y="32"/>
                      <a:pt x="56" y="34"/>
                      <a:pt x="56" y="35"/>
                    </a:cubicBezTo>
                    <a:cubicBezTo>
                      <a:pt x="54" y="41"/>
                      <a:pt x="56" y="46"/>
                      <a:pt x="57" y="53"/>
                    </a:cubicBezTo>
                    <a:cubicBezTo>
                      <a:pt x="58" y="59"/>
                      <a:pt x="50" y="61"/>
                      <a:pt x="47" y="56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5" y="51"/>
                      <a:pt x="44" y="48"/>
                      <a:pt x="44" y="44"/>
                    </a:cubicBezTo>
                    <a:cubicBezTo>
                      <a:pt x="43" y="43"/>
                      <a:pt x="43" y="42"/>
                      <a:pt x="42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39" y="47"/>
                      <a:pt x="38" y="55"/>
                      <a:pt x="36" y="61"/>
                    </a:cubicBezTo>
                    <a:cubicBezTo>
                      <a:pt x="34" y="68"/>
                      <a:pt x="22" y="64"/>
                      <a:pt x="25" y="56"/>
                    </a:cubicBezTo>
                    <a:cubicBezTo>
                      <a:pt x="27" y="52"/>
                      <a:pt x="28" y="47"/>
                      <a:pt x="30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8" y="44"/>
                      <a:pt x="27" y="45"/>
                      <a:pt x="26" y="46"/>
                    </a:cubicBezTo>
                    <a:cubicBezTo>
                      <a:pt x="26" y="46"/>
                      <a:pt x="23" y="48"/>
                      <a:pt x="22" y="48"/>
                    </a:cubicBezTo>
                    <a:cubicBezTo>
                      <a:pt x="20" y="51"/>
                      <a:pt x="18" y="52"/>
                      <a:pt x="17" y="53"/>
                    </a:cubicBezTo>
                    <a:cubicBezTo>
                      <a:pt x="14" y="57"/>
                      <a:pt x="7" y="53"/>
                      <a:pt x="8" y="48"/>
                    </a:cubicBezTo>
                    <a:cubicBezTo>
                      <a:pt x="9" y="43"/>
                      <a:pt x="11" y="42"/>
                      <a:pt x="13" y="40"/>
                    </a:cubicBezTo>
                    <a:cubicBezTo>
                      <a:pt x="14" y="39"/>
                      <a:pt x="15" y="39"/>
                      <a:pt x="16" y="38"/>
                    </a:cubicBezTo>
                    <a:cubicBezTo>
                      <a:pt x="16" y="37"/>
                      <a:pt x="17" y="37"/>
                      <a:pt x="17" y="36"/>
                    </a:cubicBezTo>
                    <a:cubicBezTo>
                      <a:pt x="14" y="38"/>
                      <a:pt x="11" y="40"/>
                      <a:pt x="7" y="4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" name="Freeform 673"/>
              <p:cNvSpPr>
                <a:spLocks/>
              </p:cNvSpPr>
              <p:nvPr/>
            </p:nvSpPr>
            <p:spPr bwMode="auto">
              <a:xfrm>
                <a:off x="4153418" y="3540612"/>
                <a:ext cx="210977" cy="274306"/>
              </a:xfrm>
              <a:custGeom>
                <a:avLst/>
                <a:gdLst/>
                <a:ahLst/>
                <a:cxnLst>
                  <a:cxn ang="0">
                    <a:pos x="73" y="93"/>
                  </a:cxn>
                  <a:cxn ang="0">
                    <a:pos x="72" y="91"/>
                  </a:cxn>
                  <a:cxn ang="0">
                    <a:pos x="28" y="10"/>
                  </a:cxn>
                  <a:cxn ang="0">
                    <a:pos x="22" y="9"/>
                  </a:cxn>
                  <a:cxn ang="0">
                    <a:pos x="18" y="6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2" y="10"/>
                  </a:cxn>
                  <a:cxn ang="0">
                    <a:pos x="29" y="60"/>
                  </a:cxn>
                  <a:cxn ang="0">
                    <a:pos x="46" y="97"/>
                  </a:cxn>
                  <a:cxn ang="0">
                    <a:pos x="46" y="97"/>
                  </a:cxn>
                  <a:cxn ang="0">
                    <a:pos x="48" y="103"/>
                  </a:cxn>
                  <a:cxn ang="0">
                    <a:pos x="50" y="106"/>
                  </a:cxn>
                  <a:cxn ang="0">
                    <a:pos x="52" y="110"/>
                  </a:cxn>
                  <a:cxn ang="0">
                    <a:pos x="59" y="120"/>
                  </a:cxn>
                  <a:cxn ang="0">
                    <a:pos x="82" y="112"/>
                  </a:cxn>
                  <a:cxn ang="0">
                    <a:pos x="83" y="112"/>
                  </a:cxn>
                  <a:cxn ang="0">
                    <a:pos x="84" y="112"/>
                  </a:cxn>
                  <a:cxn ang="0">
                    <a:pos x="93" y="104"/>
                  </a:cxn>
                  <a:cxn ang="0">
                    <a:pos x="73" y="93"/>
                  </a:cxn>
                </a:cxnLst>
                <a:rect l="0" t="0" r="r" b="b"/>
                <a:pathLst>
                  <a:path w="96" h="124">
                    <a:moveTo>
                      <a:pt x="73" y="93"/>
                    </a:moveTo>
                    <a:cubicBezTo>
                      <a:pt x="73" y="92"/>
                      <a:pt x="73" y="91"/>
                      <a:pt x="72" y="91"/>
                    </a:cubicBezTo>
                    <a:cubicBezTo>
                      <a:pt x="61" y="62"/>
                      <a:pt x="50" y="32"/>
                      <a:pt x="28" y="10"/>
                    </a:cubicBezTo>
                    <a:cubicBezTo>
                      <a:pt x="26" y="9"/>
                      <a:pt x="24" y="8"/>
                      <a:pt x="22" y="9"/>
                    </a:cubicBezTo>
                    <a:cubicBezTo>
                      <a:pt x="20" y="8"/>
                      <a:pt x="19" y="7"/>
                      <a:pt x="18" y="6"/>
                    </a:cubicBezTo>
                    <a:cubicBezTo>
                      <a:pt x="16" y="4"/>
                      <a:pt x="13" y="4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7" y="0"/>
                      <a:pt x="0" y="5"/>
                      <a:pt x="2" y="10"/>
                    </a:cubicBezTo>
                    <a:cubicBezTo>
                      <a:pt x="11" y="27"/>
                      <a:pt x="21" y="43"/>
                      <a:pt x="29" y="60"/>
                    </a:cubicBezTo>
                    <a:cubicBezTo>
                      <a:pt x="34" y="72"/>
                      <a:pt x="39" y="85"/>
                      <a:pt x="46" y="97"/>
                    </a:cubicBezTo>
                    <a:cubicBezTo>
                      <a:pt x="46" y="97"/>
                      <a:pt x="46" y="97"/>
                      <a:pt x="46" y="97"/>
                    </a:cubicBezTo>
                    <a:cubicBezTo>
                      <a:pt x="47" y="99"/>
                      <a:pt x="48" y="101"/>
                      <a:pt x="48" y="103"/>
                    </a:cubicBezTo>
                    <a:cubicBezTo>
                      <a:pt x="49" y="105"/>
                      <a:pt x="50" y="105"/>
                      <a:pt x="50" y="106"/>
                    </a:cubicBezTo>
                    <a:cubicBezTo>
                      <a:pt x="51" y="107"/>
                      <a:pt x="51" y="109"/>
                      <a:pt x="52" y="110"/>
                    </a:cubicBezTo>
                    <a:cubicBezTo>
                      <a:pt x="53" y="115"/>
                      <a:pt x="56" y="118"/>
                      <a:pt x="59" y="120"/>
                    </a:cubicBezTo>
                    <a:cubicBezTo>
                      <a:pt x="68" y="124"/>
                      <a:pt x="75" y="113"/>
                      <a:pt x="82" y="112"/>
                    </a:cubicBezTo>
                    <a:cubicBezTo>
                      <a:pt x="83" y="112"/>
                      <a:pt x="83" y="112"/>
                      <a:pt x="83" y="112"/>
                    </a:cubicBezTo>
                    <a:cubicBezTo>
                      <a:pt x="83" y="112"/>
                      <a:pt x="84" y="112"/>
                      <a:pt x="84" y="112"/>
                    </a:cubicBezTo>
                    <a:cubicBezTo>
                      <a:pt x="88" y="111"/>
                      <a:pt x="92" y="108"/>
                      <a:pt x="93" y="104"/>
                    </a:cubicBezTo>
                    <a:cubicBezTo>
                      <a:pt x="96" y="91"/>
                      <a:pt x="80" y="94"/>
                      <a:pt x="73" y="9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Freeform 674"/>
              <p:cNvSpPr>
                <a:spLocks/>
              </p:cNvSpPr>
              <p:nvPr/>
            </p:nvSpPr>
            <p:spPr bwMode="auto">
              <a:xfrm>
                <a:off x="4255852" y="3726692"/>
                <a:ext cx="123931" cy="119455"/>
              </a:xfrm>
              <a:custGeom>
                <a:avLst/>
                <a:gdLst/>
                <a:ahLst/>
                <a:cxnLst>
                  <a:cxn ang="0">
                    <a:pos x="50" y="3"/>
                  </a:cxn>
                  <a:cxn ang="0">
                    <a:pos x="39" y="4"/>
                  </a:cxn>
                  <a:cxn ang="0">
                    <a:pos x="25" y="12"/>
                  </a:cxn>
                  <a:cxn ang="0">
                    <a:pos x="24" y="15"/>
                  </a:cxn>
                  <a:cxn ang="0">
                    <a:pos x="17" y="20"/>
                  </a:cxn>
                  <a:cxn ang="0">
                    <a:pos x="7" y="23"/>
                  </a:cxn>
                  <a:cxn ang="0">
                    <a:pos x="6" y="23"/>
                  </a:cxn>
                  <a:cxn ang="0">
                    <a:pos x="5" y="24"/>
                  </a:cxn>
                  <a:cxn ang="0">
                    <a:pos x="3" y="27"/>
                  </a:cxn>
                  <a:cxn ang="0">
                    <a:pos x="3" y="28"/>
                  </a:cxn>
                  <a:cxn ang="0">
                    <a:pos x="53" y="22"/>
                  </a:cxn>
                  <a:cxn ang="0">
                    <a:pos x="55" y="15"/>
                  </a:cxn>
                  <a:cxn ang="0">
                    <a:pos x="56" y="12"/>
                  </a:cxn>
                  <a:cxn ang="0">
                    <a:pos x="50" y="3"/>
                  </a:cxn>
                </a:cxnLst>
                <a:rect l="0" t="0" r="r" b="b"/>
                <a:pathLst>
                  <a:path w="56" h="54">
                    <a:moveTo>
                      <a:pt x="50" y="3"/>
                    </a:moveTo>
                    <a:cubicBezTo>
                      <a:pt x="46" y="0"/>
                      <a:pt x="42" y="2"/>
                      <a:pt x="39" y="4"/>
                    </a:cubicBezTo>
                    <a:cubicBezTo>
                      <a:pt x="34" y="6"/>
                      <a:pt x="29" y="8"/>
                      <a:pt x="25" y="12"/>
                    </a:cubicBezTo>
                    <a:cubicBezTo>
                      <a:pt x="25" y="13"/>
                      <a:pt x="24" y="14"/>
                      <a:pt x="24" y="15"/>
                    </a:cubicBezTo>
                    <a:cubicBezTo>
                      <a:pt x="22" y="17"/>
                      <a:pt x="19" y="18"/>
                      <a:pt x="17" y="20"/>
                    </a:cubicBezTo>
                    <a:cubicBezTo>
                      <a:pt x="13" y="20"/>
                      <a:pt x="10" y="21"/>
                      <a:pt x="7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4"/>
                      <a:pt x="5" y="24"/>
                    </a:cubicBezTo>
                    <a:cubicBezTo>
                      <a:pt x="4" y="25"/>
                      <a:pt x="3" y="26"/>
                      <a:pt x="3" y="27"/>
                    </a:cubicBezTo>
                    <a:cubicBezTo>
                      <a:pt x="3" y="27"/>
                      <a:pt x="3" y="28"/>
                      <a:pt x="3" y="28"/>
                    </a:cubicBezTo>
                    <a:cubicBezTo>
                      <a:pt x="0" y="54"/>
                      <a:pt x="45" y="31"/>
                      <a:pt x="53" y="22"/>
                    </a:cubicBezTo>
                    <a:cubicBezTo>
                      <a:pt x="55" y="20"/>
                      <a:pt x="55" y="17"/>
                      <a:pt x="55" y="15"/>
                    </a:cubicBezTo>
                    <a:cubicBezTo>
                      <a:pt x="56" y="14"/>
                      <a:pt x="56" y="13"/>
                      <a:pt x="56" y="12"/>
                    </a:cubicBezTo>
                    <a:cubicBezTo>
                      <a:pt x="55" y="8"/>
                      <a:pt x="53" y="5"/>
                      <a:pt x="50" y="3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0" name="Freeform 675"/>
              <p:cNvSpPr>
                <a:spLocks/>
              </p:cNvSpPr>
              <p:nvPr/>
            </p:nvSpPr>
            <p:spPr bwMode="auto">
              <a:xfrm>
                <a:off x="3923505" y="3595811"/>
                <a:ext cx="82621" cy="322973"/>
              </a:xfrm>
              <a:custGeom>
                <a:avLst/>
                <a:gdLst/>
                <a:ahLst/>
                <a:cxnLst>
                  <a:cxn ang="0">
                    <a:pos x="39" y="112"/>
                  </a:cxn>
                  <a:cxn ang="0">
                    <a:pos x="38" y="108"/>
                  </a:cxn>
                  <a:cxn ang="0">
                    <a:pos x="37" y="98"/>
                  </a:cxn>
                  <a:cxn ang="0">
                    <a:pos x="34" y="45"/>
                  </a:cxn>
                  <a:cxn ang="0">
                    <a:pos x="34" y="6"/>
                  </a:cxn>
                  <a:cxn ang="0">
                    <a:pos x="26" y="2"/>
                  </a:cxn>
                  <a:cxn ang="0">
                    <a:pos x="17" y="1"/>
                  </a:cxn>
                  <a:cxn ang="0">
                    <a:pos x="11" y="2"/>
                  </a:cxn>
                  <a:cxn ang="0">
                    <a:pos x="4" y="38"/>
                  </a:cxn>
                  <a:cxn ang="0">
                    <a:pos x="5" y="73"/>
                  </a:cxn>
                  <a:cxn ang="0">
                    <a:pos x="5" y="82"/>
                  </a:cxn>
                  <a:cxn ang="0">
                    <a:pos x="14" y="119"/>
                  </a:cxn>
                  <a:cxn ang="0">
                    <a:pos x="8" y="123"/>
                  </a:cxn>
                  <a:cxn ang="0">
                    <a:pos x="8" y="123"/>
                  </a:cxn>
                  <a:cxn ang="0">
                    <a:pos x="6" y="124"/>
                  </a:cxn>
                  <a:cxn ang="0">
                    <a:pos x="0" y="135"/>
                  </a:cxn>
                  <a:cxn ang="0">
                    <a:pos x="10" y="144"/>
                  </a:cxn>
                  <a:cxn ang="0">
                    <a:pos x="24" y="141"/>
                  </a:cxn>
                  <a:cxn ang="0">
                    <a:pos x="32" y="134"/>
                  </a:cxn>
                  <a:cxn ang="0">
                    <a:pos x="40" y="124"/>
                  </a:cxn>
                  <a:cxn ang="0">
                    <a:pos x="39" y="112"/>
                  </a:cxn>
                </a:cxnLst>
                <a:rect l="0" t="0" r="r" b="b"/>
                <a:pathLst>
                  <a:path w="40" h="145">
                    <a:moveTo>
                      <a:pt x="39" y="112"/>
                    </a:moveTo>
                    <a:cubicBezTo>
                      <a:pt x="38" y="110"/>
                      <a:pt x="38" y="109"/>
                      <a:pt x="38" y="108"/>
                    </a:cubicBezTo>
                    <a:cubicBezTo>
                      <a:pt x="38" y="104"/>
                      <a:pt x="37" y="101"/>
                      <a:pt x="37" y="98"/>
                    </a:cubicBezTo>
                    <a:cubicBezTo>
                      <a:pt x="37" y="97"/>
                      <a:pt x="34" y="62"/>
                      <a:pt x="34" y="45"/>
                    </a:cubicBezTo>
                    <a:cubicBezTo>
                      <a:pt x="35" y="32"/>
                      <a:pt x="38" y="19"/>
                      <a:pt x="34" y="6"/>
                    </a:cubicBezTo>
                    <a:cubicBezTo>
                      <a:pt x="33" y="2"/>
                      <a:pt x="29" y="1"/>
                      <a:pt x="26" y="2"/>
                    </a:cubicBezTo>
                    <a:cubicBezTo>
                      <a:pt x="24" y="0"/>
                      <a:pt x="20" y="0"/>
                      <a:pt x="17" y="1"/>
                    </a:cubicBezTo>
                    <a:cubicBezTo>
                      <a:pt x="15" y="0"/>
                      <a:pt x="13" y="1"/>
                      <a:pt x="11" y="2"/>
                    </a:cubicBezTo>
                    <a:cubicBezTo>
                      <a:pt x="1" y="9"/>
                      <a:pt x="4" y="28"/>
                      <a:pt x="4" y="38"/>
                    </a:cubicBezTo>
                    <a:cubicBezTo>
                      <a:pt x="5" y="50"/>
                      <a:pt x="4" y="61"/>
                      <a:pt x="5" y="73"/>
                    </a:cubicBezTo>
                    <a:cubicBezTo>
                      <a:pt x="5" y="76"/>
                      <a:pt x="5" y="80"/>
                      <a:pt x="5" y="82"/>
                    </a:cubicBezTo>
                    <a:cubicBezTo>
                      <a:pt x="4" y="91"/>
                      <a:pt x="14" y="119"/>
                      <a:pt x="14" y="119"/>
                    </a:cubicBezTo>
                    <a:cubicBezTo>
                      <a:pt x="14" y="119"/>
                      <a:pt x="10" y="122"/>
                      <a:pt x="8" y="123"/>
                    </a:cubicBezTo>
                    <a:cubicBezTo>
                      <a:pt x="8" y="123"/>
                      <a:pt x="8" y="123"/>
                      <a:pt x="8" y="123"/>
                    </a:cubicBezTo>
                    <a:cubicBezTo>
                      <a:pt x="7" y="123"/>
                      <a:pt x="7" y="123"/>
                      <a:pt x="6" y="124"/>
                    </a:cubicBezTo>
                    <a:cubicBezTo>
                      <a:pt x="2" y="126"/>
                      <a:pt x="0" y="130"/>
                      <a:pt x="0" y="135"/>
                    </a:cubicBezTo>
                    <a:cubicBezTo>
                      <a:pt x="1" y="141"/>
                      <a:pt x="6" y="143"/>
                      <a:pt x="10" y="144"/>
                    </a:cubicBezTo>
                    <a:cubicBezTo>
                      <a:pt x="15" y="145"/>
                      <a:pt x="20" y="144"/>
                      <a:pt x="24" y="141"/>
                    </a:cubicBezTo>
                    <a:cubicBezTo>
                      <a:pt x="26" y="140"/>
                      <a:pt x="32" y="134"/>
                      <a:pt x="32" y="134"/>
                    </a:cubicBezTo>
                    <a:cubicBezTo>
                      <a:pt x="35" y="133"/>
                      <a:pt x="39" y="125"/>
                      <a:pt x="40" y="124"/>
                    </a:cubicBezTo>
                    <a:cubicBezTo>
                      <a:pt x="40" y="121"/>
                      <a:pt x="39" y="113"/>
                      <a:pt x="39" y="112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1" name="Freeform 676"/>
              <p:cNvSpPr>
                <a:spLocks/>
              </p:cNvSpPr>
              <p:nvPr/>
            </p:nvSpPr>
            <p:spPr bwMode="auto">
              <a:xfrm>
                <a:off x="3895563" y="3844414"/>
                <a:ext cx="153438" cy="75213"/>
              </a:xfrm>
              <a:custGeom>
                <a:avLst/>
                <a:gdLst/>
                <a:ahLst/>
                <a:cxnLst>
                  <a:cxn ang="0">
                    <a:pos x="3" y="28"/>
                  </a:cxn>
                  <a:cxn ang="0">
                    <a:pos x="5" y="31"/>
                  </a:cxn>
                  <a:cxn ang="0">
                    <a:pos x="12" y="33"/>
                  </a:cxn>
                  <a:cxn ang="0">
                    <a:pos x="50" y="4"/>
                  </a:cxn>
                  <a:cxn ang="0">
                    <a:pos x="49" y="0"/>
                  </a:cxn>
                  <a:cxn ang="0">
                    <a:pos x="42" y="6"/>
                  </a:cxn>
                  <a:cxn ang="0">
                    <a:pos x="25" y="9"/>
                  </a:cxn>
                  <a:cxn ang="0">
                    <a:pos x="22" y="7"/>
                  </a:cxn>
                  <a:cxn ang="0">
                    <a:pos x="10" y="9"/>
                  </a:cxn>
                  <a:cxn ang="0">
                    <a:pos x="1" y="17"/>
                  </a:cxn>
                  <a:cxn ang="0">
                    <a:pos x="3" y="28"/>
                  </a:cxn>
                </a:cxnLst>
                <a:rect l="0" t="0" r="r" b="b"/>
                <a:pathLst>
                  <a:path w="69" h="34">
                    <a:moveTo>
                      <a:pt x="3" y="28"/>
                    </a:moveTo>
                    <a:cubicBezTo>
                      <a:pt x="3" y="29"/>
                      <a:pt x="4" y="30"/>
                      <a:pt x="5" y="31"/>
                    </a:cubicBezTo>
                    <a:cubicBezTo>
                      <a:pt x="7" y="32"/>
                      <a:pt x="9" y="33"/>
                      <a:pt x="12" y="33"/>
                    </a:cubicBezTo>
                    <a:cubicBezTo>
                      <a:pt x="22" y="34"/>
                      <a:pt x="69" y="21"/>
                      <a:pt x="50" y="4"/>
                    </a:cubicBezTo>
                    <a:cubicBezTo>
                      <a:pt x="49" y="4"/>
                      <a:pt x="50" y="2"/>
                      <a:pt x="49" y="0"/>
                    </a:cubicBezTo>
                    <a:cubicBezTo>
                      <a:pt x="48" y="0"/>
                      <a:pt x="43" y="6"/>
                      <a:pt x="42" y="6"/>
                    </a:cubicBezTo>
                    <a:cubicBezTo>
                      <a:pt x="42" y="6"/>
                      <a:pt x="29" y="11"/>
                      <a:pt x="25" y="9"/>
                    </a:cubicBezTo>
                    <a:cubicBezTo>
                      <a:pt x="25" y="8"/>
                      <a:pt x="23" y="7"/>
                      <a:pt x="22" y="7"/>
                    </a:cubicBezTo>
                    <a:cubicBezTo>
                      <a:pt x="17" y="7"/>
                      <a:pt x="14" y="8"/>
                      <a:pt x="10" y="9"/>
                    </a:cubicBezTo>
                    <a:cubicBezTo>
                      <a:pt x="6" y="10"/>
                      <a:pt x="1" y="12"/>
                      <a:pt x="1" y="17"/>
                    </a:cubicBezTo>
                    <a:cubicBezTo>
                      <a:pt x="0" y="20"/>
                      <a:pt x="1" y="25"/>
                      <a:pt x="3" y="2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2" name="Freeform 677"/>
              <p:cNvSpPr>
                <a:spLocks/>
              </p:cNvSpPr>
              <p:nvPr/>
            </p:nvSpPr>
            <p:spPr bwMode="auto">
              <a:xfrm>
                <a:off x="3667860" y="3025507"/>
                <a:ext cx="625557" cy="430631"/>
              </a:xfrm>
              <a:custGeom>
                <a:avLst/>
                <a:gdLst/>
                <a:ahLst/>
                <a:cxnLst>
                  <a:cxn ang="0">
                    <a:pos x="246" y="4"/>
                  </a:cxn>
                  <a:cxn ang="0">
                    <a:pos x="264" y="43"/>
                  </a:cxn>
                  <a:cxn ang="0">
                    <a:pos x="166" y="88"/>
                  </a:cxn>
                  <a:cxn ang="0">
                    <a:pos x="210" y="144"/>
                  </a:cxn>
                  <a:cxn ang="0">
                    <a:pos x="110" y="182"/>
                  </a:cxn>
                  <a:cxn ang="0">
                    <a:pos x="96" y="130"/>
                  </a:cxn>
                  <a:cxn ang="0">
                    <a:pos x="26" y="194"/>
                  </a:cxn>
                  <a:cxn ang="0">
                    <a:pos x="0" y="166"/>
                  </a:cxn>
                  <a:cxn ang="0">
                    <a:pos x="113" y="66"/>
                  </a:cxn>
                  <a:cxn ang="0">
                    <a:pos x="246" y="4"/>
                  </a:cxn>
                </a:cxnLst>
                <a:rect l="0" t="0" r="r" b="b"/>
                <a:pathLst>
                  <a:path w="280" h="194">
                    <a:moveTo>
                      <a:pt x="246" y="4"/>
                    </a:moveTo>
                    <a:cubicBezTo>
                      <a:pt x="253" y="0"/>
                      <a:pt x="280" y="38"/>
                      <a:pt x="264" y="43"/>
                    </a:cubicBezTo>
                    <a:cubicBezTo>
                      <a:pt x="262" y="44"/>
                      <a:pt x="166" y="88"/>
                      <a:pt x="166" y="88"/>
                    </a:cubicBezTo>
                    <a:cubicBezTo>
                      <a:pt x="175" y="101"/>
                      <a:pt x="213" y="138"/>
                      <a:pt x="210" y="144"/>
                    </a:cubicBezTo>
                    <a:cubicBezTo>
                      <a:pt x="201" y="162"/>
                      <a:pt x="118" y="194"/>
                      <a:pt x="110" y="182"/>
                    </a:cubicBezTo>
                    <a:cubicBezTo>
                      <a:pt x="96" y="163"/>
                      <a:pt x="102" y="123"/>
                      <a:pt x="96" y="130"/>
                    </a:cubicBezTo>
                    <a:cubicBezTo>
                      <a:pt x="56" y="178"/>
                      <a:pt x="26" y="194"/>
                      <a:pt x="26" y="194"/>
                    </a:cubicBezTo>
                    <a:cubicBezTo>
                      <a:pt x="2" y="189"/>
                      <a:pt x="0" y="166"/>
                      <a:pt x="0" y="166"/>
                    </a:cubicBezTo>
                    <a:cubicBezTo>
                      <a:pt x="55" y="141"/>
                      <a:pt x="82" y="79"/>
                      <a:pt x="113" y="66"/>
                    </a:cubicBezTo>
                    <a:cubicBezTo>
                      <a:pt x="156" y="47"/>
                      <a:pt x="174" y="47"/>
                      <a:pt x="246" y="4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3" name="Freeform 678"/>
              <p:cNvSpPr>
                <a:spLocks/>
              </p:cNvSpPr>
              <p:nvPr/>
            </p:nvSpPr>
            <p:spPr bwMode="auto">
              <a:xfrm>
                <a:off x="3877120" y="3196872"/>
                <a:ext cx="414579" cy="468975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8" y="198"/>
                  </a:cxn>
                  <a:cxn ang="0">
                    <a:pos x="82" y="203"/>
                  </a:cxn>
                  <a:cxn ang="0">
                    <a:pos x="173" y="152"/>
                  </a:cxn>
                  <a:cxn ang="0">
                    <a:pos x="185" y="110"/>
                  </a:cxn>
                  <a:cxn ang="0">
                    <a:pos x="76" y="18"/>
                  </a:cxn>
                  <a:cxn ang="0">
                    <a:pos x="0" y="52"/>
                  </a:cxn>
                </a:cxnLst>
                <a:rect l="0" t="0" r="r" b="b"/>
                <a:pathLst>
                  <a:path w="188" h="210">
                    <a:moveTo>
                      <a:pt x="0" y="52"/>
                    </a:moveTo>
                    <a:cubicBezTo>
                      <a:pt x="0" y="52"/>
                      <a:pt x="18" y="163"/>
                      <a:pt x="8" y="198"/>
                    </a:cubicBezTo>
                    <a:cubicBezTo>
                      <a:pt x="5" y="209"/>
                      <a:pt x="63" y="210"/>
                      <a:pt x="82" y="203"/>
                    </a:cubicBezTo>
                    <a:cubicBezTo>
                      <a:pt x="101" y="196"/>
                      <a:pt x="155" y="179"/>
                      <a:pt x="173" y="152"/>
                    </a:cubicBezTo>
                    <a:cubicBezTo>
                      <a:pt x="188" y="129"/>
                      <a:pt x="185" y="110"/>
                      <a:pt x="185" y="110"/>
                    </a:cubicBezTo>
                    <a:cubicBezTo>
                      <a:pt x="161" y="115"/>
                      <a:pt x="76" y="18"/>
                      <a:pt x="76" y="18"/>
                    </a:cubicBezTo>
                    <a:cubicBezTo>
                      <a:pt x="76" y="18"/>
                      <a:pt x="26" y="0"/>
                      <a:pt x="0" y="5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/>
                  </a:gs>
                  <a:gs pos="100000">
                    <a:srgbClr val="00B0F0">
                      <a:lumMod val="60000"/>
                      <a:lumOff val="40000"/>
                    </a:srgbClr>
                  </a:gs>
                </a:gsLst>
                <a:lin ang="27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4" name="Freeform 679"/>
              <p:cNvSpPr>
                <a:spLocks noEditPoints="1"/>
              </p:cNvSpPr>
              <p:nvPr/>
            </p:nvSpPr>
            <p:spPr bwMode="auto">
              <a:xfrm>
                <a:off x="3838448" y="3121390"/>
                <a:ext cx="473593" cy="551561"/>
              </a:xfrm>
              <a:custGeom>
                <a:avLst/>
                <a:gdLst/>
                <a:ahLst/>
                <a:cxnLst>
                  <a:cxn ang="0">
                    <a:pos x="90" y="79"/>
                  </a:cxn>
                  <a:cxn ang="0">
                    <a:pos x="101" y="75"/>
                  </a:cxn>
                  <a:cxn ang="0">
                    <a:pos x="83" y="29"/>
                  </a:cxn>
                  <a:cxn ang="0">
                    <a:pos x="68" y="9"/>
                  </a:cxn>
                  <a:cxn ang="0">
                    <a:pos x="73" y="37"/>
                  </a:cxn>
                  <a:cxn ang="0">
                    <a:pos x="90" y="79"/>
                  </a:cxn>
                  <a:cxn ang="0">
                    <a:pos x="33" y="104"/>
                  </a:cxn>
                  <a:cxn ang="0">
                    <a:pos x="45" y="99"/>
                  </a:cxn>
                  <a:cxn ang="0">
                    <a:pos x="33" y="72"/>
                  </a:cxn>
                  <a:cxn ang="0">
                    <a:pos x="13" y="38"/>
                  </a:cxn>
                  <a:cxn ang="0">
                    <a:pos x="3" y="46"/>
                  </a:cxn>
                  <a:cxn ang="0">
                    <a:pos x="20" y="76"/>
                  </a:cxn>
                  <a:cxn ang="0">
                    <a:pos x="33" y="104"/>
                  </a:cxn>
                  <a:cxn ang="0">
                    <a:pos x="200" y="148"/>
                  </a:cxn>
                  <a:cxn ang="0">
                    <a:pos x="120" y="223"/>
                  </a:cxn>
                  <a:cxn ang="0">
                    <a:pos x="61" y="237"/>
                  </a:cxn>
                  <a:cxn ang="0">
                    <a:pos x="28" y="229"/>
                  </a:cxn>
                  <a:cxn ang="0">
                    <a:pos x="23" y="230"/>
                  </a:cxn>
                  <a:cxn ang="0">
                    <a:pos x="27" y="238"/>
                  </a:cxn>
                  <a:cxn ang="0">
                    <a:pos x="37" y="244"/>
                  </a:cxn>
                  <a:cxn ang="0">
                    <a:pos x="72" y="247"/>
                  </a:cxn>
                  <a:cxn ang="0">
                    <a:pos x="138" y="227"/>
                  </a:cxn>
                  <a:cxn ang="0">
                    <a:pos x="211" y="147"/>
                  </a:cxn>
                  <a:cxn ang="0">
                    <a:pos x="200" y="148"/>
                  </a:cxn>
                </a:cxnLst>
                <a:rect l="0" t="0" r="r" b="b"/>
                <a:pathLst>
                  <a:path w="214" h="248">
                    <a:moveTo>
                      <a:pt x="90" y="79"/>
                    </a:moveTo>
                    <a:cubicBezTo>
                      <a:pt x="93" y="85"/>
                      <a:pt x="104" y="82"/>
                      <a:pt x="101" y="75"/>
                    </a:cubicBezTo>
                    <a:cubicBezTo>
                      <a:pt x="95" y="60"/>
                      <a:pt x="89" y="44"/>
                      <a:pt x="83" y="29"/>
                    </a:cubicBezTo>
                    <a:cubicBezTo>
                      <a:pt x="82" y="27"/>
                      <a:pt x="75" y="0"/>
                      <a:pt x="68" y="9"/>
                    </a:cubicBezTo>
                    <a:cubicBezTo>
                      <a:pt x="63" y="16"/>
                      <a:pt x="71" y="31"/>
                      <a:pt x="73" y="37"/>
                    </a:cubicBezTo>
                    <a:cubicBezTo>
                      <a:pt x="79" y="51"/>
                      <a:pt x="84" y="65"/>
                      <a:pt x="90" y="79"/>
                    </a:cubicBezTo>
                    <a:close/>
                    <a:moveTo>
                      <a:pt x="33" y="104"/>
                    </a:moveTo>
                    <a:cubicBezTo>
                      <a:pt x="36" y="113"/>
                      <a:pt x="50" y="107"/>
                      <a:pt x="45" y="99"/>
                    </a:cubicBezTo>
                    <a:cubicBezTo>
                      <a:pt x="40" y="91"/>
                      <a:pt x="38" y="80"/>
                      <a:pt x="33" y="72"/>
                    </a:cubicBezTo>
                    <a:cubicBezTo>
                      <a:pt x="28" y="61"/>
                      <a:pt x="22" y="46"/>
                      <a:pt x="13" y="38"/>
                    </a:cubicBezTo>
                    <a:cubicBezTo>
                      <a:pt x="7" y="33"/>
                      <a:pt x="0" y="40"/>
                      <a:pt x="3" y="46"/>
                    </a:cubicBezTo>
                    <a:cubicBezTo>
                      <a:pt x="9" y="56"/>
                      <a:pt x="14" y="66"/>
                      <a:pt x="20" y="76"/>
                    </a:cubicBezTo>
                    <a:cubicBezTo>
                      <a:pt x="24" y="84"/>
                      <a:pt x="31" y="95"/>
                      <a:pt x="33" y="104"/>
                    </a:cubicBezTo>
                    <a:close/>
                    <a:moveTo>
                      <a:pt x="200" y="148"/>
                    </a:moveTo>
                    <a:cubicBezTo>
                      <a:pt x="201" y="188"/>
                      <a:pt x="151" y="209"/>
                      <a:pt x="120" y="223"/>
                    </a:cubicBezTo>
                    <a:cubicBezTo>
                      <a:pt x="101" y="231"/>
                      <a:pt x="82" y="235"/>
                      <a:pt x="61" y="237"/>
                    </a:cubicBezTo>
                    <a:cubicBezTo>
                      <a:pt x="51" y="237"/>
                      <a:pt x="37" y="233"/>
                      <a:pt x="28" y="229"/>
                    </a:cubicBezTo>
                    <a:cubicBezTo>
                      <a:pt x="27" y="229"/>
                      <a:pt x="25" y="229"/>
                      <a:pt x="23" y="230"/>
                    </a:cubicBezTo>
                    <a:cubicBezTo>
                      <a:pt x="19" y="233"/>
                      <a:pt x="23" y="239"/>
                      <a:pt x="27" y="238"/>
                    </a:cubicBezTo>
                    <a:cubicBezTo>
                      <a:pt x="19" y="240"/>
                      <a:pt x="35" y="243"/>
                      <a:pt x="37" y="244"/>
                    </a:cubicBezTo>
                    <a:cubicBezTo>
                      <a:pt x="49" y="247"/>
                      <a:pt x="60" y="248"/>
                      <a:pt x="72" y="247"/>
                    </a:cubicBezTo>
                    <a:cubicBezTo>
                      <a:pt x="96" y="244"/>
                      <a:pt x="116" y="237"/>
                      <a:pt x="138" y="227"/>
                    </a:cubicBezTo>
                    <a:cubicBezTo>
                      <a:pt x="171" y="212"/>
                      <a:pt x="214" y="189"/>
                      <a:pt x="211" y="147"/>
                    </a:cubicBezTo>
                    <a:cubicBezTo>
                      <a:pt x="210" y="140"/>
                      <a:pt x="200" y="141"/>
                      <a:pt x="200" y="14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5" name="Freeform 680"/>
              <p:cNvSpPr>
                <a:spLocks/>
              </p:cNvSpPr>
              <p:nvPr/>
            </p:nvSpPr>
            <p:spPr bwMode="auto">
              <a:xfrm>
                <a:off x="3560295" y="2699777"/>
                <a:ext cx="537035" cy="519117"/>
              </a:xfrm>
              <a:custGeom>
                <a:avLst/>
                <a:gdLst/>
                <a:ahLst/>
                <a:cxnLst>
                  <a:cxn ang="0">
                    <a:pos x="23" y="151"/>
                  </a:cxn>
                  <a:cxn ang="0">
                    <a:pos x="152" y="213"/>
                  </a:cxn>
                  <a:cxn ang="0">
                    <a:pos x="174" y="229"/>
                  </a:cxn>
                  <a:cxn ang="0">
                    <a:pos x="178" y="202"/>
                  </a:cxn>
                  <a:cxn ang="0">
                    <a:pos x="240" y="132"/>
                  </a:cxn>
                  <a:cxn ang="0">
                    <a:pos x="210" y="72"/>
                  </a:cxn>
                  <a:cxn ang="0">
                    <a:pos x="170" y="19"/>
                  </a:cxn>
                  <a:cxn ang="0">
                    <a:pos x="73" y="13"/>
                  </a:cxn>
                  <a:cxn ang="0">
                    <a:pos x="23" y="151"/>
                  </a:cxn>
                </a:cxnLst>
                <a:rect l="0" t="0" r="r" b="b"/>
                <a:pathLst>
                  <a:path w="242" h="234">
                    <a:moveTo>
                      <a:pt x="23" y="151"/>
                    </a:moveTo>
                    <a:cubicBezTo>
                      <a:pt x="45" y="204"/>
                      <a:pt x="103" y="231"/>
                      <a:pt x="152" y="213"/>
                    </a:cubicBezTo>
                    <a:cubicBezTo>
                      <a:pt x="154" y="212"/>
                      <a:pt x="154" y="234"/>
                      <a:pt x="174" y="229"/>
                    </a:cubicBezTo>
                    <a:cubicBezTo>
                      <a:pt x="193" y="224"/>
                      <a:pt x="178" y="202"/>
                      <a:pt x="178" y="202"/>
                    </a:cubicBezTo>
                    <a:cubicBezTo>
                      <a:pt x="207" y="187"/>
                      <a:pt x="235" y="163"/>
                      <a:pt x="240" y="132"/>
                    </a:cubicBezTo>
                    <a:cubicBezTo>
                      <a:pt x="242" y="113"/>
                      <a:pt x="235" y="86"/>
                      <a:pt x="210" y="72"/>
                    </a:cubicBezTo>
                    <a:cubicBezTo>
                      <a:pt x="210" y="72"/>
                      <a:pt x="187" y="33"/>
                      <a:pt x="170" y="19"/>
                    </a:cubicBezTo>
                    <a:cubicBezTo>
                      <a:pt x="146" y="0"/>
                      <a:pt x="103" y="1"/>
                      <a:pt x="73" y="13"/>
                    </a:cubicBezTo>
                    <a:cubicBezTo>
                      <a:pt x="22" y="36"/>
                      <a:pt x="0" y="97"/>
                      <a:pt x="23" y="15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6" name="Freeform 681"/>
              <p:cNvSpPr>
                <a:spLocks/>
              </p:cNvSpPr>
              <p:nvPr/>
            </p:nvSpPr>
            <p:spPr bwMode="auto">
              <a:xfrm>
                <a:off x="3707616" y="2901125"/>
                <a:ext cx="32458" cy="39818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2" y="19"/>
                  </a:cxn>
                  <a:cxn ang="0">
                    <a:pos x="15" y="3"/>
                  </a:cxn>
                </a:cxnLst>
                <a:rect l="0" t="0" r="r" b="b"/>
                <a:pathLst>
                  <a:path w="15" h="19">
                    <a:moveTo>
                      <a:pt x="15" y="3"/>
                    </a:moveTo>
                    <a:cubicBezTo>
                      <a:pt x="7" y="0"/>
                      <a:pt x="0" y="9"/>
                      <a:pt x="2" y="19"/>
                    </a:cubicBezTo>
                    <a:cubicBezTo>
                      <a:pt x="2" y="11"/>
                      <a:pt x="8" y="3"/>
                      <a:pt x="15" y="3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7" name="Freeform 682"/>
              <p:cNvSpPr>
                <a:spLocks/>
              </p:cNvSpPr>
              <p:nvPr/>
            </p:nvSpPr>
            <p:spPr bwMode="auto">
              <a:xfrm>
                <a:off x="3936342" y="2792417"/>
                <a:ext cx="42786" cy="25071"/>
              </a:xfrm>
              <a:custGeom>
                <a:avLst/>
                <a:gdLst/>
                <a:ahLst/>
                <a:cxnLst>
                  <a:cxn ang="0">
                    <a:pos x="20" y="11"/>
                  </a:cxn>
                  <a:cxn ang="0">
                    <a:pos x="0" y="10"/>
                  </a:cxn>
                  <a:cxn ang="0">
                    <a:pos x="20" y="11"/>
                  </a:cxn>
                </a:cxnLst>
                <a:rect l="0" t="0" r="r" b="b"/>
                <a:pathLst>
                  <a:path w="20" h="11">
                    <a:moveTo>
                      <a:pt x="20" y="11"/>
                    </a:moveTo>
                    <a:cubicBezTo>
                      <a:pt x="10" y="0"/>
                      <a:pt x="1" y="2"/>
                      <a:pt x="0" y="10"/>
                    </a:cubicBezTo>
                    <a:cubicBezTo>
                      <a:pt x="3" y="3"/>
                      <a:pt x="14" y="6"/>
                      <a:pt x="20" y="11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8" name="Freeform 683"/>
              <p:cNvSpPr>
                <a:spLocks/>
              </p:cNvSpPr>
              <p:nvPr/>
            </p:nvSpPr>
            <p:spPr bwMode="auto">
              <a:xfrm>
                <a:off x="3883856" y="2931825"/>
                <a:ext cx="54589" cy="36870"/>
              </a:xfrm>
              <a:custGeom>
                <a:avLst/>
                <a:gdLst/>
                <a:ahLst/>
                <a:cxnLst>
                  <a:cxn ang="0">
                    <a:pos x="3" y="17"/>
                  </a:cxn>
                  <a:cxn ang="0">
                    <a:pos x="21" y="13"/>
                  </a:cxn>
                  <a:cxn ang="0">
                    <a:pos x="3" y="17"/>
                  </a:cxn>
                </a:cxnLst>
                <a:rect l="0" t="0" r="r" b="b"/>
                <a:pathLst>
                  <a:path w="26" h="17">
                    <a:moveTo>
                      <a:pt x="3" y="17"/>
                    </a:moveTo>
                    <a:cubicBezTo>
                      <a:pt x="6" y="10"/>
                      <a:pt x="17" y="3"/>
                      <a:pt x="21" y="13"/>
                    </a:cubicBezTo>
                    <a:cubicBezTo>
                      <a:pt x="26" y="0"/>
                      <a:pt x="0" y="5"/>
                      <a:pt x="3" y="17"/>
                    </a:cubicBezTo>
                    <a:close/>
                  </a:path>
                </a:pathLst>
              </a:custGeom>
              <a:solidFill>
                <a:srgbClr val="FDC5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9" name="Freeform 684"/>
              <p:cNvSpPr>
                <a:spLocks/>
              </p:cNvSpPr>
              <p:nvPr/>
            </p:nvSpPr>
            <p:spPr bwMode="auto">
              <a:xfrm>
                <a:off x="3853685" y="3030180"/>
                <a:ext cx="116555" cy="85536"/>
              </a:xfrm>
              <a:custGeom>
                <a:avLst/>
                <a:gdLst/>
                <a:ahLst/>
                <a:cxnLst>
                  <a:cxn ang="0">
                    <a:pos x="19" y="35"/>
                  </a:cxn>
                  <a:cxn ang="0">
                    <a:pos x="31" y="25"/>
                  </a:cxn>
                  <a:cxn ang="0">
                    <a:pos x="47" y="0"/>
                  </a:cxn>
                  <a:cxn ang="0">
                    <a:pos x="0" y="2"/>
                  </a:cxn>
                  <a:cxn ang="0">
                    <a:pos x="19" y="35"/>
                  </a:cxn>
                </a:cxnLst>
                <a:rect l="0" t="0" r="r" b="b"/>
                <a:pathLst>
                  <a:path w="53" h="38">
                    <a:moveTo>
                      <a:pt x="19" y="35"/>
                    </a:moveTo>
                    <a:cubicBezTo>
                      <a:pt x="29" y="38"/>
                      <a:pt x="27" y="26"/>
                      <a:pt x="31" y="25"/>
                    </a:cubicBezTo>
                    <a:cubicBezTo>
                      <a:pt x="42" y="22"/>
                      <a:pt x="51" y="13"/>
                      <a:pt x="47" y="0"/>
                    </a:cubicBezTo>
                    <a:cubicBezTo>
                      <a:pt x="53" y="21"/>
                      <a:pt x="10" y="29"/>
                      <a:pt x="0" y="2"/>
                    </a:cubicBezTo>
                    <a:cubicBezTo>
                      <a:pt x="1" y="11"/>
                      <a:pt x="13" y="33"/>
                      <a:pt x="19" y="35"/>
                    </a:cubicBezTo>
                    <a:close/>
                  </a:path>
                </a:pathLst>
              </a:custGeom>
              <a:solidFill>
                <a:srgbClr val="FA8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0" name="Freeform 685"/>
              <p:cNvSpPr>
                <a:spLocks/>
              </p:cNvSpPr>
              <p:nvPr/>
            </p:nvSpPr>
            <p:spPr bwMode="auto">
              <a:xfrm>
                <a:off x="3722992" y="3012192"/>
                <a:ext cx="64916" cy="64890"/>
              </a:xfrm>
              <a:custGeom>
                <a:avLst/>
                <a:gdLst/>
                <a:ahLst/>
                <a:cxnLst>
                  <a:cxn ang="0">
                    <a:pos x="11" y="29"/>
                  </a:cxn>
                  <a:cxn ang="0">
                    <a:pos x="29" y="9"/>
                  </a:cxn>
                  <a:cxn ang="0">
                    <a:pos x="7" y="6"/>
                  </a:cxn>
                  <a:cxn ang="0">
                    <a:pos x="11" y="29"/>
                  </a:cxn>
                </a:cxnLst>
                <a:rect l="0" t="0" r="r" b="b"/>
                <a:pathLst>
                  <a:path w="29" h="29">
                    <a:moveTo>
                      <a:pt x="11" y="29"/>
                    </a:moveTo>
                    <a:cubicBezTo>
                      <a:pt x="21" y="24"/>
                      <a:pt x="29" y="18"/>
                      <a:pt x="29" y="9"/>
                    </a:cubicBezTo>
                    <a:cubicBezTo>
                      <a:pt x="24" y="1"/>
                      <a:pt x="17" y="0"/>
                      <a:pt x="7" y="6"/>
                    </a:cubicBezTo>
                    <a:cubicBezTo>
                      <a:pt x="0" y="13"/>
                      <a:pt x="2" y="23"/>
                      <a:pt x="11" y="29"/>
                    </a:cubicBezTo>
                    <a:close/>
                  </a:path>
                </a:pathLst>
              </a:custGeom>
              <a:solidFill>
                <a:srgbClr val="FCA0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1" name="Freeform 686"/>
              <p:cNvSpPr>
                <a:spLocks/>
              </p:cNvSpPr>
              <p:nvPr/>
            </p:nvSpPr>
            <p:spPr bwMode="auto">
              <a:xfrm>
                <a:off x="4015339" y="2907487"/>
                <a:ext cx="67867" cy="61940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15" y="2"/>
                  </a:cxn>
                  <a:cxn ang="0">
                    <a:pos x="1" y="7"/>
                  </a:cxn>
                </a:cxnLst>
                <a:rect l="0" t="0" r="r" b="b"/>
                <a:pathLst>
                  <a:path w="31" h="28">
                    <a:moveTo>
                      <a:pt x="1" y="7"/>
                    </a:moveTo>
                    <a:cubicBezTo>
                      <a:pt x="0" y="28"/>
                      <a:pt x="31" y="11"/>
                      <a:pt x="15" y="2"/>
                    </a:cubicBezTo>
                    <a:cubicBezTo>
                      <a:pt x="11" y="0"/>
                      <a:pt x="5" y="4"/>
                      <a:pt x="1" y="7"/>
                    </a:cubicBezTo>
                    <a:close/>
                  </a:path>
                </a:pathLst>
              </a:custGeom>
              <a:solidFill>
                <a:srgbClr val="FC9E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2" name="Freeform 687"/>
              <p:cNvSpPr>
                <a:spLocks/>
              </p:cNvSpPr>
              <p:nvPr/>
            </p:nvSpPr>
            <p:spPr bwMode="auto">
              <a:xfrm>
                <a:off x="3961480" y="2859120"/>
                <a:ext cx="45737" cy="56041"/>
              </a:xfrm>
              <a:custGeom>
                <a:avLst/>
                <a:gdLst/>
                <a:ahLst/>
                <a:cxnLst>
                  <a:cxn ang="0">
                    <a:pos x="3" y="20"/>
                  </a:cxn>
                  <a:cxn ang="0">
                    <a:pos x="20" y="11"/>
                  </a:cxn>
                  <a:cxn ang="0">
                    <a:pos x="7" y="2"/>
                  </a:cxn>
                  <a:cxn ang="0">
                    <a:pos x="3" y="20"/>
                  </a:cxn>
                </a:cxnLst>
                <a:rect l="0" t="0" r="r" b="b"/>
                <a:pathLst>
                  <a:path w="21" h="25">
                    <a:moveTo>
                      <a:pt x="3" y="20"/>
                    </a:moveTo>
                    <a:cubicBezTo>
                      <a:pt x="5" y="25"/>
                      <a:pt x="19" y="16"/>
                      <a:pt x="20" y="11"/>
                    </a:cubicBezTo>
                    <a:cubicBezTo>
                      <a:pt x="21" y="4"/>
                      <a:pt x="12" y="0"/>
                      <a:pt x="7" y="2"/>
                    </a:cubicBezTo>
                    <a:cubicBezTo>
                      <a:pt x="0" y="5"/>
                      <a:pt x="0" y="15"/>
                      <a:pt x="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3" name="Freeform 688"/>
              <p:cNvSpPr>
                <a:spLocks/>
              </p:cNvSpPr>
              <p:nvPr/>
            </p:nvSpPr>
            <p:spPr bwMode="auto">
              <a:xfrm>
                <a:off x="3963323" y="2867805"/>
                <a:ext cx="32458" cy="42769"/>
              </a:xfrm>
              <a:custGeom>
                <a:avLst/>
                <a:gdLst/>
                <a:ahLst/>
                <a:cxnLst>
                  <a:cxn ang="0">
                    <a:pos x="15" y="9"/>
                  </a:cxn>
                  <a:cxn ang="0">
                    <a:pos x="2" y="5"/>
                  </a:cxn>
                  <a:cxn ang="0">
                    <a:pos x="1" y="11"/>
                  </a:cxn>
                  <a:cxn ang="0">
                    <a:pos x="15" y="9"/>
                  </a:cxn>
                </a:cxnLst>
                <a:rect l="0" t="0" r="r" b="b"/>
                <a:pathLst>
                  <a:path w="15" h="19">
                    <a:moveTo>
                      <a:pt x="15" y="9"/>
                    </a:moveTo>
                    <a:cubicBezTo>
                      <a:pt x="13" y="2"/>
                      <a:pt x="6" y="0"/>
                      <a:pt x="2" y="5"/>
                    </a:cubicBezTo>
                    <a:cubicBezTo>
                      <a:pt x="0" y="7"/>
                      <a:pt x="1" y="11"/>
                      <a:pt x="1" y="11"/>
                    </a:cubicBezTo>
                    <a:cubicBezTo>
                      <a:pt x="1" y="19"/>
                      <a:pt x="12" y="14"/>
                      <a:pt x="15" y="9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4" name="Freeform 689"/>
              <p:cNvSpPr>
                <a:spLocks/>
              </p:cNvSpPr>
              <p:nvPr/>
            </p:nvSpPr>
            <p:spPr bwMode="auto">
              <a:xfrm>
                <a:off x="3967226" y="2874161"/>
                <a:ext cx="20655" cy="26546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9" y="6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cubicBezTo>
                      <a:pt x="8" y="1"/>
                      <a:pt x="4" y="0"/>
                      <a:pt x="1" y="3"/>
                    </a:cubicBezTo>
                    <a:cubicBezTo>
                      <a:pt x="0" y="4"/>
                      <a:pt x="0" y="7"/>
                      <a:pt x="0" y="7"/>
                    </a:cubicBezTo>
                    <a:cubicBezTo>
                      <a:pt x="1" y="11"/>
                      <a:pt x="7" y="8"/>
                      <a:pt x="9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5" name="Freeform 690"/>
              <p:cNvSpPr>
                <a:spLocks/>
              </p:cNvSpPr>
              <p:nvPr/>
            </p:nvSpPr>
            <p:spPr bwMode="auto">
              <a:xfrm>
                <a:off x="3967059" y="2874959"/>
                <a:ext cx="13278" cy="13273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4" y="6"/>
                  </a:cxn>
                  <a:cxn ang="0">
                    <a:pos x="5" y="2"/>
                  </a:cxn>
                  <a:cxn ang="0">
                    <a:pos x="2" y="1"/>
                  </a:cxn>
                  <a:cxn ang="0">
                    <a:pos x="1" y="4"/>
                  </a:cxn>
                </a:cxnLst>
                <a:rect l="0" t="0" r="r" b="b"/>
                <a:pathLst>
                  <a:path w="6" h="6">
                    <a:moveTo>
                      <a:pt x="1" y="4"/>
                    </a:moveTo>
                    <a:cubicBezTo>
                      <a:pt x="1" y="5"/>
                      <a:pt x="3" y="6"/>
                      <a:pt x="4" y="6"/>
                    </a:cubicBezTo>
                    <a:cubicBezTo>
                      <a:pt x="5" y="5"/>
                      <a:pt x="6" y="4"/>
                      <a:pt x="5" y="2"/>
                    </a:cubicBezTo>
                    <a:cubicBezTo>
                      <a:pt x="5" y="1"/>
                      <a:pt x="3" y="0"/>
                      <a:pt x="2" y="1"/>
                    </a:cubicBezTo>
                    <a:cubicBezTo>
                      <a:pt x="1" y="1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6" name="Freeform 691"/>
              <p:cNvSpPr>
                <a:spLocks/>
              </p:cNvSpPr>
              <p:nvPr/>
            </p:nvSpPr>
            <p:spPr bwMode="auto">
              <a:xfrm>
                <a:off x="3724297" y="2956987"/>
                <a:ext cx="61966" cy="48667"/>
              </a:xfrm>
              <a:custGeom>
                <a:avLst/>
                <a:gdLst/>
                <a:ahLst/>
                <a:cxnLst>
                  <a:cxn ang="0">
                    <a:pos x="10" y="19"/>
                  </a:cxn>
                  <a:cxn ang="0">
                    <a:pos x="27" y="10"/>
                  </a:cxn>
                  <a:cxn ang="0">
                    <a:pos x="14" y="2"/>
                  </a:cxn>
                  <a:cxn ang="0">
                    <a:pos x="10" y="19"/>
                  </a:cxn>
                </a:cxnLst>
                <a:rect l="0" t="0" r="r" b="b"/>
                <a:pathLst>
                  <a:path w="28" h="23">
                    <a:moveTo>
                      <a:pt x="10" y="19"/>
                    </a:moveTo>
                    <a:cubicBezTo>
                      <a:pt x="14" y="23"/>
                      <a:pt x="26" y="15"/>
                      <a:pt x="27" y="10"/>
                    </a:cubicBezTo>
                    <a:cubicBezTo>
                      <a:pt x="28" y="4"/>
                      <a:pt x="20" y="0"/>
                      <a:pt x="14" y="2"/>
                    </a:cubicBezTo>
                    <a:cubicBezTo>
                      <a:pt x="0" y="6"/>
                      <a:pt x="7" y="16"/>
                      <a:pt x="10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7" name="Freeform 692"/>
              <p:cNvSpPr>
                <a:spLocks/>
              </p:cNvSpPr>
              <p:nvPr/>
            </p:nvSpPr>
            <p:spPr bwMode="auto">
              <a:xfrm>
                <a:off x="3749005" y="2969181"/>
                <a:ext cx="45736" cy="39819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3" y="4"/>
                  </a:cxn>
                  <a:cxn ang="0">
                    <a:pos x="3" y="11"/>
                  </a:cxn>
                  <a:cxn ang="0">
                    <a:pos x="15" y="5"/>
                  </a:cxn>
                </a:cxnLst>
                <a:rect l="0" t="0" r="r" b="b"/>
                <a:pathLst>
                  <a:path w="20" h="18">
                    <a:moveTo>
                      <a:pt x="15" y="5"/>
                    </a:moveTo>
                    <a:cubicBezTo>
                      <a:pt x="13" y="1"/>
                      <a:pt x="7" y="0"/>
                      <a:pt x="3" y="4"/>
                    </a:cubicBezTo>
                    <a:cubicBezTo>
                      <a:pt x="3" y="5"/>
                      <a:pt x="0" y="7"/>
                      <a:pt x="3" y="11"/>
                    </a:cubicBezTo>
                    <a:cubicBezTo>
                      <a:pt x="4" y="18"/>
                      <a:pt x="20" y="12"/>
                      <a:pt x="15" y="5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8" name="Freeform 693"/>
              <p:cNvSpPr>
                <a:spLocks/>
              </p:cNvSpPr>
              <p:nvPr/>
            </p:nvSpPr>
            <p:spPr bwMode="auto">
              <a:xfrm>
                <a:off x="3752066" y="2980345"/>
                <a:ext cx="22130" cy="20647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1" y="2"/>
                  </a:cxn>
                  <a:cxn ang="0">
                    <a:pos x="1" y="6"/>
                  </a:cxn>
                  <a:cxn ang="0">
                    <a:pos x="7" y="3"/>
                  </a:cxn>
                </a:cxnLst>
                <a:rect l="0" t="0" r="r" b="b"/>
                <a:pathLst>
                  <a:path w="10" h="9">
                    <a:moveTo>
                      <a:pt x="7" y="3"/>
                    </a:moveTo>
                    <a:cubicBezTo>
                      <a:pt x="6" y="1"/>
                      <a:pt x="3" y="0"/>
                      <a:pt x="1" y="2"/>
                    </a:cubicBezTo>
                    <a:cubicBezTo>
                      <a:pt x="1" y="3"/>
                      <a:pt x="0" y="4"/>
                      <a:pt x="1" y="6"/>
                    </a:cubicBezTo>
                    <a:cubicBezTo>
                      <a:pt x="2" y="9"/>
                      <a:pt x="10" y="6"/>
                      <a:pt x="7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9" name="Freeform 694"/>
              <p:cNvSpPr>
                <a:spLocks/>
              </p:cNvSpPr>
              <p:nvPr/>
            </p:nvSpPr>
            <p:spPr bwMode="auto">
              <a:xfrm>
                <a:off x="3745841" y="2979962"/>
                <a:ext cx="13279" cy="10324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4" y="4"/>
                  </a:cxn>
                  <a:cxn ang="0">
                    <a:pos x="6" y="1"/>
                  </a:cxn>
                  <a:cxn ang="0">
                    <a:pos x="2" y="1"/>
                  </a:cxn>
                  <a:cxn ang="0">
                    <a:pos x="1" y="3"/>
                  </a:cxn>
                </a:cxnLst>
                <a:rect l="0" t="0" r="r" b="b"/>
                <a:pathLst>
                  <a:path w="6" h="5">
                    <a:moveTo>
                      <a:pt x="1" y="3"/>
                    </a:moveTo>
                    <a:cubicBezTo>
                      <a:pt x="1" y="4"/>
                      <a:pt x="3" y="5"/>
                      <a:pt x="4" y="4"/>
                    </a:cubicBezTo>
                    <a:cubicBezTo>
                      <a:pt x="5" y="3"/>
                      <a:pt x="6" y="2"/>
                      <a:pt x="6" y="1"/>
                    </a:cubicBezTo>
                    <a:cubicBezTo>
                      <a:pt x="5" y="0"/>
                      <a:pt x="4" y="0"/>
                      <a:pt x="2" y="1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0" name="Freeform 695"/>
              <p:cNvSpPr>
                <a:spLocks/>
              </p:cNvSpPr>
              <p:nvPr/>
            </p:nvSpPr>
            <p:spPr bwMode="auto">
              <a:xfrm>
                <a:off x="3524059" y="2610971"/>
                <a:ext cx="629983" cy="573682"/>
              </a:xfrm>
              <a:custGeom>
                <a:avLst/>
                <a:gdLst/>
                <a:ahLst/>
                <a:cxnLst>
                  <a:cxn ang="0">
                    <a:pos x="33" y="249"/>
                  </a:cxn>
                  <a:cxn ang="0">
                    <a:pos x="27" y="255"/>
                  </a:cxn>
                  <a:cxn ang="0">
                    <a:pos x="15" y="241"/>
                  </a:cxn>
                  <a:cxn ang="0">
                    <a:pos x="5" y="199"/>
                  </a:cxn>
                  <a:cxn ang="0">
                    <a:pos x="2" y="159"/>
                  </a:cxn>
                  <a:cxn ang="0">
                    <a:pos x="10" y="103"/>
                  </a:cxn>
                  <a:cxn ang="0">
                    <a:pos x="48" y="49"/>
                  </a:cxn>
                  <a:cxn ang="0">
                    <a:pos x="163" y="9"/>
                  </a:cxn>
                  <a:cxn ang="0">
                    <a:pos x="173" y="32"/>
                  </a:cxn>
                  <a:cxn ang="0">
                    <a:pos x="228" y="79"/>
                  </a:cxn>
                  <a:cxn ang="0">
                    <a:pos x="256" y="103"/>
                  </a:cxn>
                  <a:cxn ang="0">
                    <a:pos x="271" y="105"/>
                  </a:cxn>
                  <a:cxn ang="0">
                    <a:pos x="279" y="108"/>
                  </a:cxn>
                  <a:cxn ang="0">
                    <a:pos x="284" y="119"/>
                  </a:cxn>
                  <a:cxn ang="0">
                    <a:pos x="268" y="131"/>
                  </a:cxn>
                  <a:cxn ang="0">
                    <a:pos x="264" y="135"/>
                  </a:cxn>
                  <a:cxn ang="0">
                    <a:pos x="240" y="116"/>
                  </a:cxn>
                  <a:cxn ang="0">
                    <a:pos x="225" y="101"/>
                  </a:cxn>
                  <a:cxn ang="0">
                    <a:pos x="197" y="82"/>
                  </a:cxn>
                  <a:cxn ang="0">
                    <a:pos x="191" y="84"/>
                  </a:cxn>
                  <a:cxn ang="0">
                    <a:pos x="106" y="60"/>
                  </a:cxn>
                  <a:cxn ang="0">
                    <a:pos x="163" y="108"/>
                  </a:cxn>
                  <a:cxn ang="0">
                    <a:pos x="117" y="76"/>
                  </a:cxn>
                  <a:cxn ang="0">
                    <a:pos x="101" y="90"/>
                  </a:cxn>
                  <a:cxn ang="0">
                    <a:pos x="128" y="127"/>
                  </a:cxn>
                  <a:cxn ang="0">
                    <a:pos x="95" y="95"/>
                  </a:cxn>
                  <a:cxn ang="0">
                    <a:pos x="70" y="84"/>
                  </a:cxn>
                  <a:cxn ang="0">
                    <a:pos x="67" y="162"/>
                  </a:cxn>
                  <a:cxn ang="0">
                    <a:pos x="91" y="240"/>
                  </a:cxn>
                  <a:cxn ang="0">
                    <a:pos x="71" y="204"/>
                  </a:cxn>
                  <a:cxn ang="0">
                    <a:pos x="53" y="172"/>
                  </a:cxn>
                  <a:cxn ang="0">
                    <a:pos x="68" y="248"/>
                  </a:cxn>
                  <a:cxn ang="0">
                    <a:pos x="56" y="248"/>
                  </a:cxn>
                  <a:cxn ang="0">
                    <a:pos x="39" y="249"/>
                  </a:cxn>
                </a:cxnLst>
                <a:rect l="0" t="0" r="r" b="b"/>
                <a:pathLst>
                  <a:path w="285" h="258">
                    <a:moveTo>
                      <a:pt x="39" y="249"/>
                    </a:moveTo>
                    <a:cubicBezTo>
                      <a:pt x="37" y="250"/>
                      <a:pt x="35" y="249"/>
                      <a:pt x="33" y="249"/>
                    </a:cubicBezTo>
                    <a:cubicBezTo>
                      <a:pt x="32" y="250"/>
                      <a:pt x="32" y="251"/>
                      <a:pt x="31" y="252"/>
                    </a:cubicBezTo>
                    <a:cubicBezTo>
                      <a:pt x="30" y="253"/>
                      <a:pt x="29" y="255"/>
                      <a:pt x="27" y="255"/>
                    </a:cubicBezTo>
                    <a:cubicBezTo>
                      <a:pt x="13" y="258"/>
                      <a:pt x="2" y="240"/>
                      <a:pt x="3" y="226"/>
                    </a:cubicBezTo>
                    <a:cubicBezTo>
                      <a:pt x="5" y="232"/>
                      <a:pt x="12" y="239"/>
                      <a:pt x="15" y="241"/>
                    </a:cubicBezTo>
                    <a:cubicBezTo>
                      <a:pt x="19" y="242"/>
                      <a:pt x="22" y="239"/>
                      <a:pt x="22" y="236"/>
                    </a:cubicBezTo>
                    <a:cubicBezTo>
                      <a:pt x="20" y="222"/>
                      <a:pt x="12" y="211"/>
                      <a:pt x="5" y="199"/>
                    </a:cubicBezTo>
                    <a:cubicBezTo>
                      <a:pt x="5" y="197"/>
                      <a:pt x="5" y="196"/>
                      <a:pt x="4" y="194"/>
                    </a:cubicBezTo>
                    <a:cubicBezTo>
                      <a:pt x="2" y="182"/>
                      <a:pt x="1" y="170"/>
                      <a:pt x="2" y="159"/>
                    </a:cubicBezTo>
                    <a:cubicBezTo>
                      <a:pt x="3" y="146"/>
                      <a:pt x="0" y="130"/>
                      <a:pt x="4" y="119"/>
                    </a:cubicBezTo>
                    <a:cubicBezTo>
                      <a:pt x="5" y="113"/>
                      <a:pt x="9" y="108"/>
                      <a:pt x="10" y="103"/>
                    </a:cubicBezTo>
                    <a:cubicBezTo>
                      <a:pt x="12" y="98"/>
                      <a:pt x="13" y="91"/>
                      <a:pt x="15" y="87"/>
                    </a:cubicBezTo>
                    <a:cubicBezTo>
                      <a:pt x="22" y="72"/>
                      <a:pt x="35" y="59"/>
                      <a:pt x="48" y="49"/>
                    </a:cubicBezTo>
                    <a:cubicBezTo>
                      <a:pt x="56" y="44"/>
                      <a:pt x="63" y="39"/>
                      <a:pt x="70" y="38"/>
                    </a:cubicBezTo>
                    <a:cubicBezTo>
                      <a:pt x="90" y="14"/>
                      <a:pt x="138" y="0"/>
                      <a:pt x="163" y="9"/>
                    </a:cubicBezTo>
                    <a:cubicBezTo>
                      <a:pt x="144" y="12"/>
                      <a:pt x="114" y="10"/>
                      <a:pt x="95" y="27"/>
                    </a:cubicBezTo>
                    <a:cubicBezTo>
                      <a:pt x="125" y="18"/>
                      <a:pt x="152" y="22"/>
                      <a:pt x="173" y="32"/>
                    </a:cubicBezTo>
                    <a:cubicBezTo>
                      <a:pt x="185" y="38"/>
                      <a:pt x="210" y="52"/>
                      <a:pt x="217" y="66"/>
                    </a:cubicBezTo>
                    <a:cubicBezTo>
                      <a:pt x="220" y="72"/>
                      <a:pt x="223" y="74"/>
                      <a:pt x="228" y="79"/>
                    </a:cubicBezTo>
                    <a:cubicBezTo>
                      <a:pt x="233" y="84"/>
                      <a:pt x="238" y="92"/>
                      <a:pt x="245" y="96"/>
                    </a:cubicBezTo>
                    <a:cubicBezTo>
                      <a:pt x="249" y="99"/>
                      <a:pt x="252" y="101"/>
                      <a:pt x="256" y="103"/>
                    </a:cubicBezTo>
                    <a:cubicBezTo>
                      <a:pt x="256" y="103"/>
                      <a:pt x="259" y="104"/>
                      <a:pt x="261" y="106"/>
                    </a:cubicBezTo>
                    <a:cubicBezTo>
                      <a:pt x="266" y="108"/>
                      <a:pt x="268" y="108"/>
                      <a:pt x="271" y="105"/>
                    </a:cubicBezTo>
                    <a:cubicBezTo>
                      <a:pt x="273" y="100"/>
                      <a:pt x="268" y="97"/>
                      <a:pt x="266" y="95"/>
                    </a:cubicBezTo>
                    <a:cubicBezTo>
                      <a:pt x="275" y="99"/>
                      <a:pt x="279" y="101"/>
                      <a:pt x="279" y="108"/>
                    </a:cubicBezTo>
                    <a:cubicBezTo>
                      <a:pt x="279" y="110"/>
                      <a:pt x="280" y="111"/>
                      <a:pt x="281" y="112"/>
                    </a:cubicBezTo>
                    <a:cubicBezTo>
                      <a:pt x="280" y="116"/>
                      <a:pt x="285" y="116"/>
                      <a:pt x="284" y="119"/>
                    </a:cubicBezTo>
                    <a:cubicBezTo>
                      <a:pt x="282" y="122"/>
                      <a:pt x="278" y="120"/>
                      <a:pt x="274" y="122"/>
                    </a:cubicBezTo>
                    <a:cubicBezTo>
                      <a:pt x="272" y="125"/>
                      <a:pt x="274" y="129"/>
                      <a:pt x="268" y="131"/>
                    </a:cubicBezTo>
                    <a:cubicBezTo>
                      <a:pt x="269" y="134"/>
                      <a:pt x="271" y="133"/>
                      <a:pt x="270" y="135"/>
                    </a:cubicBezTo>
                    <a:cubicBezTo>
                      <a:pt x="267" y="137"/>
                      <a:pt x="267" y="133"/>
                      <a:pt x="264" y="135"/>
                    </a:cubicBezTo>
                    <a:cubicBezTo>
                      <a:pt x="264" y="137"/>
                      <a:pt x="265" y="139"/>
                      <a:pt x="262" y="140"/>
                    </a:cubicBezTo>
                    <a:cubicBezTo>
                      <a:pt x="252" y="136"/>
                      <a:pt x="249" y="124"/>
                      <a:pt x="240" y="116"/>
                    </a:cubicBezTo>
                    <a:cubicBezTo>
                      <a:pt x="237" y="113"/>
                      <a:pt x="232" y="111"/>
                      <a:pt x="229" y="108"/>
                    </a:cubicBezTo>
                    <a:cubicBezTo>
                      <a:pt x="227" y="106"/>
                      <a:pt x="226" y="103"/>
                      <a:pt x="225" y="101"/>
                    </a:cubicBezTo>
                    <a:cubicBezTo>
                      <a:pt x="218" y="91"/>
                      <a:pt x="212" y="81"/>
                      <a:pt x="203" y="75"/>
                    </a:cubicBezTo>
                    <a:cubicBezTo>
                      <a:pt x="199" y="77"/>
                      <a:pt x="199" y="79"/>
                      <a:pt x="197" y="82"/>
                    </a:cubicBezTo>
                    <a:cubicBezTo>
                      <a:pt x="193" y="82"/>
                      <a:pt x="186" y="72"/>
                      <a:pt x="181" y="70"/>
                    </a:cubicBezTo>
                    <a:cubicBezTo>
                      <a:pt x="182" y="72"/>
                      <a:pt x="192" y="82"/>
                      <a:pt x="191" y="84"/>
                    </a:cubicBezTo>
                    <a:cubicBezTo>
                      <a:pt x="187" y="88"/>
                      <a:pt x="183" y="93"/>
                      <a:pt x="176" y="94"/>
                    </a:cubicBezTo>
                    <a:cubicBezTo>
                      <a:pt x="155" y="78"/>
                      <a:pt x="133" y="62"/>
                      <a:pt x="106" y="60"/>
                    </a:cubicBezTo>
                    <a:cubicBezTo>
                      <a:pt x="121" y="69"/>
                      <a:pt x="138" y="80"/>
                      <a:pt x="152" y="93"/>
                    </a:cubicBezTo>
                    <a:cubicBezTo>
                      <a:pt x="157" y="96"/>
                      <a:pt x="166" y="101"/>
                      <a:pt x="163" y="108"/>
                    </a:cubicBezTo>
                    <a:cubicBezTo>
                      <a:pt x="157" y="111"/>
                      <a:pt x="156" y="105"/>
                      <a:pt x="153" y="103"/>
                    </a:cubicBezTo>
                    <a:cubicBezTo>
                      <a:pt x="143" y="93"/>
                      <a:pt x="130" y="83"/>
                      <a:pt x="117" y="76"/>
                    </a:cubicBezTo>
                    <a:cubicBezTo>
                      <a:pt x="105" y="69"/>
                      <a:pt x="92" y="60"/>
                      <a:pt x="77" y="60"/>
                    </a:cubicBezTo>
                    <a:cubicBezTo>
                      <a:pt x="85" y="70"/>
                      <a:pt x="93" y="80"/>
                      <a:pt x="101" y="90"/>
                    </a:cubicBezTo>
                    <a:cubicBezTo>
                      <a:pt x="110" y="99"/>
                      <a:pt x="121" y="108"/>
                      <a:pt x="126" y="119"/>
                    </a:cubicBezTo>
                    <a:cubicBezTo>
                      <a:pt x="127" y="121"/>
                      <a:pt x="129" y="125"/>
                      <a:pt x="128" y="127"/>
                    </a:cubicBezTo>
                    <a:cubicBezTo>
                      <a:pt x="122" y="131"/>
                      <a:pt x="121" y="124"/>
                      <a:pt x="118" y="121"/>
                    </a:cubicBezTo>
                    <a:cubicBezTo>
                      <a:pt x="112" y="113"/>
                      <a:pt x="103" y="104"/>
                      <a:pt x="95" y="95"/>
                    </a:cubicBezTo>
                    <a:cubicBezTo>
                      <a:pt x="87" y="86"/>
                      <a:pt x="81" y="75"/>
                      <a:pt x="73" y="67"/>
                    </a:cubicBezTo>
                    <a:cubicBezTo>
                      <a:pt x="70" y="72"/>
                      <a:pt x="70" y="78"/>
                      <a:pt x="70" y="84"/>
                    </a:cubicBezTo>
                    <a:cubicBezTo>
                      <a:pt x="79" y="96"/>
                      <a:pt x="93" y="150"/>
                      <a:pt x="87" y="155"/>
                    </a:cubicBezTo>
                    <a:cubicBezTo>
                      <a:pt x="84" y="158"/>
                      <a:pt x="74" y="158"/>
                      <a:pt x="67" y="162"/>
                    </a:cubicBezTo>
                    <a:cubicBezTo>
                      <a:pt x="68" y="178"/>
                      <a:pt x="77" y="199"/>
                      <a:pt x="85" y="216"/>
                    </a:cubicBezTo>
                    <a:cubicBezTo>
                      <a:pt x="89" y="223"/>
                      <a:pt x="96" y="234"/>
                      <a:pt x="91" y="240"/>
                    </a:cubicBezTo>
                    <a:cubicBezTo>
                      <a:pt x="87" y="239"/>
                      <a:pt x="85" y="233"/>
                      <a:pt x="83" y="229"/>
                    </a:cubicBezTo>
                    <a:cubicBezTo>
                      <a:pt x="79" y="220"/>
                      <a:pt x="75" y="212"/>
                      <a:pt x="71" y="204"/>
                    </a:cubicBezTo>
                    <a:cubicBezTo>
                      <a:pt x="64" y="191"/>
                      <a:pt x="61" y="178"/>
                      <a:pt x="58" y="167"/>
                    </a:cubicBezTo>
                    <a:cubicBezTo>
                      <a:pt x="56" y="169"/>
                      <a:pt x="54" y="170"/>
                      <a:pt x="53" y="172"/>
                    </a:cubicBezTo>
                    <a:cubicBezTo>
                      <a:pt x="57" y="193"/>
                      <a:pt x="70" y="218"/>
                      <a:pt x="75" y="239"/>
                    </a:cubicBezTo>
                    <a:cubicBezTo>
                      <a:pt x="72" y="242"/>
                      <a:pt x="72" y="246"/>
                      <a:pt x="68" y="248"/>
                    </a:cubicBezTo>
                    <a:cubicBezTo>
                      <a:pt x="64" y="249"/>
                      <a:pt x="64" y="244"/>
                      <a:pt x="61" y="243"/>
                    </a:cubicBezTo>
                    <a:cubicBezTo>
                      <a:pt x="59" y="244"/>
                      <a:pt x="59" y="247"/>
                      <a:pt x="56" y="248"/>
                    </a:cubicBezTo>
                    <a:cubicBezTo>
                      <a:pt x="52" y="248"/>
                      <a:pt x="51" y="243"/>
                      <a:pt x="48" y="242"/>
                    </a:cubicBezTo>
                    <a:cubicBezTo>
                      <a:pt x="45" y="244"/>
                      <a:pt x="44" y="247"/>
                      <a:pt x="39" y="249"/>
                    </a:cubicBez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1" name="Freeform 696"/>
              <p:cNvSpPr>
                <a:spLocks/>
              </p:cNvSpPr>
              <p:nvPr/>
            </p:nvSpPr>
            <p:spPr bwMode="auto">
              <a:xfrm>
                <a:off x="3564215" y="2977016"/>
                <a:ext cx="70818" cy="3244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6" y="2"/>
                  </a:cxn>
                  <a:cxn ang="0">
                    <a:pos x="30" y="12"/>
                  </a:cxn>
                  <a:cxn ang="0">
                    <a:pos x="1" y="11"/>
                  </a:cxn>
                  <a:cxn ang="0">
                    <a:pos x="0" y="4"/>
                  </a:cxn>
                </a:cxnLst>
                <a:rect l="0" t="0" r="r" b="b"/>
                <a:pathLst>
                  <a:path w="32" h="15">
                    <a:moveTo>
                      <a:pt x="0" y="4"/>
                    </a:moveTo>
                    <a:cubicBezTo>
                      <a:pt x="0" y="4"/>
                      <a:pt x="18" y="0"/>
                      <a:pt x="26" y="2"/>
                    </a:cubicBezTo>
                    <a:cubicBezTo>
                      <a:pt x="32" y="5"/>
                      <a:pt x="31" y="10"/>
                      <a:pt x="30" y="12"/>
                    </a:cubicBezTo>
                    <a:cubicBezTo>
                      <a:pt x="28" y="15"/>
                      <a:pt x="5" y="11"/>
                      <a:pt x="1" y="11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D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2" name="Freeform 697"/>
              <p:cNvSpPr>
                <a:spLocks/>
              </p:cNvSpPr>
              <p:nvPr/>
            </p:nvSpPr>
            <p:spPr bwMode="auto">
              <a:xfrm>
                <a:off x="3613406" y="2993520"/>
                <a:ext cx="5901" cy="1032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3" y="4"/>
                      <a:pt x="4" y="3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3" name="Freeform 698"/>
              <p:cNvSpPr>
                <a:spLocks/>
              </p:cNvSpPr>
              <p:nvPr/>
            </p:nvSpPr>
            <p:spPr bwMode="auto">
              <a:xfrm>
                <a:off x="3608723" y="2991575"/>
                <a:ext cx="7377" cy="1327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5"/>
                  </a:cxn>
                  <a:cxn ang="0">
                    <a:pos x="3" y="2"/>
                  </a:cxn>
                  <a:cxn ang="0">
                    <a:pos x="1" y="1"/>
                  </a:cxn>
                  <a:cxn ang="0">
                    <a:pos x="0" y="3"/>
                  </a:cxn>
                </a:cxnLst>
                <a:rect l="0" t="0" r="r" b="b"/>
                <a:pathLst>
                  <a:path w="3" h="5">
                    <a:moveTo>
                      <a:pt x="0" y="3"/>
                    </a:moveTo>
                    <a:cubicBezTo>
                      <a:pt x="0" y="4"/>
                      <a:pt x="1" y="5"/>
                      <a:pt x="2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4" name="Freeform 699"/>
              <p:cNvSpPr>
                <a:spLocks/>
              </p:cNvSpPr>
              <p:nvPr/>
            </p:nvSpPr>
            <p:spPr bwMode="auto">
              <a:xfrm>
                <a:off x="3596152" y="2991639"/>
                <a:ext cx="8852" cy="1032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4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5" name="Freeform 700"/>
              <p:cNvSpPr>
                <a:spLocks/>
              </p:cNvSpPr>
              <p:nvPr/>
            </p:nvSpPr>
            <p:spPr bwMode="auto">
              <a:xfrm>
                <a:off x="3578312" y="2993561"/>
                <a:ext cx="7377" cy="1032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6" name="Freeform 701"/>
              <p:cNvSpPr>
                <a:spLocks/>
              </p:cNvSpPr>
              <p:nvPr/>
            </p:nvSpPr>
            <p:spPr bwMode="auto">
              <a:xfrm>
                <a:off x="3567166" y="2991768"/>
                <a:ext cx="8852" cy="1032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2" y="4"/>
                    </a:cubicBezTo>
                    <a:cubicBezTo>
                      <a:pt x="3" y="3"/>
                      <a:pt x="4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4341" name="Picture 4" descr="雷奥与狗0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4"/>
          <a:stretch>
            <a:fillRect/>
          </a:stretch>
        </p:blipFill>
        <p:spPr bwMode="auto">
          <a:xfrm>
            <a:off x="2928938" y="285750"/>
            <a:ext cx="4684712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059113" y="3860800"/>
            <a:ext cx="649287" cy="1444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r>
              <a:rPr lang="en-US" altLang="zh-CN" sz="100">
                <a:solidFill>
                  <a:srgbClr val="4A452A"/>
                </a:solidFill>
                <a:latin typeface="Calibri" charset="0"/>
              </a:rPr>
              <a:t>PPT</a:t>
            </a:r>
            <a:r>
              <a:rPr lang="zh-CN" altLang="en-US" sz="100">
                <a:solidFill>
                  <a:srgbClr val="4A452A"/>
                </a:solidFill>
                <a:latin typeface="Calibri" charset="0"/>
              </a:rPr>
              <a:t>模板下载：</a:t>
            </a:r>
            <a:r>
              <a:rPr lang="en-US" altLang="zh-CN" sz="100">
                <a:solidFill>
                  <a:srgbClr val="4A452A"/>
                </a:solidFill>
                <a:latin typeface="Calibri" charset="0"/>
                <a:hlinkClick r:id="rId2"/>
              </a:rPr>
              <a:t>www.1ppt.com/moban/</a:t>
            </a:r>
            <a:r>
              <a:rPr lang="en-US" altLang="zh-CN" sz="100">
                <a:solidFill>
                  <a:srgbClr val="4A452A"/>
                </a:solidFill>
                <a:latin typeface="Calibri" charset="0"/>
              </a:rPr>
              <a:t>     </a:t>
            </a:r>
            <a:r>
              <a:rPr lang="zh-CN" altLang="en-US" sz="100">
                <a:solidFill>
                  <a:srgbClr val="4A452A"/>
                </a:solidFill>
                <a:latin typeface="Calibri" charset="0"/>
              </a:rPr>
              <a:t>行业</a:t>
            </a:r>
            <a:r>
              <a:rPr lang="en-US" altLang="zh-CN" sz="100">
                <a:solidFill>
                  <a:srgbClr val="4A452A"/>
                </a:solidFill>
                <a:latin typeface="Calibri" charset="0"/>
              </a:rPr>
              <a:t>PPT</a:t>
            </a:r>
            <a:r>
              <a:rPr lang="zh-CN" altLang="en-US" sz="100">
                <a:solidFill>
                  <a:srgbClr val="4A452A"/>
                </a:solidFill>
                <a:latin typeface="Calibri" charset="0"/>
              </a:rPr>
              <a:t>模板：</a:t>
            </a:r>
            <a:r>
              <a:rPr lang="en-US" altLang="zh-CN" sz="100">
                <a:solidFill>
                  <a:srgbClr val="4A452A"/>
                </a:solidFill>
                <a:latin typeface="Calibri" charset="0"/>
                <a:hlinkClick r:id="rId3"/>
              </a:rPr>
              <a:t>www.1ppt.com/hangye/</a:t>
            </a:r>
            <a:r>
              <a:rPr lang="en-US" altLang="zh-CN" sz="100">
                <a:solidFill>
                  <a:srgbClr val="4A452A"/>
                </a:solidFill>
                <a:latin typeface="Calibri" charset="0"/>
              </a:rPr>
              <a:t> </a:t>
            </a:r>
          </a:p>
          <a:p>
            <a:r>
              <a:rPr lang="zh-CN" altLang="en-US" sz="100">
                <a:solidFill>
                  <a:srgbClr val="4A452A"/>
                </a:solidFill>
                <a:latin typeface="Calibri" charset="0"/>
              </a:rPr>
              <a:t>节日</a:t>
            </a:r>
            <a:r>
              <a:rPr lang="en-US" altLang="zh-CN" sz="100">
                <a:solidFill>
                  <a:srgbClr val="4A452A"/>
                </a:solidFill>
                <a:latin typeface="Calibri" charset="0"/>
              </a:rPr>
              <a:t>PPT</a:t>
            </a:r>
            <a:r>
              <a:rPr lang="zh-CN" altLang="en-US" sz="100">
                <a:solidFill>
                  <a:srgbClr val="4A452A"/>
                </a:solidFill>
                <a:latin typeface="Calibri" charset="0"/>
              </a:rPr>
              <a:t>模板：</a:t>
            </a:r>
            <a:r>
              <a:rPr lang="en-US" altLang="zh-CN" sz="100">
                <a:solidFill>
                  <a:srgbClr val="4A452A"/>
                </a:solidFill>
                <a:latin typeface="Calibri" charset="0"/>
                <a:hlinkClick r:id="rId4"/>
              </a:rPr>
              <a:t>www.1ppt.com/jieri/</a:t>
            </a:r>
            <a:r>
              <a:rPr lang="en-US" altLang="zh-CN" sz="100">
                <a:solidFill>
                  <a:srgbClr val="4A452A"/>
                </a:solidFill>
                <a:latin typeface="Calibri" charset="0"/>
              </a:rPr>
              <a:t>           PPT</a:t>
            </a:r>
            <a:r>
              <a:rPr lang="zh-CN" altLang="en-US" sz="100">
                <a:solidFill>
                  <a:srgbClr val="4A452A"/>
                </a:solidFill>
                <a:latin typeface="Calibri" charset="0"/>
              </a:rPr>
              <a:t>素材下载：</a:t>
            </a:r>
            <a:r>
              <a:rPr lang="en-US" altLang="zh-CN" sz="100">
                <a:solidFill>
                  <a:srgbClr val="4A452A"/>
                </a:solidFill>
                <a:latin typeface="Calibri" charset="0"/>
                <a:hlinkClick r:id="rId5"/>
              </a:rPr>
              <a:t>www.1ppt.com/sucai/</a:t>
            </a:r>
            <a:endParaRPr lang="en-US" altLang="zh-CN" sz="100">
              <a:solidFill>
                <a:srgbClr val="4A452A"/>
              </a:solidFill>
              <a:latin typeface="Calibri" charset="0"/>
            </a:endParaRPr>
          </a:p>
          <a:p>
            <a:r>
              <a:rPr lang="en-US" altLang="zh-CN" sz="100">
                <a:solidFill>
                  <a:srgbClr val="4A452A"/>
                </a:solidFill>
                <a:latin typeface="Calibri" charset="0"/>
              </a:rPr>
              <a:t>PPT</a:t>
            </a:r>
            <a:r>
              <a:rPr lang="zh-CN" altLang="en-US" sz="100">
                <a:solidFill>
                  <a:srgbClr val="4A452A"/>
                </a:solidFill>
                <a:latin typeface="Calibri" charset="0"/>
              </a:rPr>
              <a:t>背景图片：</a:t>
            </a:r>
            <a:r>
              <a:rPr lang="en-US" altLang="zh-CN" sz="100">
                <a:solidFill>
                  <a:srgbClr val="4A452A"/>
                </a:solidFill>
                <a:latin typeface="Calibri" charset="0"/>
                <a:hlinkClick r:id="rId6"/>
              </a:rPr>
              <a:t>www.1ppt.com/beijing/</a:t>
            </a:r>
            <a:r>
              <a:rPr lang="en-US" altLang="zh-CN" sz="100">
                <a:solidFill>
                  <a:srgbClr val="4A452A"/>
                </a:solidFill>
                <a:latin typeface="Calibri" charset="0"/>
              </a:rPr>
              <a:t>      PPT</a:t>
            </a:r>
            <a:r>
              <a:rPr lang="zh-CN" altLang="en-US" sz="100">
                <a:solidFill>
                  <a:srgbClr val="4A452A"/>
                </a:solidFill>
                <a:latin typeface="Calibri" charset="0"/>
              </a:rPr>
              <a:t>图表下载：</a:t>
            </a:r>
            <a:r>
              <a:rPr lang="en-US" altLang="zh-CN" sz="100">
                <a:solidFill>
                  <a:srgbClr val="4A452A"/>
                </a:solidFill>
                <a:latin typeface="Calibri" charset="0"/>
                <a:hlinkClick r:id="rId7"/>
              </a:rPr>
              <a:t>www.1ppt.com/tubiao/</a:t>
            </a:r>
            <a:r>
              <a:rPr lang="en-US" altLang="zh-CN" sz="100">
                <a:solidFill>
                  <a:srgbClr val="4A452A"/>
                </a:solidFill>
                <a:latin typeface="Calibri" charset="0"/>
              </a:rPr>
              <a:t>      </a:t>
            </a:r>
          </a:p>
          <a:p>
            <a:r>
              <a:rPr lang="zh-CN" altLang="en-US" sz="100">
                <a:solidFill>
                  <a:srgbClr val="4A452A"/>
                </a:solidFill>
                <a:latin typeface="Calibri" charset="0"/>
              </a:rPr>
              <a:t>优秀</a:t>
            </a:r>
            <a:r>
              <a:rPr lang="en-US" altLang="zh-CN" sz="100">
                <a:solidFill>
                  <a:srgbClr val="4A452A"/>
                </a:solidFill>
                <a:latin typeface="Calibri" charset="0"/>
              </a:rPr>
              <a:t>PPT</a:t>
            </a:r>
            <a:r>
              <a:rPr lang="zh-CN" altLang="en-US" sz="100">
                <a:solidFill>
                  <a:srgbClr val="4A452A"/>
                </a:solidFill>
                <a:latin typeface="Calibri" charset="0"/>
              </a:rPr>
              <a:t>下载：</a:t>
            </a:r>
            <a:r>
              <a:rPr lang="en-US" altLang="zh-CN" sz="100">
                <a:solidFill>
                  <a:srgbClr val="4A452A"/>
                </a:solidFill>
                <a:latin typeface="Calibri" charset="0"/>
                <a:hlinkClick r:id="rId8"/>
              </a:rPr>
              <a:t>www.1ppt.com/xiazai/</a:t>
            </a:r>
            <a:r>
              <a:rPr lang="en-US" altLang="zh-CN" sz="100">
                <a:solidFill>
                  <a:srgbClr val="4A452A"/>
                </a:solidFill>
                <a:latin typeface="Calibri" charset="0"/>
              </a:rPr>
              <a:t>        PPT</a:t>
            </a:r>
            <a:r>
              <a:rPr lang="zh-CN" altLang="en-US" sz="100">
                <a:solidFill>
                  <a:srgbClr val="4A452A"/>
                </a:solidFill>
                <a:latin typeface="Calibri" charset="0"/>
              </a:rPr>
              <a:t>教程： </a:t>
            </a:r>
            <a:r>
              <a:rPr lang="en-US" altLang="zh-CN" sz="100">
                <a:solidFill>
                  <a:srgbClr val="4A452A"/>
                </a:solidFill>
                <a:latin typeface="Calibri" charset="0"/>
                <a:hlinkClick r:id="rId9"/>
              </a:rPr>
              <a:t>www.1ppt.com/powerpoint/</a:t>
            </a:r>
            <a:r>
              <a:rPr lang="en-US" altLang="zh-CN" sz="100">
                <a:solidFill>
                  <a:srgbClr val="4A452A"/>
                </a:solidFill>
                <a:latin typeface="Calibri" charset="0"/>
              </a:rPr>
              <a:t>      </a:t>
            </a:r>
          </a:p>
          <a:p>
            <a:r>
              <a:rPr lang="en-US" altLang="zh-CN" sz="100">
                <a:solidFill>
                  <a:srgbClr val="4A452A"/>
                </a:solidFill>
                <a:latin typeface="Calibri" charset="0"/>
              </a:rPr>
              <a:t>Word</a:t>
            </a:r>
            <a:r>
              <a:rPr lang="zh-CN" altLang="en-US" sz="100">
                <a:solidFill>
                  <a:srgbClr val="4A452A"/>
                </a:solidFill>
                <a:latin typeface="Calibri" charset="0"/>
              </a:rPr>
              <a:t>教程： </a:t>
            </a:r>
            <a:r>
              <a:rPr lang="en-US" altLang="zh-CN" sz="100">
                <a:solidFill>
                  <a:srgbClr val="4A452A"/>
                </a:solidFill>
                <a:latin typeface="Calibri" charset="0"/>
                <a:hlinkClick r:id="rId10"/>
              </a:rPr>
              <a:t>www.1ppt.com/word/</a:t>
            </a:r>
            <a:r>
              <a:rPr lang="en-US" altLang="zh-CN" sz="100">
                <a:solidFill>
                  <a:srgbClr val="4A452A"/>
                </a:solidFill>
                <a:latin typeface="Calibri" charset="0"/>
              </a:rPr>
              <a:t>              Excel</a:t>
            </a:r>
            <a:r>
              <a:rPr lang="zh-CN" altLang="en-US" sz="100">
                <a:solidFill>
                  <a:srgbClr val="4A452A"/>
                </a:solidFill>
                <a:latin typeface="Calibri" charset="0"/>
              </a:rPr>
              <a:t>教程：</a:t>
            </a:r>
            <a:r>
              <a:rPr lang="en-US" altLang="zh-CN" sz="100">
                <a:solidFill>
                  <a:srgbClr val="4A452A"/>
                </a:solidFill>
                <a:latin typeface="Calibri" charset="0"/>
                <a:hlinkClick r:id="rId11"/>
              </a:rPr>
              <a:t>www.1ppt.com/excel/</a:t>
            </a:r>
            <a:r>
              <a:rPr lang="en-US" altLang="zh-CN" sz="100">
                <a:solidFill>
                  <a:srgbClr val="4A452A"/>
                </a:solidFill>
                <a:latin typeface="Calibri" charset="0"/>
              </a:rPr>
              <a:t>  </a:t>
            </a:r>
          </a:p>
          <a:p>
            <a:r>
              <a:rPr lang="zh-CN" altLang="en-US" sz="100">
                <a:solidFill>
                  <a:srgbClr val="4A452A"/>
                </a:solidFill>
                <a:latin typeface="Calibri" charset="0"/>
              </a:rPr>
              <a:t>资料下载：</a:t>
            </a:r>
            <a:r>
              <a:rPr lang="en-US" altLang="zh-CN" sz="100">
                <a:solidFill>
                  <a:srgbClr val="4A452A"/>
                </a:solidFill>
                <a:latin typeface="Calibri" charset="0"/>
                <a:hlinkClick r:id="rId12"/>
              </a:rPr>
              <a:t>www.1ppt.com/ziliao/</a:t>
            </a:r>
            <a:r>
              <a:rPr lang="en-US" altLang="zh-CN" sz="100">
                <a:solidFill>
                  <a:srgbClr val="4A452A"/>
                </a:solidFill>
                <a:latin typeface="Calibri" charset="0"/>
              </a:rPr>
              <a:t>                PPT</a:t>
            </a:r>
            <a:r>
              <a:rPr lang="zh-CN" altLang="en-US" sz="100">
                <a:solidFill>
                  <a:srgbClr val="4A452A"/>
                </a:solidFill>
                <a:latin typeface="Calibri" charset="0"/>
              </a:rPr>
              <a:t>课件下载：</a:t>
            </a:r>
            <a:r>
              <a:rPr lang="en-US" altLang="zh-CN" sz="100">
                <a:solidFill>
                  <a:srgbClr val="4A452A"/>
                </a:solidFill>
                <a:latin typeface="Calibri" charset="0"/>
                <a:hlinkClick r:id="rId13"/>
              </a:rPr>
              <a:t>www.1ppt.com/kejian/</a:t>
            </a:r>
            <a:r>
              <a:rPr lang="en-US" altLang="zh-CN" sz="100">
                <a:solidFill>
                  <a:srgbClr val="4A452A"/>
                </a:solidFill>
                <a:latin typeface="Calibri" charset="0"/>
              </a:rPr>
              <a:t> </a:t>
            </a:r>
          </a:p>
          <a:p>
            <a:r>
              <a:rPr lang="zh-CN" altLang="en-US" sz="100">
                <a:solidFill>
                  <a:srgbClr val="4A452A"/>
                </a:solidFill>
                <a:latin typeface="Calibri" charset="0"/>
              </a:rPr>
              <a:t>范文下载：</a:t>
            </a:r>
            <a:r>
              <a:rPr lang="en-US" altLang="zh-CN" sz="100">
                <a:solidFill>
                  <a:srgbClr val="4A452A"/>
                </a:solidFill>
                <a:latin typeface="Calibri" charset="0"/>
                <a:hlinkClick r:id="rId14"/>
              </a:rPr>
              <a:t>www.1ppt.com/fanwen/</a:t>
            </a:r>
            <a:r>
              <a:rPr lang="en-US" altLang="zh-CN" sz="100">
                <a:solidFill>
                  <a:srgbClr val="4A452A"/>
                </a:solidFill>
                <a:latin typeface="Calibri" charset="0"/>
              </a:rPr>
              <a:t>             </a:t>
            </a:r>
            <a:r>
              <a:rPr lang="zh-CN" altLang="en-US" sz="100">
                <a:solidFill>
                  <a:srgbClr val="4A452A"/>
                </a:solidFill>
                <a:latin typeface="Calibri" charset="0"/>
              </a:rPr>
              <a:t>试卷下载：</a:t>
            </a:r>
            <a:r>
              <a:rPr lang="en-US" altLang="zh-CN" sz="100">
                <a:solidFill>
                  <a:srgbClr val="4A452A"/>
                </a:solidFill>
                <a:latin typeface="Calibri" charset="0"/>
                <a:hlinkClick r:id="rId15"/>
              </a:rPr>
              <a:t>www.1ppt.com/shiti/</a:t>
            </a:r>
            <a:r>
              <a:rPr lang="en-US" altLang="zh-CN" sz="100">
                <a:solidFill>
                  <a:srgbClr val="4A452A"/>
                </a:solidFill>
                <a:latin typeface="Calibri" charset="0"/>
              </a:rPr>
              <a:t>  </a:t>
            </a:r>
          </a:p>
          <a:p>
            <a:r>
              <a:rPr lang="zh-CN" altLang="en-US" sz="100">
                <a:solidFill>
                  <a:srgbClr val="4A452A"/>
                </a:solidFill>
                <a:latin typeface="Calibri" charset="0"/>
              </a:rPr>
              <a:t>教案下载：</a:t>
            </a:r>
            <a:r>
              <a:rPr lang="en-US" altLang="zh-CN" sz="100">
                <a:solidFill>
                  <a:srgbClr val="4A452A"/>
                </a:solidFill>
                <a:latin typeface="Calibri" charset="0"/>
                <a:hlinkClick r:id="rId16"/>
              </a:rPr>
              <a:t>www.1ppt.com/jiaoan/</a:t>
            </a:r>
            <a:r>
              <a:rPr lang="en-US" altLang="zh-CN" sz="100">
                <a:solidFill>
                  <a:srgbClr val="4A452A"/>
                </a:solidFill>
                <a:latin typeface="Calibri" charset="0"/>
              </a:rPr>
              <a:t>  </a:t>
            </a:r>
          </a:p>
          <a:p>
            <a:r>
              <a:rPr lang="en-US" altLang="zh-CN" sz="100">
                <a:solidFill>
                  <a:srgbClr val="4A452A"/>
                </a:solidFill>
                <a:latin typeface="Calibri" charset="0"/>
              </a:rPr>
              <a:t>  </a:t>
            </a:r>
            <a:endParaRPr lang="zh-CN" altLang="en-US" sz="100">
              <a:solidFill>
                <a:srgbClr val="4A452A"/>
              </a:solidFill>
              <a:latin typeface="Calibri" charset="0"/>
            </a:endParaRPr>
          </a:p>
        </p:txBody>
      </p:sp>
      <p:pic>
        <p:nvPicPr>
          <p:cNvPr id="32771" name="Picture 4" descr="雷奥与狗05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7" b="2405"/>
          <a:stretch>
            <a:fillRect/>
          </a:stretch>
        </p:blipFill>
        <p:spPr bwMode="auto">
          <a:xfrm>
            <a:off x="2643188" y="285750"/>
            <a:ext cx="5238750" cy="615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15063" y="6357938"/>
            <a:ext cx="2786062" cy="3238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1500">
                <a:effectLst>
                  <a:outerShdw blurRad="38100" dist="38100" dir="2700000" algn="tl">
                    <a:srgbClr val="DDDDDD"/>
                  </a:outerShdw>
                </a:effectLst>
                <a:latin typeface="华文新魏" charset="0"/>
                <a:ea typeface="华文新魏" charset="0"/>
                <a:cs typeface="华文新魏" charset="0"/>
              </a:rPr>
              <a:t>幼儿园游戏探究活动 大班上册</a:t>
            </a:r>
          </a:p>
        </p:txBody>
      </p:sp>
      <p:grpSp>
        <p:nvGrpSpPr>
          <p:cNvPr id="32773" name="组合 66"/>
          <p:cNvGrpSpPr>
            <a:grpSpLocks/>
          </p:cNvGrpSpPr>
          <p:nvPr/>
        </p:nvGrpSpPr>
        <p:grpSpPr bwMode="auto">
          <a:xfrm>
            <a:off x="-15875" y="0"/>
            <a:ext cx="1516063" cy="6858000"/>
            <a:chOff x="-15875" y="0"/>
            <a:chExt cx="1516063" cy="6858000"/>
          </a:xfrm>
        </p:grpSpPr>
        <p:sp>
          <p:nvSpPr>
            <p:cNvPr id="7" name="矩形 6"/>
            <p:cNvSpPr/>
            <p:nvPr/>
          </p:nvSpPr>
          <p:spPr>
            <a:xfrm flipV="1">
              <a:off x="-15875" y="0"/>
              <a:ext cx="1516063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32775" name="矩形 6"/>
            <p:cNvSpPr>
              <a:spLocks noChangeArrowheads="1"/>
            </p:cNvSpPr>
            <p:nvPr/>
          </p:nvSpPr>
          <p:spPr bwMode="auto">
            <a:xfrm>
              <a:off x="357188" y="428625"/>
              <a:ext cx="714375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4800" b="1">
                  <a:solidFill>
                    <a:schemeClr val="bg1"/>
                  </a:solidFill>
                  <a:latin typeface="方正正粗黑简体" charset="0"/>
                  <a:ea typeface="方正正粗黑简体" charset="0"/>
                  <a:cs typeface="方正正粗黑简体" charset="0"/>
                </a:rPr>
                <a:t>生气汤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1454150" y="0"/>
              <a:ext cx="46038" cy="6858000"/>
            </a:xfrm>
            <a:prstGeom prst="rect">
              <a:avLst/>
            </a:prstGeom>
            <a:solidFill>
              <a:srgbClr val="2D7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grpSp>
          <p:nvGrpSpPr>
            <p:cNvPr id="32777" name="Group 280"/>
            <p:cNvGrpSpPr>
              <a:grpSpLocks/>
            </p:cNvGrpSpPr>
            <p:nvPr/>
          </p:nvGrpSpPr>
          <p:grpSpPr bwMode="auto">
            <a:xfrm rot="900000">
              <a:off x="276077" y="5037620"/>
              <a:ext cx="920762" cy="1408690"/>
              <a:chOff x="3524440" y="2612395"/>
              <a:chExt cx="855725" cy="1308656"/>
            </a:xfrm>
          </p:grpSpPr>
          <p:sp>
            <p:nvSpPr>
              <p:cNvPr id="11" name="Freeform 671"/>
              <p:cNvSpPr>
                <a:spLocks/>
              </p:cNvSpPr>
              <p:nvPr/>
            </p:nvSpPr>
            <p:spPr bwMode="auto">
              <a:xfrm>
                <a:off x="4229419" y="2971364"/>
                <a:ext cx="134258" cy="166649"/>
              </a:xfrm>
              <a:custGeom>
                <a:avLst/>
                <a:gdLst/>
                <a:ahLst/>
                <a:cxnLst>
                  <a:cxn ang="0">
                    <a:pos x="49" y="23"/>
                  </a:cxn>
                  <a:cxn ang="0">
                    <a:pos x="45" y="14"/>
                  </a:cxn>
                  <a:cxn ang="0">
                    <a:pos x="22" y="22"/>
                  </a:cxn>
                  <a:cxn ang="0">
                    <a:pos x="24" y="14"/>
                  </a:cxn>
                  <a:cxn ang="0">
                    <a:pos x="25" y="8"/>
                  </a:cxn>
                  <a:cxn ang="0">
                    <a:pos x="15" y="6"/>
                  </a:cxn>
                  <a:cxn ang="0">
                    <a:pos x="10" y="21"/>
                  </a:cxn>
                  <a:cxn ang="0">
                    <a:pos x="5" y="28"/>
                  </a:cxn>
                  <a:cxn ang="0">
                    <a:pos x="5" y="33"/>
                  </a:cxn>
                  <a:cxn ang="0">
                    <a:pos x="4" y="34"/>
                  </a:cxn>
                  <a:cxn ang="0">
                    <a:pos x="3" y="54"/>
                  </a:cxn>
                  <a:cxn ang="0">
                    <a:pos x="15" y="58"/>
                  </a:cxn>
                  <a:cxn ang="0">
                    <a:pos x="18" y="60"/>
                  </a:cxn>
                  <a:cxn ang="0">
                    <a:pos x="32" y="71"/>
                  </a:cxn>
                  <a:cxn ang="0">
                    <a:pos x="40" y="64"/>
                  </a:cxn>
                  <a:cxn ang="0">
                    <a:pos x="40" y="64"/>
                  </a:cxn>
                  <a:cxn ang="0">
                    <a:pos x="32" y="55"/>
                  </a:cxn>
                  <a:cxn ang="0">
                    <a:pos x="31" y="52"/>
                  </a:cxn>
                  <a:cxn ang="0">
                    <a:pos x="31" y="52"/>
                  </a:cxn>
                  <a:cxn ang="0">
                    <a:pos x="50" y="58"/>
                  </a:cxn>
                  <a:cxn ang="0">
                    <a:pos x="53" y="46"/>
                  </a:cxn>
                  <a:cxn ang="0">
                    <a:pos x="38" y="42"/>
                  </a:cxn>
                  <a:cxn ang="0">
                    <a:pos x="39" y="42"/>
                  </a:cxn>
                  <a:cxn ang="0">
                    <a:pos x="43" y="41"/>
                  </a:cxn>
                  <a:cxn ang="0">
                    <a:pos x="48" y="39"/>
                  </a:cxn>
                  <a:cxn ang="0">
                    <a:pos x="54" y="38"/>
                  </a:cxn>
                  <a:cxn ang="0">
                    <a:pos x="55" y="27"/>
                  </a:cxn>
                  <a:cxn ang="0">
                    <a:pos x="46" y="27"/>
                  </a:cxn>
                  <a:cxn ang="0">
                    <a:pos x="43" y="28"/>
                  </a:cxn>
                  <a:cxn ang="0">
                    <a:pos x="40" y="29"/>
                  </a:cxn>
                  <a:cxn ang="0">
                    <a:pos x="49" y="23"/>
                  </a:cxn>
                </a:cxnLst>
                <a:rect l="0" t="0" r="r" b="b"/>
                <a:pathLst>
                  <a:path w="60" h="75">
                    <a:moveTo>
                      <a:pt x="49" y="23"/>
                    </a:moveTo>
                    <a:cubicBezTo>
                      <a:pt x="53" y="19"/>
                      <a:pt x="49" y="14"/>
                      <a:pt x="45" y="14"/>
                    </a:cubicBezTo>
                    <a:cubicBezTo>
                      <a:pt x="37" y="14"/>
                      <a:pt x="30" y="18"/>
                      <a:pt x="22" y="22"/>
                    </a:cubicBezTo>
                    <a:cubicBezTo>
                      <a:pt x="23" y="19"/>
                      <a:pt x="24" y="17"/>
                      <a:pt x="24" y="14"/>
                    </a:cubicBezTo>
                    <a:cubicBezTo>
                      <a:pt x="25" y="12"/>
                      <a:pt x="25" y="10"/>
                      <a:pt x="25" y="8"/>
                    </a:cubicBezTo>
                    <a:cubicBezTo>
                      <a:pt x="26" y="2"/>
                      <a:pt x="16" y="0"/>
                      <a:pt x="15" y="6"/>
                    </a:cubicBezTo>
                    <a:cubicBezTo>
                      <a:pt x="14" y="12"/>
                      <a:pt x="12" y="16"/>
                      <a:pt x="10" y="21"/>
                    </a:cubicBezTo>
                    <a:cubicBezTo>
                      <a:pt x="9" y="24"/>
                      <a:pt x="7" y="26"/>
                      <a:pt x="5" y="28"/>
                    </a:cubicBezTo>
                    <a:cubicBezTo>
                      <a:pt x="3" y="30"/>
                      <a:pt x="4" y="32"/>
                      <a:pt x="5" y="33"/>
                    </a:cubicBezTo>
                    <a:cubicBezTo>
                      <a:pt x="5" y="34"/>
                      <a:pt x="5" y="34"/>
                      <a:pt x="4" y="34"/>
                    </a:cubicBezTo>
                    <a:cubicBezTo>
                      <a:pt x="3" y="39"/>
                      <a:pt x="0" y="50"/>
                      <a:pt x="3" y="54"/>
                    </a:cubicBezTo>
                    <a:cubicBezTo>
                      <a:pt x="5" y="58"/>
                      <a:pt x="10" y="58"/>
                      <a:pt x="15" y="58"/>
                    </a:cubicBezTo>
                    <a:cubicBezTo>
                      <a:pt x="16" y="59"/>
                      <a:pt x="16" y="60"/>
                      <a:pt x="18" y="60"/>
                    </a:cubicBezTo>
                    <a:cubicBezTo>
                      <a:pt x="24" y="62"/>
                      <a:pt x="27" y="67"/>
                      <a:pt x="32" y="71"/>
                    </a:cubicBezTo>
                    <a:cubicBezTo>
                      <a:pt x="36" y="75"/>
                      <a:pt x="42" y="69"/>
                      <a:pt x="40" y="64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7" y="60"/>
                      <a:pt x="35" y="57"/>
                      <a:pt x="32" y="55"/>
                    </a:cubicBezTo>
                    <a:cubicBezTo>
                      <a:pt x="32" y="54"/>
                      <a:pt x="31" y="53"/>
                      <a:pt x="31" y="52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37" y="53"/>
                      <a:pt x="44" y="56"/>
                      <a:pt x="50" y="58"/>
                    </a:cubicBezTo>
                    <a:cubicBezTo>
                      <a:pt x="58" y="60"/>
                      <a:pt x="60" y="48"/>
                      <a:pt x="53" y="46"/>
                    </a:cubicBezTo>
                    <a:cubicBezTo>
                      <a:pt x="48" y="45"/>
                      <a:pt x="43" y="43"/>
                      <a:pt x="38" y="42"/>
                    </a:cubicBezTo>
                    <a:cubicBezTo>
                      <a:pt x="38" y="42"/>
                      <a:pt x="39" y="42"/>
                      <a:pt x="39" y="42"/>
                    </a:cubicBezTo>
                    <a:cubicBezTo>
                      <a:pt x="40" y="42"/>
                      <a:pt x="42" y="42"/>
                      <a:pt x="43" y="41"/>
                    </a:cubicBezTo>
                    <a:cubicBezTo>
                      <a:pt x="44" y="41"/>
                      <a:pt x="46" y="40"/>
                      <a:pt x="48" y="39"/>
                    </a:cubicBezTo>
                    <a:cubicBezTo>
                      <a:pt x="51" y="39"/>
                      <a:pt x="53" y="38"/>
                      <a:pt x="54" y="38"/>
                    </a:cubicBezTo>
                    <a:cubicBezTo>
                      <a:pt x="60" y="37"/>
                      <a:pt x="60" y="29"/>
                      <a:pt x="55" y="27"/>
                    </a:cubicBezTo>
                    <a:cubicBezTo>
                      <a:pt x="51" y="25"/>
                      <a:pt x="49" y="26"/>
                      <a:pt x="46" y="27"/>
                    </a:cubicBezTo>
                    <a:cubicBezTo>
                      <a:pt x="45" y="27"/>
                      <a:pt x="44" y="28"/>
                      <a:pt x="43" y="28"/>
                    </a:cubicBezTo>
                    <a:cubicBezTo>
                      <a:pt x="42" y="28"/>
                      <a:pt x="41" y="29"/>
                      <a:pt x="40" y="29"/>
                    </a:cubicBezTo>
                    <a:cubicBezTo>
                      <a:pt x="44" y="27"/>
                      <a:pt x="47" y="25"/>
                      <a:pt x="49" y="2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Freeform 672"/>
              <p:cNvSpPr>
                <a:spLocks/>
              </p:cNvSpPr>
              <p:nvPr/>
            </p:nvSpPr>
            <p:spPr bwMode="auto">
              <a:xfrm>
                <a:off x="3559656" y="3385250"/>
                <a:ext cx="137209" cy="153376"/>
              </a:xfrm>
              <a:custGeom>
                <a:avLst/>
                <a:gdLst/>
                <a:ahLst/>
                <a:cxnLst>
                  <a:cxn ang="0">
                    <a:pos x="7" y="41"/>
                  </a:cxn>
                  <a:cxn ang="0">
                    <a:pos x="2" y="32"/>
                  </a:cxn>
                  <a:cxn ang="0">
                    <a:pos x="22" y="17"/>
                  </a:cxn>
                  <a:cxn ang="0">
                    <a:pos x="14" y="15"/>
                  </a:cxn>
                  <a:cxn ang="0">
                    <a:pos x="9" y="12"/>
                  </a:cxn>
                  <a:cxn ang="0">
                    <a:pos x="13" y="2"/>
                  </a:cxn>
                  <a:cxn ang="0">
                    <a:pos x="28" y="7"/>
                  </a:cxn>
                  <a:cxn ang="0">
                    <a:pos x="36" y="6"/>
                  </a:cxn>
                  <a:cxn ang="0">
                    <a:pos x="41" y="9"/>
                  </a:cxn>
                  <a:cxn ang="0">
                    <a:pos x="42" y="9"/>
                  </a:cxn>
                  <a:cxn ang="0">
                    <a:pos x="59" y="19"/>
                  </a:cxn>
                  <a:cxn ang="0">
                    <a:pos x="55" y="31"/>
                  </a:cxn>
                  <a:cxn ang="0">
                    <a:pos x="56" y="35"/>
                  </a:cxn>
                  <a:cxn ang="0">
                    <a:pos x="57" y="53"/>
                  </a:cxn>
                  <a:cxn ang="0">
                    <a:pos x="47" y="56"/>
                  </a:cxn>
                  <a:cxn ang="0">
                    <a:pos x="47" y="56"/>
                  </a:cxn>
                  <a:cxn ang="0">
                    <a:pos x="44" y="44"/>
                  </a:cxn>
                  <a:cxn ang="0">
                    <a:pos x="42" y="41"/>
                  </a:cxn>
                  <a:cxn ang="0">
                    <a:pos x="42" y="41"/>
                  </a:cxn>
                  <a:cxn ang="0">
                    <a:pos x="36" y="61"/>
                  </a:cxn>
                  <a:cxn ang="0">
                    <a:pos x="25" y="56"/>
                  </a:cxn>
                  <a:cxn ang="0">
                    <a:pos x="30" y="42"/>
                  </a:cxn>
                  <a:cxn ang="0">
                    <a:pos x="29" y="42"/>
                  </a:cxn>
                  <a:cxn ang="0">
                    <a:pos x="26" y="46"/>
                  </a:cxn>
                  <a:cxn ang="0">
                    <a:pos x="22" y="48"/>
                  </a:cxn>
                  <a:cxn ang="0">
                    <a:pos x="17" y="53"/>
                  </a:cxn>
                  <a:cxn ang="0">
                    <a:pos x="8" y="48"/>
                  </a:cxn>
                  <a:cxn ang="0">
                    <a:pos x="13" y="40"/>
                  </a:cxn>
                  <a:cxn ang="0">
                    <a:pos x="16" y="38"/>
                  </a:cxn>
                  <a:cxn ang="0">
                    <a:pos x="17" y="36"/>
                  </a:cxn>
                  <a:cxn ang="0">
                    <a:pos x="7" y="41"/>
                  </a:cxn>
                </a:cxnLst>
                <a:rect l="0" t="0" r="r" b="b"/>
                <a:pathLst>
                  <a:path w="61" h="68">
                    <a:moveTo>
                      <a:pt x="7" y="41"/>
                    </a:moveTo>
                    <a:cubicBezTo>
                      <a:pt x="2" y="42"/>
                      <a:pt x="0" y="36"/>
                      <a:pt x="2" y="32"/>
                    </a:cubicBezTo>
                    <a:cubicBezTo>
                      <a:pt x="7" y="25"/>
                      <a:pt x="14" y="22"/>
                      <a:pt x="22" y="17"/>
                    </a:cubicBezTo>
                    <a:cubicBezTo>
                      <a:pt x="19" y="17"/>
                      <a:pt x="17" y="16"/>
                      <a:pt x="14" y="15"/>
                    </a:cubicBezTo>
                    <a:cubicBezTo>
                      <a:pt x="12" y="14"/>
                      <a:pt x="11" y="13"/>
                      <a:pt x="9" y="12"/>
                    </a:cubicBezTo>
                    <a:cubicBezTo>
                      <a:pt x="3" y="9"/>
                      <a:pt x="7" y="0"/>
                      <a:pt x="13" y="2"/>
                    </a:cubicBezTo>
                    <a:cubicBezTo>
                      <a:pt x="18" y="5"/>
                      <a:pt x="23" y="6"/>
                      <a:pt x="28" y="7"/>
                    </a:cubicBezTo>
                    <a:cubicBezTo>
                      <a:pt x="31" y="7"/>
                      <a:pt x="34" y="7"/>
                      <a:pt x="36" y="6"/>
                    </a:cubicBezTo>
                    <a:cubicBezTo>
                      <a:pt x="39" y="6"/>
                      <a:pt x="40" y="7"/>
                      <a:pt x="41" y="9"/>
                    </a:cubicBezTo>
                    <a:cubicBezTo>
                      <a:pt x="41" y="9"/>
                      <a:pt x="42" y="9"/>
                      <a:pt x="42" y="9"/>
                    </a:cubicBezTo>
                    <a:cubicBezTo>
                      <a:pt x="46" y="11"/>
                      <a:pt x="57" y="15"/>
                      <a:pt x="59" y="19"/>
                    </a:cubicBezTo>
                    <a:cubicBezTo>
                      <a:pt x="61" y="23"/>
                      <a:pt x="58" y="28"/>
                      <a:pt x="55" y="31"/>
                    </a:cubicBezTo>
                    <a:cubicBezTo>
                      <a:pt x="56" y="32"/>
                      <a:pt x="56" y="34"/>
                      <a:pt x="56" y="35"/>
                    </a:cubicBezTo>
                    <a:cubicBezTo>
                      <a:pt x="54" y="41"/>
                      <a:pt x="56" y="46"/>
                      <a:pt x="57" y="53"/>
                    </a:cubicBezTo>
                    <a:cubicBezTo>
                      <a:pt x="58" y="59"/>
                      <a:pt x="50" y="61"/>
                      <a:pt x="47" y="56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5" y="51"/>
                      <a:pt x="44" y="48"/>
                      <a:pt x="44" y="44"/>
                    </a:cubicBezTo>
                    <a:cubicBezTo>
                      <a:pt x="43" y="43"/>
                      <a:pt x="43" y="42"/>
                      <a:pt x="42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39" y="47"/>
                      <a:pt x="38" y="55"/>
                      <a:pt x="36" y="61"/>
                    </a:cubicBezTo>
                    <a:cubicBezTo>
                      <a:pt x="34" y="68"/>
                      <a:pt x="22" y="64"/>
                      <a:pt x="25" y="56"/>
                    </a:cubicBezTo>
                    <a:cubicBezTo>
                      <a:pt x="27" y="52"/>
                      <a:pt x="28" y="47"/>
                      <a:pt x="30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8" y="44"/>
                      <a:pt x="27" y="45"/>
                      <a:pt x="26" y="46"/>
                    </a:cubicBezTo>
                    <a:cubicBezTo>
                      <a:pt x="26" y="46"/>
                      <a:pt x="23" y="48"/>
                      <a:pt x="22" y="48"/>
                    </a:cubicBezTo>
                    <a:cubicBezTo>
                      <a:pt x="20" y="51"/>
                      <a:pt x="18" y="52"/>
                      <a:pt x="17" y="53"/>
                    </a:cubicBezTo>
                    <a:cubicBezTo>
                      <a:pt x="14" y="57"/>
                      <a:pt x="7" y="53"/>
                      <a:pt x="8" y="48"/>
                    </a:cubicBezTo>
                    <a:cubicBezTo>
                      <a:pt x="9" y="43"/>
                      <a:pt x="11" y="42"/>
                      <a:pt x="13" y="40"/>
                    </a:cubicBezTo>
                    <a:cubicBezTo>
                      <a:pt x="14" y="39"/>
                      <a:pt x="15" y="39"/>
                      <a:pt x="16" y="38"/>
                    </a:cubicBezTo>
                    <a:cubicBezTo>
                      <a:pt x="16" y="37"/>
                      <a:pt x="17" y="37"/>
                      <a:pt x="17" y="36"/>
                    </a:cubicBezTo>
                    <a:cubicBezTo>
                      <a:pt x="14" y="38"/>
                      <a:pt x="11" y="40"/>
                      <a:pt x="7" y="4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Freeform 673"/>
              <p:cNvSpPr>
                <a:spLocks/>
              </p:cNvSpPr>
              <p:nvPr/>
            </p:nvSpPr>
            <p:spPr bwMode="auto">
              <a:xfrm>
                <a:off x="4153411" y="3540627"/>
                <a:ext cx="210977" cy="274307"/>
              </a:xfrm>
              <a:custGeom>
                <a:avLst/>
                <a:gdLst/>
                <a:ahLst/>
                <a:cxnLst>
                  <a:cxn ang="0">
                    <a:pos x="73" y="93"/>
                  </a:cxn>
                  <a:cxn ang="0">
                    <a:pos x="72" y="91"/>
                  </a:cxn>
                  <a:cxn ang="0">
                    <a:pos x="28" y="10"/>
                  </a:cxn>
                  <a:cxn ang="0">
                    <a:pos x="22" y="9"/>
                  </a:cxn>
                  <a:cxn ang="0">
                    <a:pos x="18" y="6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2" y="10"/>
                  </a:cxn>
                  <a:cxn ang="0">
                    <a:pos x="29" y="60"/>
                  </a:cxn>
                  <a:cxn ang="0">
                    <a:pos x="46" y="97"/>
                  </a:cxn>
                  <a:cxn ang="0">
                    <a:pos x="46" y="97"/>
                  </a:cxn>
                  <a:cxn ang="0">
                    <a:pos x="48" y="103"/>
                  </a:cxn>
                  <a:cxn ang="0">
                    <a:pos x="50" y="106"/>
                  </a:cxn>
                  <a:cxn ang="0">
                    <a:pos x="52" y="110"/>
                  </a:cxn>
                  <a:cxn ang="0">
                    <a:pos x="59" y="120"/>
                  </a:cxn>
                  <a:cxn ang="0">
                    <a:pos x="82" y="112"/>
                  </a:cxn>
                  <a:cxn ang="0">
                    <a:pos x="83" y="112"/>
                  </a:cxn>
                  <a:cxn ang="0">
                    <a:pos x="84" y="112"/>
                  </a:cxn>
                  <a:cxn ang="0">
                    <a:pos x="93" y="104"/>
                  </a:cxn>
                  <a:cxn ang="0">
                    <a:pos x="73" y="93"/>
                  </a:cxn>
                </a:cxnLst>
                <a:rect l="0" t="0" r="r" b="b"/>
                <a:pathLst>
                  <a:path w="96" h="124">
                    <a:moveTo>
                      <a:pt x="73" y="93"/>
                    </a:moveTo>
                    <a:cubicBezTo>
                      <a:pt x="73" y="92"/>
                      <a:pt x="73" y="91"/>
                      <a:pt x="72" y="91"/>
                    </a:cubicBezTo>
                    <a:cubicBezTo>
                      <a:pt x="61" y="62"/>
                      <a:pt x="50" y="32"/>
                      <a:pt x="28" y="10"/>
                    </a:cubicBezTo>
                    <a:cubicBezTo>
                      <a:pt x="26" y="9"/>
                      <a:pt x="24" y="8"/>
                      <a:pt x="22" y="9"/>
                    </a:cubicBezTo>
                    <a:cubicBezTo>
                      <a:pt x="20" y="8"/>
                      <a:pt x="19" y="7"/>
                      <a:pt x="18" y="6"/>
                    </a:cubicBezTo>
                    <a:cubicBezTo>
                      <a:pt x="16" y="4"/>
                      <a:pt x="13" y="4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7" y="0"/>
                      <a:pt x="0" y="5"/>
                      <a:pt x="2" y="10"/>
                    </a:cubicBezTo>
                    <a:cubicBezTo>
                      <a:pt x="11" y="27"/>
                      <a:pt x="21" y="43"/>
                      <a:pt x="29" y="60"/>
                    </a:cubicBezTo>
                    <a:cubicBezTo>
                      <a:pt x="34" y="72"/>
                      <a:pt x="39" y="85"/>
                      <a:pt x="46" y="97"/>
                    </a:cubicBezTo>
                    <a:cubicBezTo>
                      <a:pt x="46" y="97"/>
                      <a:pt x="46" y="97"/>
                      <a:pt x="46" y="97"/>
                    </a:cubicBezTo>
                    <a:cubicBezTo>
                      <a:pt x="47" y="99"/>
                      <a:pt x="48" y="101"/>
                      <a:pt x="48" y="103"/>
                    </a:cubicBezTo>
                    <a:cubicBezTo>
                      <a:pt x="49" y="105"/>
                      <a:pt x="50" y="105"/>
                      <a:pt x="50" y="106"/>
                    </a:cubicBezTo>
                    <a:cubicBezTo>
                      <a:pt x="51" y="107"/>
                      <a:pt x="51" y="109"/>
                      <a:pt x="52" y="110"/>
                    </a:cubicBezTo>
                    <a:cubicBezTo>
                      <a:pt x="53" y="115"/>
                      <a:pt x="56" y="118"/>
                      <a:pt x="59" y="120"/>
                    </a:cubicBezTo>
                    <a:cubicBezTo>
                      <a:pt x="68" y="124"/>
                      <a:pt x="75" y="113"/>
                      <a:pt x="82" y="112"/>
                    </a:cubicBezTo>
                    <a:cubicBezTo>
                      <a:pt x="83" y="112"/>
                      <a:pt x="83" y="112"/>
                      <a:pt x="83" y="112"/>
                    </a:cubicBezTo>
                    <a:cubicBezTo>
                      <a:pt x="83" y="112"/>
                      <a:pt x="84" y="112"/>
                      <a:pt x="84" y="112"/>
                    </a:cubicBezTo>
                    <a:cubicBezTo>
                      <a:pt x="88" y="111"/>
                      <a:pt x="92" y="108"/>
                      <a:pt x="93" y="104"/>
                    </a:cubicBezTo>
                    <a:cubicBezTo>
                      <a:pt x="96" y="91"/>
                      <a:pt x="80" y="94"/>
                      <a:pt x="73" y="9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Freeform 674"/>
              <p:cNvSpPr>
                <a:spLocks/>
              </p:cNvSpPr>
              <p:nvPr/>
            </p:nvSpPr>
            <p:spPr bwMode="auto">
              <a:xfrm>
                <a:off x="4254801" y="3728513"/>
                <a:ext cx="123931" cy="119457"/>
              </a:xfrm>
              <a:custGeom>
                <a:avLst/>
                <a:gdLst/>
                <a:ahLst/>
                <a:cxnLst>
                  <a:cxn ang="0">
                    <a:pos x="50" y="3"/>
                  </a:cxn>
                  <a:cxn ang="0">
                    <a:pos x="39" y="4"/>
                  </a:cxn>
                  <a:cxn ang="0">
                    <a:pos x="25" y="12"/>
                  </a:cxn>
                  <a:cxn ang="0">
                    <a:pos x="24" y="15"/>
                  </a:cxn>
                  <a:cxn ang="0">
                    <a:pos x="17" y="20"/>
                  </a:cxn>
                  <a:cxn ang="0">
                    <a:pos x="7" y="23"/>
                  </a:cxn>
                  <a:cxn ang="0">
                    <a:pos x="6" y="23"/>
                  </a:cxn>
                  <a:cxn ang="0">
                    <a:pos x="5" y="24"/>
                  </a:cxn>
                  <a:cxn ang="0">
                    <a:pos x="3" y="27"/>
                  </a:cxn>
                  <a:cxn ang="0">
                    <a:pos x="3" y="28"/>
                  </a:cxn>
                  <a:cxn ang="0">
                    <a:pos x="53" y="22"/>
                  </a:cxn>
                  <a:cxn ang="0">
                    <a:pos x="55" y="15"/>
                  </a:cxn>
                  <a:cxn ang="0">
                    <a:pos x="56" y="12"/>
                  </a:cxn>
                  <a:cxn ang="0">
                    <a:pos x="50" y="3"/>
                  </a:cxn>
                </a:cxnLst>
                <a:rect l="0" t="0" r="r" b="b"/>
                <a:pathLst>
                  <a:path w="56" h="54">
                    <a:moveTo>
                      <a:pt x="50" y="3"/>
                    </a:moveTo>
                    <a:cubicBezTo>
                      <a:pt x="46" y="0"/>
                      <a:pt x="42" y="2"/>
                      <a:pt x="39" y="4"/>
                    </a:cubicBezTo>
                    <a:cubicBezTo>
                      <a:pt x="34" y="6"/>
                      <a:pt x="29" y="8"/>
                      <a:pt x="25" y="12"/>
                    </a:cubicBezTo>
                    <a:cubicBezTo>
                      <a:pt x="25" y="13"/>
                      <a:pt x="24" y="14"/>
                      <a:pt x="24" y="15"/>
                    </a:cubicBezTo>
                    <a:cubicBezTo>
                      <a:pt x="22" y="17"/>
                      <a:pt x="19" y="18"/>
                      <a:pt x="17" y="20"/>
                    </a:cubicBezTo>
                    <a:cubicBezTo>
                      <a:pt x="13" y="20"/>
                      <a:pt x="10" y="21"/>
                      <a:pt x="7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4"/>
                      <a:pt x="5" y="24"/>
                    </a:cubicBezTo>
                    <a:cubicBezTo>
                      <a:pt x="4" y="25"/>
                      <a:pt x="3" y="26"/>
                      <a:pt x="3" y="27"/>
                    </a:cubicBezTo>
                    <a:cubicBezTo>
                      <a:pt x="3" y="27"/>
                      <a:pt x="3" y="28"/>
                      <a:pt x="3" y="28"/>
                    </a:cubicBezTo>
                    <a:cubicBezTo>
                      <a:pt x="0" y="54"/>
                      <a:pt x="45" y="31"/>
                      <a:pt x="53" y="22"/>
                    </a:cubicBezTo>
                    <a:cubicBezTo>
                      <a:pt x="55" y="20"/>
                      <a:pt x="55" y="17"/>
                      <a:pt x="55" y="15"/>
                    </a:cubicBezTo>
                    <a:cubicBezTo>
                      <a:pt x="56" y="14"/>
                      <a:pt x="56" y="13"/>
                      <a:pt x="56" y="12"/>
                    </a:cubicBezTo>
                    <a:cubicBezTo>
                      <a:pt x="55" y="8"/>
                      <a:pt x="53" y="5"/>
                      <a:pt x="50" y="3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Freeform 675"/>
              <p:cNvSpPr>
                <a:spLocks/>
              </p:cNvSpPr>
              <p:nvPr/>
            </p:nvSpPr>
            <p:spPr bwMode="auto">
              <a:xfrm>
                <a:off x="3923497" y="3595826"/>
                <a:ext cx="82621" cy="322974"/>
              </a:xfrm>
              <a:custGeom>
                <a:avLst/>
                <a:gdLst/>
                <a:ahLst/>
                <a:cxnLst>
                  <a:cxn ang="0">
                    <a:pos x="39" y="112"/>
                  </a:cxn>
                  <a:cxn ang="0">
                    <a:pos x="38" y="108"/>
                  </a:cxn>
                  <a:cxn ang="0">
                    <a:pos x="37" y="98"/>
                  </a:cxn>
                  <a:cxn ang="0">
                    <a:pos x="34" y="45"/>
                  </a:cxn>
                  <a:cxn ang="0">
                    <a:pos x="34" y="6"/>
                  </a:cxn>
                  <a:cxn ang="0">
                    <a:pos x="26" y="2"/>
                  </a:cxn>
                  <a:cxn ang="0">
                    <a:pos x="17" y="1"/>
                  </a:cxn>
                  <a:cxn ang="0">
                    <a:pos x="11" y="2"/>
                  </a:cxn>
                  <a:cxn ang="0">
                    <a:pos x="4" y="38"/>
                  </a:cxn>
                  <a:cxn ang="0">
                    <a:pos x="5" y="73"/>
                  </a:cxn>
                  <a:cxn ang="0">
                    <a:pos x="5" y="82"/>
                  </a:cxn>
                  <a:cxn ang="0">
                    <a:pos x="14" y="119"/>
                  </a:cxn>
                  <a:cxn ang="0">
                    <a:pos x="8" y="123"/>
                  </a:cxn>
                  <a:cxn ang="0">
                    <a:pos x="8" y="123"/>
                  </a:cxn>
                  <a:cxn ang="0">
                    <a:pos x="6" y="124"/>
                  </a:cxn>
                  <a:cxn ang="0">
                    <a:pos x="0" y="135"/>
                  </a:cxn>
                  <a:cxn ang="0">
                    <a:pos x="10" y="144"/>
                  </a:cxn>
                  <a:cxn ang="0">
                    <a:pos x="24" y="141"/>
                  </a:cxn>
                  <a:cxn ang="0">
                    <a:pos x="32" y="134"/>
                  </a:cxn>
                  <a:cxn ang="0">
                    <a:pos x="40" y="124"/>
                  </a:cxn>
                  <a:cxn ang="0">
                    <a:pos x="39" y="112"/>
                  </a:cxn>
                </a:cxnLst>
                <a:rect l="0" t="0" r="r" b="b"/>
                <a:pathLst>
                  <a:path w="40" h="145">
                    <a:moveTo>
                      <a:pt x="39" y="112"/>
                    </a:moveTo>
                    <a:cubicBezTo>
                      <a:pt x="38" y="110"/>
                      <a:pt x="38" y="109"/>
                      <a:pt x="38" y="108"/>
                    </a:cubicBezTo>
                    <a:cubicBezTo>
                      <a:pt x="38" y="104"/>
                      <a:pt x="37" y="101"/>
                      <a:pt x="37" y="98"/>
                    </a:cubicBezTo>
                    <a:cubicBezTo>
                      <a:pt x="37" y="97"/>
                      <a:pt x="34" y="62"/>
                      <a:pt x="34" y="45"/>
                    </a:cubicBezTo>
                    <a:cubicBezTo>
                      <a:pt x="35" y="32"/>
                      <a:pt x="38" y="19"/>
                      <a:pt x="34" y="6"/>
                    </a:cubicBezTo>
                    <a:cubicBezTo>
                      <a:pt x="33" y="2"/>
                      <a:pt x="29" y="1"/>
                      <a:pt x="26" y="2"/>
                    </a:cubicBezTo>
                    <a:cubicBezTo>
                      <a:pt x="24" y="0"/>
                      <a:pt x="20" y="0"/>
                      <a:pt x="17" y="1"/>
                    </a:cubicBezTo>
                    <a:cubicBezTo>
                      <a:pt x="15" y="0"/>
                      <a:pt x="13" y="1"/>
                      <a:pt x="11" y="2"/>
                    </a:cubicBezTo>
                    <a:cubicBezTo>
                      <a:pt x="1" y="9"/>
                      <a:pt x="4" y="28"/>
                      <a:pt x="4" y="38"/>
                    </a:cubicBezTo>
                    <a:cubicBezTo>
                      <a:pt x="5" y="50"/>
                      <a:pt x="4" y="61"/>
                      <a:pt x="5" y="73"/>
                    </a:cubicBezTo>
                    <a:cubicBezTo>
                      <a:pt x="5" y="76"/>
                      <a:pt x="5" y="80"/>
                      <a:pt x="5" y="82"/>
                    </a:cubicBezTo>
                    <a:cubicBezTo>
                      <a:pt x="4" y="91"/>
                      <a:pt x="14" y="119"/>
                      <a:pt x="14" y="119"/>
                    </a:cubicBezTo>
                    <a:cubicBezTo>
                      <a:pt x="14" y="119"/>
                      <a:pt x="10" y="122"/>
                      <a:pt x="8" y="123"/>
                    </a:cubicBezTo>
                    <a:cubicBezTo>
                      <a:pt x="8" y="123"/>
                      <a:pt x="8" y="123"/>
                      <a:pt x="8" y="123"/>
                    </a:cubicBezTo>
                    <a:cubicBezTo>
                      <a:pt x="7" y="123"/>
                      <a:pt x="7" y="123"/>
                      <a:pt x="6" y="124"/>
                    </a:cubicBezTo>
                    <a:cubicBezTo>
                      <a:pt x="2" y="126"/>
                      <a:pt x="0" y="130"/>
                      <a:pt x="0" y="135"/>
                    </a:cubicBezTo>
                    <a:cubicBezTo>
                      <a:pt x="1" y="141"/>
                      <a:pt x="6" y="143"/>
                      <a:pt x="10" y="144"/>
                    </a:cubicBezTo>
                    <a:cubicBezTo>
                      <a:pt x="15" y="145"/>
                      <a:pt x="20" y="144"/>
                      <a:pt x="24" y="141"/>
                    </a:cubicBezTo>
                    <a:cubicBezTo>
                      <a:pt x="26" y="140"/>
                      <a:pt x="32" y="134"/>
                      <a:pt x="32" y="134"/>
                    </a:cubicBezTo>
                    <a:cubicBezTo>
                      <a:pt x="35" y="133"/>
                      <a:pt x="39" y="125"/>
                      <a:pt x="40" y="124"/>
                    </a:cubicBezTo>
                    <a:cubicBezTo>
                      <a:pt x="40" y="121"/>
                      <a:pt x="39" y="113"/>
                      <a:pt x="39" y="112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Freeform 676"/>
              <p:cNvSpPr>
                <a:spLocks/>
              </p:cNvSpPr>
              <p:nvPr/>
            </p:nvSpPr>
            <p:spPr bwMode="auto">
              <a:xfrm>
                <a:off x="3895938" y="3845855"/>
                <a:ext cx="153438" cy="75213"/>
              </a:xfrm>
              <a:custGeom>
                <a:avLst/>
                <a:gdLst/>
                <a:ahLst/>
                <a:cxnLst>
                  <a:cxn ang="0">
                    <a:pos x="3" y="28"/>
                  </a:cxn>
                  <a:cxn ang="0">
                    <a:pos x="5" y="31"/>
                  </a:cxn>
                  <a:cxn ang="0">
                    <a:pos x="12" y="33"/>
                  </a:cxn>
                  <a:cxn ang="0">
                    <a:pos x="50" y="4"/>
                  </a:cxn>
                  <a:cxn ang="0">
                    <a:pos x="49" y="0"/>
                  </a:cxn>
                  <a:cxn ang="0">
                    <a:pos x="42" y="6"/>
                  </a:cxn>
                  <a:cxn ang="0">
                    <a:pos x="25" y="9"/>
                  </a:cxn>
                  <a:cxn ang="0">
                    <a:pos x="22" y="7"/>
                  </a:cxn>
                  <a:cxn ang="0">
                    <a:pos x="10" y="9"/>
                  </a:cxn>
                  <a:cxn ang="0">
                    <a:pos x="1" y="17"/>
                  </a:cxn>
                  <a:cxn ang="0">
                    <a:pos x="3" y="28"/>
                  </a:cxn>
                </a:cxnLst>
                <a:rect l="0" t="0" r="r" b="b"/>
                <a:pathLst>
                  <a:path w="69" h="34">
                    <a:moveTo>
                      <a:pt x="3" y="28"/>
                    </a:moveTo>
                    <a:cubicBezTo>
                      <a:pt x="3" y="29"/>
                      <a:pt x="4" y="30"/>
                      <a:pt x="5" y="31"/>
                    </a:cubicBezTo>
                    <a:cubicBezTo>
                      <a:pt x="7" y="32"/>
                      <a:pt x="9" y="33"/>
                      <a:pt x="12" y="33"/>
                    </a:cubicBezTo>
                    <a:cubicBezTo>
                      <a:pt x="22" y="34"/>
                      <a:pt x="69" y="21"/>
                      <a:pt x="50" y="4"/>
                    </a:cubicBezTo>
                    <a:cubicBezTo>
                      <a:pt x="49" y="4"/>
                      <a:pt x="50" y="2"/>
                      <a:pt x="49" y="0"/>
                    </a:cubicBezTo>
                    <a:cubicBezTo>
                      <a:pt x="48" y="0"/>
                      <a:pt x="43" y="6"/>
                      <a:pt x="42" y="6"/>
                    </a:cubicBezTo>
                    <a:cubicBezTo>
                      <a:pt x="42" y="6"/>
                      <a:pt x="29" y="11"/>
                      <a:pt x="25" y="9"/>
                    </a:cubicBezTo>
                    <a:cubicBezTo>
                      <a:pt x="25" y="8"/>
                      <a:pt x="23" y="7"/>
                      <a:pt x="22" y="7"/>
                    </a:cubicBezTo>
                    <a:cubicBezTo>
                      <a:pt x="17" y="7"/>
                      <a:pt x="14" y="8"/>
                      <a:pt x="10" y="9"/>
                    </a:cubicBezTo>
                    <a:cubicBezTo>
                      <a:pt x="6" y="10"/>
                      <a:pt x="1" y="12"/>
                      <a:pt x="1" y="17"/>
                    </a:cubicBezTo>
                    <a:cubicBezTo>
                      <a:pt x="0" y="20"/>
                      <a:pt x="1" y="25"/>
                      <a:pt x="3" y="2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Freeform 677"/>
              <p:cNvSpPr>
                <a:spLocks/>
              </p:cNvSpPr>
              <p:nvPr/>
            </p:nvSpPr>
            <p:spPr bwMode="auto">
              <a:xfrm>
                <a:off x="3667878" y="3025711"/>
                <a:ext cx="624080" cy="430632"/>
              </a:xfrm>
              <a:custGeom>
                <a:avLst/>
                <a:gdLst/>
                <a:ahLst/>
                <a:cxnLst>
                  <a:cxn ang="0">
                    <a:pos x="246" y="4"/>
                  </a:cxn>
                  <a:cxn ang="0">
                    <a:pos x="264" y="43"/>
                  </a:cxn>
                  <a:cxn ang="0">
                    <a:pos x="166" y="88"/>
                  </a:cxn>
                  <a:cxn ang="0">
                    <a:pos x="210" y="144"/>
                  </a:cxn>
                  <a:cxn ang="0">
                    <a:pos x="110" y="182"/>
                  </a:cxn>
                  <a:cxn ang="0">
                    <a:pos x="96" y="130"/>
                  </a:cxn>
                  <a:cxn ang="0">
                    <a:pos x="26" y="194"/>
                  </a:cxn>
                  <a:cxn ang="0">
                    <a:pos x="0" y="166"/>
                  </a:cxn>
                  <a:cxn ang="0">
                    <a:pos x="113" y="66"/>
                  </a:cxn>
                  <a:cxn ang="0">
                    <a:pos x="246" y="4"/>
                  </a:cxn>
                </a:cxnLst>
                <a:rect l="0" t="0" r="r" b="b"/>
                <a:pathLst>
                  <a:path w="280" h="194">
                    <a:moveTo>
                      <a:pt x="246" y="4"/>
                    </a:moveTo>
                    <a:cubicBezTo>
                      <a:pt x="253" y="0"/>
                      <a:pt x="280" y="38"/>
                      <a:pt x="264" y="43"/>
                    </a:cubicBezTo>
                    <a:cubicBezTo>
                      <a:pt x="262" y="44"/>
                      <a:pt x="166" y="88"/>
                      <a:pt x="166" y="88"/>
                    </a:cubicBezTo>
                    <a:cubicBezTo>
                      <a:pt x="175" y="101"/>
                      <a:pt x="213" y="138"/>
                      <a:pt x="210" y="144"/>
                    </a:cubicBezTo>
                    <a:cubicBezTo>
                      <a:pt x="201" y="162"/>
                      <a:pt x="118" y="194"/>
                      <a:pt x="110" y="182"/>
                    </a:cubicBezTo>
                    <a:cubicBezTo>
                      <a:pt x="96" y="163"/>
                      <a:pt x="102" y="123"/>
                      <a:pt x="96" y="130"/>
                    </a:cubicBezTo>
                    <a:cubicBezTo>
                      <a:pt x="56" y="178"/>
                      <a:pt x="26" y="194"/>
                      <a:pt x="26" y="194"/>
                    </a:cubicBezTo>
                    <a:cubicBezTo>
                      <a:pt x="2" y="189"/>
                      <a:pt x="0" y="166"/>
                      <a:pt x="0" y="166"/>
                    </a:cubicBezTo>
                    <a:cubicBezTo>
                      <a:pt x="55" y="141"/>
                      <a:pt x="82" y="79"/>
                      <a:pt x="113" y="66"/>
                    </a:cubicBezTo>
                    <a:cubicBezTo>
                      <a:pt x="156" y="47"/>
                      <a:pt x="174" y="47"/>
                      <a:pt x="246" y="4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Freeform 678"/>
              <p:cNvSpPr>
                <a:spLocks/>
              </p:cNvSpPr>
              <p:nvPr/>
            </p:nvSpPr>
            <p:spPr bwMode="auto">
              <a:xfrm>
                <a:off x="3875687" y="3197267"/>
                <a:ext cx="414579" cy="468976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8" y="198"/>
                  </a:cxn>
                  <a:cxn ang="0">
                    <a:pos x="82" y="203"/>
                  </a:cxn>
                  <a:cxn ang="0">
                    <a:pos x="173" y="152"/>
                  </a:cxn>
                  <a:cxn ang="0">
                    <a:pos x="185" y="110"/>
                  </a:cxn>
                  <a:cxn ang="0">
                    <a:pos x="76" y="18"/>
                  </a:cxn>
                  <a:cxn ang="0">
                    <a:pos x="0" y="52"/>
                  </a:cxn>
                </a:cxnLst>
                <a:rect l="0" t="0" r="r" b="b"/>
                <a:pathLst>
                  <a:path w="188" h="210">
                    <a:moveTo>
                      <a:pt x="0" y="52"/>
                    </a:moveTo>
                    <a:cubicBezTo>
                      <a:pt x="0" y="52"/>
                      <a:pt x="18" y="163"/>
                      <a:pt x="8" y="198"/>
                    </a:cubicBezTo>
                    <a:cubicBezTo>
                      <a:pt x="5" y="209"/>
                      <a:pt x="63" y="210"/>
                      <a:pt x="82" y="203"/>
                    </a:cubicBezTo>
                    <a:cubicBezTo>
                      <a:pt x="101" y="196"/>
                      <a:pt x="155" y="179"/>
                      <a:pt x="173" y="152"/>
                    </a:cubicBezTo>
                    <a:cubicBezTo>
                      <a:pt x="188" y="129"/>
                      <a:pt x="185" y="110"/>
                      <a:pt x="185" y="110"/>
                    </a:cubicBezTo>
                    <a:cubicBezTo>
                      <a:pt x="161" y="115"/>
                      <a:pt x="76" y="18"/>
                      <a:pt x="76" y="18"/>
                    </a:cubicBezTo>
                    <a:cubicBezTo>
                      <a:pt x="76" y="18"/>
                      <a:pt x="26" y="0"/>
                      <a:pt x="0" y="5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/>
                  </a:gs>
                  <a:gs pos="100000">
                    <a:srgbClr val="00B0F0">
                      <a:lumMod val="60000"/>
                      <a:lumOff val="40000"/>
                    </a:srgbClr>
                  </a:gs>
                </a:gsLst>
                <a:lin ang="27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Freeform 679"/>
              <p:cNvSpPr>
                <a:spLocks noEditPoints="1"/>
              </p:cNvSpPr>
              <p:nvPr/>
            </p:nvSpPr>
            <p:spPr bwMode="auto">
              <a:xfrm>
                <a:off x="3837206" y="3121760"/>
                <a:ext cx="473594" cy="553038"/>
              </a:xfrm>
              <a:custGeom>
                <a:avLst/>
                <a:gdLst/>
                <a:ahLst/>
                <a:cxnLst>
                  <a:cxn ang="0">
                    <a:pos x="90" y="79"/>
                  </a:cxn>
                  <a:cxn ang="0">
                    <a:pos x="101" y="75"/>
                  </a:cxn>
                  <a:cxn ang="0">
                    <a:pos x="83" y="29"/>
                  </a:cxn>
                  <a:cxn ang="0">
                    <a:pos x="68" y="9"/>
                  </a:cxn>
                  <a:cxn ang="0">
                    <a:pos x="73" y="37"/>
                  </a:cxn>
                  <a:cxn ang="0">
                    <a:pos x="90" y="79"/>
                  </a:cxn>
                  <a:cxn ang="0">
                    <a:pos x="33" y="104"/>
                  </a:cxn>
                  <a:cxn ang="0">
                    <a:pos x="45" y="99"/>
                  </a:cxn>
                  <a:cxn ang="0">
                    <a:pos x="33" y="72"/>
                  </a:cxn>
                  <a:cxn ang="0">
                    <a:pos x="13" y="38"/>
                  </a:cxn>
                  <a:cxn ang="0">
                    <a:pos x="3" y="46"/>
                  </a:cxn>
                  <a:cxn ang="0">
                    <a:pos x="20" y="76"/>
                  </a:cxn>
                  <a:cxn ang="0">
                    <a:pos x="33" y="104"/>
                  </a:cxn>
                  <a:cxn ang="0">
                    <a:pos x="200" y="148"/>
                  </a:cxn>
                  <a:cxn ang="0">
                    <a:pos x="120" y="223"/>
                  </a:cxn>
                  <a:cxn ang="0">
                    <a:pos x="61" y="237"/>
                  </a:cxn>
                  <a:cxn ang="0">
                    <a:pos x="28" y="229"/>
                  </a:cxn>
                  <a:cxn ang="0">
                    <a:pos x="23" y="230"/>
                  </a:cxn>
                  <a:cxn ang="0">
                    <a:pos x="27" y="238"/>
                  </a:cxn>
                  <a:cxn ang="0">
                    <a:pos x="37" y="244"/>
                  </a:cxn>
                  <a:cxn ang="0">
                    <a:pos x="72" y="247"/>
                  </a:cxn>
                  <a:cxn ang="0">
                    <a:pos x="138" y="227"/>
                  </a:cxn>
                  <a:cxn ang="0">
                    <a:pos x="211" y="147"/>
                  </a:cxn>
                  <a:cxn ang="0">
                    <a:pos x="200" y="148"/>
                  </a:cxn>
                </a:cxnLst>
                <a:rect l="0" t="0" r="r" b="b"/>
                <a:pathLst>
                  <a:path w="214" h="248">
                    <a:moveTo>
                      <a:pt x="90" y="79"/>
                    </a:moveTo>
                    <a:cubicBezTo>
                      <a:pt x="93" y="85"/>
                      <a:pt x="104" y="82"/>
                      <a:pt x="101" y="75"/>
                    </a:cubicBezTo>
                    <a:cubicBezTo>
                      <a:pt x="95" y="60"/>
                      <a:pt x="89" y="44"/>
                      <a:pt x="83" y="29"/>
                    </a:cubicBezTo>
                    <a:cubicBezTo>
                      <a:pt x="82" y="27"/>
                      <a:pt x="75" y="0"/>
                      <a:pt x="68" y="9"/>
                    </a:cubicBezTo>
                    <a:cubicBezTo>
                      <a:pt x="63" y="16"/>
                      <a:pt x="71" y="31"/>
                      <a:pt x="73" y="37"/>
                    </a:cubicBezTo>
                    <a:cubicBezTo>
                      <a:pt x="79" y="51"/>
                      <a:pt x="84" y="65"/>
                      <a:pt x="90" y="79"/>
                    </a:cubicBezTo>
                    <a:close/>
                    <a:moveTo>
                      <a:pt x="33" y="104"/>
                    </a:moveTo>
                    <a:cubicBezTo>
                      <a:pt x="36" y="113"/>
                      <a:pt x="50" y="107"/>
                      <a:pt x="45" y="99"/>
                    </a:cubicBezTo>
                    <a:cubicBezTo>
                      <a:pt x="40" y="91"/>
                      <a:pt x="38" y="80"/>
                      <a:pt x="33" y="72"/>
                    </a:cubicBezTo>
                    <a:cubicBezTo>
                      <a:pt x="28" y="61"/>
                      <a:pt x="22" y="46"/>
                      <a:pt x="13" y="38"/>
                    </a:cubicBezTo>
                    <a:cubicBezTo>
                      <a:pt x="7" y="33"/>
                      <a:pt x="0" y="40"/>
                      <a:pt x="3" y="46"/>
                    </a:cubicBezTo>
                    <a:cubicBezTo>
                      <a:pt x="9" y="56"/>
                      <a:pt x="14" y="66"/>
                      <a:pt x="20" y="76"/>
                    </a:cubicBezTo>
                    <a:cubicBezTo>
                      <a:pt x="24" y="84"/>
                      <a:pt x="31" y="95"/>
                      <a:pt x="33" y="104"/>
                    </a:cubicBezTo>
                    <a:close/>
                    <a:moveTo>
                      <a:pt x="200" y="148"/>
                    </a:moveTo>
                    <a:cubicBezTo>
                      <a:pt x="201" y="188"/>
                      <a:pt x="151" y="209"/>
                      <a:pt x="120" y="223"/>
                    </a:cubicBezTo>
                    <a:cubicBezTo>
                      <a:pt x="101" y="231"/>
                      <a:pt x="82" y="235"/>
                      <a:pt x="61" y="237"/>
                    </a:cubicBezTo>
                    <a:cubicBezTo>
                      <a:pt x="51" y="237"/>
                      <a:pt x="37" y="233"/>
                      <a:pt x="28" y="229"/>
                    </a:cubicBezTo>
                    <a:cubicBezTo>
                      <a:pt x="27" y="229"/>
                      <a:pt x="25" y="229"/>
                      <a:pt x="23" y="230"/>
                    </a:cubicBezTo>
                    <a:cubicBezTo>
                      <a:pt x="19" y="233"/>
                      <a:pt x="23" y="239"/>
                      <a:pt x="27" y="238"/>
                    </a:cubicBezTo>
                    <a:cubicBezTo>
                      <a:pt x="19" y="240"/>
                      <a:pt x="35" y="243"/>
                      <a:pt x="37" y="244"/>
                    </a:cubicBezTo>
                    <a:cubicBezTo>
                      <a:pt x="49" y="247"/>
                      <a:pt x="60" y="248"/>
                      <a:pt x="72" y="247"/>
                    </a:cubicBezTo>
                    <a:cubicBezTo>
                      <a:pt x="96" y="244"/>
                      <a:pt x="116" y="237"/>
                      <a:pt x="138" y="227"/>
                    </a:cubicBezTo>
                    <a:cubicBezTo>
                      <a:pt x="171" y="212"/>
                      <a:pt x="214" y="189"/>
                      <a:pt x="211" y="147"/>
                    </a:cubicBezTo>
                    <a:cubicBezTo>
                      <a:pt x="210" y="140"/>
                      <a:pt x="200" y="141"/>
                      <a:pt x="200" y="14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Freeform 680"/>
              <p:cNvSpPr>
                <a:spLocks/>
              </p:cNvSpPr>
              <p:nvPr/>
            </p:nvSpPr>
            <p:spPr bwMode="auto">
              <a:xfrm>
                <a:off x="3561738" y="2699598"/>
                <a:ext cx="535559" cy="519118"/>
              </a:xfrm>
              <a:custGeom>
                <a:avLst/>
                <a:gdLst/>
                <a:ahLst/>
                <a:cxnLst>
                  <a:cxn ang="0">
                    <a:pos x="23" y="151"/>
                  </a:cxn>
                  <a:cxn ang="0">
                    <a:pos x="152" y="213"/>
                  </a:cxn>
                  <a:cxn ang="0">
                    <a:pos x="174" y="229"/>
                  </a:cxn>
                  <a:cxn ang="0">
                    <a:pos x="178" y="202"/>
                  </a:cxn>
                  <a:cxn ang="0">
                    <a:pos x="240" y="132"/>
                  </a:cxn>
                  <a:cxn ang="0">
                    <a:pos x="210" y="72"/>
                  </a:cxn>
                  <a:cxn ang="0">
                    <a:pos x="170" y="19"/>
                  </a:cxn>
                  <a:cxn ang="0">
                    <a:pos x="73" y="13"/>
                  </a:cxn>
                  <a:cxn ang="0">
                    <a:pos x="23" y="151"/>
                  </a:cxn>
                </a:cxnLst>
                <a:rect l="0" t="0" r="r" b="b"/>
                <a:pathLst>
                  <a:path w="242" h="234">
                    <a:moveTo>
                      <a:pt x="23" y="151"/>
                    </a:moveTo>
                    <a:cubicBezTo>
                      <a:pt x="45" y="204"/>
                      <a:pt x="103" y="231"/>
                      <a:pt x="152" y="213"/>
                    </a:cubicBezTo>
                    <a:cubicBezTo>
                      <a:pt x="154" y="212"/>
                      <a:pt x="154" y="234"/>
                      <a:pt x="174" y="229"/>
                    </a:cubicBezTo>
                    <a:cubicBezTo>
                      <a:pt x="193" y="224"/>
                      <a:pt x="178" y="202"/>
                      <a:pt x="178" y="202"/>
                    </a:cubicBezTo>
                    <a:cubicBezTo>
                      <a:pt x="207" y="187"/>
                      <a:pt x="235" y="163"/>
                      <a:pt x="240" y="132"/>
                    </a:cubicBezTo>
                    <a:cubicBezTo>
                      <a:pt x="242" y="113"/>
                      <a:pt x="235" y="86"/>
                      <a:pt x="210" y="72"/>
                    </a:cubicBezTo>
                    <a:cubicBezTo>
                      <a:pt x="210" y="72"/>
                      <a:pt x="187" y="33"/>
                      <a:pt x="170" y="19"/>
                    </a:cubicBezTo>
                    <a:cubicBezTo>
                      <a:pt x="146" y="0"/>
                      <a:pt x="103" y="1"/>
                      <a:pt x="73" y="13"/>
                    </a:cubicBezTo>
                    <a:cubicBezTo>
                      <a:pt x="22" y="36"/>
                      <a:pt x="0" y="97"/>
                      <a:pt x="23" y="15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681"/>
              <p:cNvSpPr>
                <a:spLocks/>
              </p:cNvSpPr>
              <p:nvPr/>
            </p:nvSpPr>
            <p:spPr bwMode="auto">
              <a:xfrm>
                <a:off x="3707991" y="2902562"/>
                <a:ext cx="32458" cy="39819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2" y="19"/>
                  </a:cxn>
                  <a:cxn ang="0">
                    <a:pos x="15" y="3"/>
                  </a:cxn>
                </a:cxnLst>
                <a:rect l="0" t="0" r="r" b="b"/>
                <a:pathLst>
                  <a:path w="15" h="19">
                    <a:moveTo>
                      <a:pt x="15" y="3"/>
                    </a:moveTo>
                    <a:cubicBezTo>
                      <a:pt x="7" y="0"/>
                      <a:pt x="0" y="9"/>
                      <a:pt x="2" y="19"/>
                    </a:cubicBezTo>
                    <a:cubicBezTo>
                      <a:pt x="2" y="11"/>
                      <a:pt x="8" y="3"/>
                      <a:pt x="15" y="3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Freeform 682"/>
              <p:cNvSpPr>
                <a:spLocks/>
              </p:cNvSpPr>
              <p:nvPr/>
            </p:nvSpPr>
            <p:spPr bwMode="auto">
              <a:xfrm>
                <a:off x="3936334" y="2792429"/>
                <a:ext cx="42786" cy="25071"/>
              </a:xfrm>
              <a:custGeom>
                <a:avLst/>
                <a:gdLst/>
                <a:ahLst/>
                <a:cxnLst>
                  <a:cxn ang="0">
                    <a:pos x="20" y="11"/>
                  </a:cxn>
                  <a:cxn ang="0">
                    <a:pos x="0" y="10"/>
                  </a:cxn>
                  <a:cxn ang="0">
                    <a:pos x="20" y="11"/>
                  </a:cxn>
                </a:cxnLst>
                <a:rect l="0" t="0" r="r" b="b"/>
                <a:pathLst>
                  <a:path w="20" h="11">
                    <a:moveTo>
                      <a:pt x="20" y="11"/>
                    </a:moveTo>
                    <a:cubicBezTo>
                      <a:pt x="10" y="0"/>
                      <a:pt x="1" y="2"/>
                      <a:pt x="0" y="10"/>
                    </a:cubicBezTo>
                    <a:cubicBezTo>
                      <a:pt x="3" y="3"/>
                      <a:pt x="14" y="6"/>
                      <a:pt x="20" y="11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Freeform 683"/>
              <p:cNvSpPr>
                <a:spLocks/>
              </p:cNvSpPr>
              <p:nvPr/>
            </p:nvSpPr>
            <p:spPr bwMode="auto">
              <a:xfrm>
                <a:off x="3884231" y="2933262"/>
                <a:ext cx="54589" cy="36869"/>
              </a:xfrm>
              <a:custGeom>
                <a:avLst/>
                <a:gdLst/>
                <a:ahLst/>
                <a:cxnLst>
                  <a:cxn ang="0">
                    <a:pos x="3" y="17"/>
                  </a:cxn>
                  <a:cxn ang="0">
                    <a:pos x="21" y="13"/>
                  </a:cxn>
                  <a:cxn ang="0">
                    <a:pos x="3" y="17"/>
                  </a:cxn>
                </a:cxnLst>
                <a:rect l="0" t="0" r="r" b="b"/>
                <a:pathLst>
                  <a:path w="26" h="17">
                    <a:moveTo>
                      <a:pt x="3" y="17"/>
                    </a:moveTo>
                    <a:cubicBezTo>
                      <a:pt x="6" y="10"/>
                      <a:pt x="17" y="3"/>
                      <a:pt x="21" y="13"/>
                    </a:cubicBezTo>
                    <a:cubicBezTo>
                      <a:pt x="26" y="0"/>
                      <a:pt x="0" y="5"/>
                      <a:pt x="3" y="17"/>
                    </a:cubicBezTo>
                    <a:close/>
                  </a:path>
                </a:pathLst>
              </a:custGeom>
              <a:solidFill>
                <a:srgbClr val="FDC5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Freeform 684"/>
              <p:cNvSpPr>
                <a:spLocks/>
              </p:cNvSpPr>
              <p:nvPr/>
            </p:nvSpPr>
            <p:spPr bwMode="auto">
              <a:xfrm>
                <a:off x="3852063" y="3029125"/>
                <a:ext cx="116554" cy="87011"/>
              </a:xfrm>
              <a:custGeom>
                <a:avLst/>
                <a:gdLst/>
                <a:ahLst/>
                <a:cxnLst>
                  <a:cxn ang="0">
                    <a:pos x="19" y="35"/>
                  </a:cxn>
                  <a:cxn ang="0">
                    <a:pos x="31" y="25"/>
                  </a:cxn>
                  <a:cxn ang="0">
                    <a:pos x="47" y="0"/>
                  </a:cxn>
                  <a:cxn ang="0">
                    <a:pos x="0" y="2"/>
                  </a:cxn>
                  <a:cxn ang="0">
                    <a:pos x="19" y="35"/>
                  </a:cxn>
                </a:cxnLst>
                <a:rect l="0" t="0" r="r" b="b"/>
                <a:pathLst>
                  <a:path w="53" h="38">
                    <a:moveTo>
                      <a:pt x="19" y="35"/>
                    </a:moveTo>
                    <a:cubicBezTo>
                      <a:pt x="29" y="38"/>
                      <a:pt x="27" y="26"/>
                      <a:pt x="31" y="25"/>
                    </a:cubicBezTo>
                    <a:cubicBezTo>
                      <a:pt x="42" y="22"/>
                      <a:pt x="51" y="13"/>
                      <a:pt x="47" y="0"/>
                    </a:cubicBezTo>
                    <a:cubicBezTo>
                      <a:pt x="53" y="21"/>
                      <a:pt x="10" y="29"/>
                      <a:pt x="0" y="2"/>
                    </a:cubicBezTo>
                    <a:cubicBezTo>
                      <a:pt x="1" y="11"/>
                      <a:pt x="13" y="33"/>
                      <a:pt x="19" y="35"/>
                    </a:cubicBezTo>
                    <a:close/>
                  </a:path>
                </a:pathLst>
              </a:custGeom>
              <a:solidFill>
                <a:srgbClr val="FA8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Freeform 685"/>
              <p:cNvSpPr>
                <a:spLocks/>
              </p:cNvSpPr>
              <p:nvPr/>
            </p:nvSpPr>
            <p:spPr bwMode="auto">
              <a:xfrm>
                <a:off x="3722985" y="3012204"/>
                <a:ext cx="64916" cy="64890"/>
              </a:xfrm>
              <a:custGeom>
                <a:avLst/>
                <a:gdLst/>
                <a:ahLst/>
                <a:cxnLst>
                  <a:cxn ang="0">
                    <a:pos x="11" y="29"/>
                  </a:cxn>
                  <a:cxn ang="0">
                    <a:pos x="29" y="9"/>
                  </a:cxn>
                  <a:cxn ang="0">
                    <a:pos x="7" y="6"/>
                  </a:cxn>
                  <a:cxn ang="0">
                    <a:pos x="11" y="29"/>
                  </a:cxn>
                </a:cxnLst>
                <a:rect l="0" t="0" r="r" b="b"/>
                <a:pathLst>
                  <a:path w="29" h="29">
                    <a:moveTo>
                      <a:pt x="11" y="29"/>
                    </a:moveTo>
                    <a:cubicBezTo>
                      <a:pt x="21" y="24"/>
                      <a:pt x="29" y="18"/>
                      <a:pt x="29" y="9"/>
                    </a:cubicBezTo>
                    <a:cubicBezTo>
                      <a:pt x="24" y="1"/>
                      <a:pt x="17" y="0"/>
                      <a:pt x="7" y="6"/>
                    </a:cubicBezTo>
                    <a:cubicBezTo>
                      <a:pt x="0" y="13"/>
                      <a:pt x="2" y="23"/>
                      <a:pt x="11" y="29"/>
                    </a:cubicBezTo>
                    <a:close/>
                  </a:path>
                </a:pathLst>
              </a:custGeom>
              <a:solidFill>
                <a:srgbClr val="FCA0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Freeform 686"/>
              <p:cNvSpPr>
                <a:spLocks/>
              </p:cNvSpPr>
              <p:nvPr/>
            </p:nvSpPr>
            <p:spPr bwMode="auto">
              <a:xfrm>
                <a:off x="4015332" y="2907499"/>
                <a:ext cx="67867" cy="61940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15" y="2"/>
                  </a:cxn>
                  <a:cxn ang="0">
                    <a:pos x="1" y="7"/>
                  </a:cxn>
                </a:cxnLst>
                <a:rect l="0" t="0" r="r" b="b"/>
                <a:pathLst>
                  <a:path w="31" h="28">
                    <a:moveTo>
                      <a:pt x="1" y="7"/>
                    </a:moveTo>
                    <a:cubicBezTo>
                      <a:pt x="0" y="28"/>
                      <a:pt x="31" y="11"/>
                      <a:pt x="15" y="2"/>
                    </a:cubicBezTo>
                    <a:cubicBezTo>
                      <a:pt x="11" y="0"/>
                      <a:pt x="5" y="4"/>
                      <a:pt x="1" y="7"/>
                    </a:cubicBezTo>
                    <a:close/>
                  </a:path>
                </a:pathLst>
              </a:custGeom>
              <a:solidFill>
                <a:srgbClr val="FC9E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Freeform 687"/>
              <p:cNvSpPr>
                <a:spLocks/>
              </p:cNvSpPr>
              <p:nvPr/>
            </p:nvSpPr>
            <p:spPr bwMode="auto">
              <a:xfrm>
                <a:off x="3961473" y="2859133"/>
                <a:ext cx="45737" cy="56041"/>
              </a:xfrm>
              <a:custGeom>
                <a:avLst/>
                <a:gdLst/>
                <a:ahLst/>
                <a:cxnLst>
                  <a:cxn ang="0">
                    <a:pos x="3" y="20"/>
                  </a:cxn>
                  <a:cxn ang="0">
                    <a:pos x="20" y="11"/>
                  </a:cxn>
                  <a:cxn ang="0">
                    <a:pos x="7" y="2"/>
                  </a:cxn>
                  <a:cxn ang="0">
                    <a:pos x="3" y="20"/>
                  </a:cxn>
                </a:cxnLst>
                <a:rect l="0" t="0" r="r" b="b"/>
                <a:pathLst>
                  <a:path w="21" h="25">
                    <a:moveTo>
                      <a:pt x="3" y="20"/>
                    </a:moveTo>
                    <a:cubicBezTo>
                      <a:pt x="5" y="25"/>
                      <a:pt x="19" y="16"/>
                      <a:pt x="20" y="11"/>
                    </a:cubicBezTo>
                    <a:cubicBezTo>
                      <a:pt x="21" y="4"/>
                      <a:pt x="12" y="0"/>
                      <a:pt x="7" y="2"/>
                    </a:cubicBezTo>
                    <a:cubicBezTo>
                      <a:pt x="0" y="5"/>
                      <a:pt x="0" y="15"/>
                      <a:pt x="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Freeform 688"/>
              <p:cNvSpPr>
                <a:spLocks/>
              </p:cNvSpPr>
              <p:nvPr/>
            </p:nvSpPr>
            <p:spPr bwMode="auto">
              <a:xfrm>
                <a:off x="3963315" y="2867817"/>
                <a:ext cx="32458" cy="42769"/>
              </a:xfrm>
              <a:custGeom>
                <a:avLst/>
                <a:gdLst/>
                <a:ahLst/>
                <a:cxnLst>
                  <a:cxn ang="0">
                    <a:pos x="15" y="9"/>
                  </a:cxn>
                  <a:cxn ang="0">
                    <a:pos x="2" y="5"/>
                  </a:cxn>
                  <a:cxn ang="0">
                    <a:pos x="1" y="11"/>
                  </a:cxn>
                  <a:cxn ang="0">
                    <a:pos x="15" y="9"/>
                  </a:cxn>
                </a:cxnLst>
                <a:rect l="0" t="0" r="r" b="b"/>
                <a:pathLst>
                  <a:path w="15" h="19">
                    <a:moveTo>
                      <a:pt x="15" y="9"/>
                    </a:moveTo>
                    <a:cubicBezTo>
                      <a:pt x="13" y="2"/>
                      <a:pt x="6" y="0"/>
                      <a:pt x="2" y="5"/>
                    </a:cubicBezTo>
                    <a:cubicBezTo>
                      <a:pt x="0" y="7"/>
                      <a:pt x="1" y="11"/>
                      <a:pt x="1" y="11"/>
                    </a:cubicBezTo>
                    <a:cubicBezTo>
                      <a:pt x="1" y="19"/>
                      <a:pt x="12" y="14"/>
                      <a:pt x="15" y="9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689"/>
              <p:cNvSpPr>
                <a:spLocks/>
              </p:cNvSpPr>
              <p:nvPr/>
            </p:nvSpPr>
            <p:spPr bwMode="auto">
              <a:xfrm>
                <a:off x="3967219" y="2874173"/>
                <a:ext cx="20655" cy="26546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9" y="6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cubicBezTo>
                      <a:pt x="8" y="1"/>
                      <a:pt x="4" y="0"/>
                      <a:pt x="1" y="3"/>
                    </a:cubicBezTo>
                    <a:cubicBezTo>
                      <a:pt x="0" y="4"/>
                      <a:pt x="0" y="7"/>
                      <a:pt x="0" y="7"/>
                    </a:cubicBezTo>
                    <a:cubicBezTo>
                      <a:pt x="1" y="11"/>
                      <a:pt x="7" y="8"/>
                      <a:pt x="9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Freeform 690"/>
              <p:cNvSpPr>
                <a:spLocks/>
              </p:cNvSpPr>
              <p:nvPr/>
            </p:nvSpPr>
            <p:spPr bwMode="auto">
              <a:xfrm>
                <a:off x="3965626" y="2875353"/>
                <a:ext cx="13279" cy="13273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4" y="6"/>
                  </a:cxn>
                  <a:cxn ang="0">
                    <a:pos x="5" y="2"/>
                  </a:cxn>
                  <a:cxn ang="0">
                    <a:pos x="2" y="1"/>
                  </a:cxn>
                  <a:cxn ang="0">
                    <a:pos x="1" y="4"/>
                  </a:cxn>
                </a:cxnLst>
                <a:rect l="0" t="0" r="r" b="b"/>
                <a:pathLst>
                  <a:path w="6" h="6">
                    <a:moveTo>
                      <a:pt x="1" y="4"/>
                    </a:moveTo>
                    <a:cubicBezTo>
                      <a:pt x="1" y="5"/>
                      <a:pt x="3" y="6"/>
                      <a:pt x="4" y="6"/>
                    </a:cubicBezTo>
                    <a:cubicBezTo>
                      <a:pt x="5" y="5"/>
                      <a:pt x="6" y="4"/>
                      <a:pt x="5" y="2"/>
                    </a:cubicBezTo>
                    <a:cubicBezTo>
                      <a:pt x="5" y="1"/>
                      <a:pt x="3" y="0"/>
                      <a:pt x="2" y="1"/>
                    </a:cubicBezTo>
                    <a:cubicBezTo>
                      <a:pt x="1" y="1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Freeform 691"/>
              <p:cNvSpPr>
                <a:spLocks/>
              </p:cNvSpPr>
              <p:nvPr/>
            </p:nvSpPr>
            <p:spPr bwMode="auto">
              <a:xfrm>
                <a:off x="3726097" y="2958042"/>
                <a:ext cx="61965" cy="48668"/>
              </a:xfrm>
              <a:custGeom>
                <a:avLst/>
                <a:gdLst/>
                <a:ahLst/>
                <a:cxnLst>
                  <a:cxn ang="0">
                    <a:pos x="10" y="19"/>
                  </a:cxn>
                  <a:cxn ang="0">
                    <a:pos x="27" y="10"/>
                  </a:cxn>
                  <a:cxn ang="0">
                    <a:pos x="14" y="2"/>
                  </a:cxn>
                  <a:cxn ang="0">
                    <a:pos x="10" y="19"/>
                  </a:cxn>
                </a:cxnLst>
                <a:rect l="0" t="0" r="r" b="b"/>
                <a:pathLst>
                  <a:path w="28" h="23">
                    <a:moveTo>
                      <a:pt x="10" y="19"/>
                    </a:moveTo>
                    <a:cubicBezTo>
                      <a:pt x="14" y="23"/>
                      <a:pt x="26" y="15"/>
                      <a:pt x="27" y="10"/>
                    </a:cubicBezTo>
                    <a:cubicBezTo>
                      <a:pt x="28" y="4"/>
                      <a:pt x="20" y="0"/>
                      <a:pt x="14" y="2"/>
                    </a:cubicBezTo>
                    <a:cubicBezTo>
                      <a:pt x="0" y="6"/>
                      <a:pt x="7" y="16"/>
                      <a:pt x="10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Freeform 692"/>
              <p:cNvSpPr>
                <a:spLocks/>
              </p:cNvSpPr>
              <p:nvPr/>
            </p:nvSpPr>
            <p:spPr bwMode="auto">
              <a:xfrm>
                <a:off x="3749380" y="2970618"/>
                <a:ext cx="45736" cy="39818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3" y="4"/>
                  </a:cxn>
                  <a:cxn ang="0">
                    <a:pos x="3" y="11"/>
                  </a:cxn>
                  <a:cxn ang="0">
                    <a:pos x="15" y="5"/>
                  </a:cxn>
                </a:cxnLst>
                <a:rect l="0" t="0" r="r" b="b"/>
                <a:pathLst>
                  <a:path w="20" h="18">
                    <a:moveTo>
                      <a:pt x="15" y="5"/>
                    </a:moveTo>
                    <a:cubicBezTo>
                      <a:pt x="13" y="1"/>
                      <a:pt x="7" y="0"/>
                      <a:pt x="3" y="4"/>
                    </a:cubicBezTo>
                    <a:cubicBezTo>
                      <a:pt x="3" y="5"/>
                      <a:pt x="0" y="7"/>
                      <a:pt x="3" y="11"/>
                    </a:cubicBezTo>
                    <a:cubicBezTo>
                      <a:pt x="4" y="18"/>
                      <a:pt x="20" y="12"/>
                      <a:pt x="15" y="5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Freeform 693"/>
              <p:cNvSpPr>
                <a:spLocks/>
              </p:cNvSpPr>
              <p:nvPr/>
            </p:nvSpPr>
            <p:spPr bwMode="auto">
              <a:xfrm>
                <a:off x="3751677" y="2978933"/>
                <a:ext cx="22130" cy="20647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1" y="2"/>
                  </a:cxn>
                  <a:cxn ang="0">
                    <a:pos x="1" y="6"/>
                  </a:cxn>
                  <a:cxn ang="0">
                    <a:pos x="7" y="3"/>
                  </a:cxn>
                </a:cxnLst>
                <a:rect l="0" t="0" r="r" b="b"/>
                <a:pathLst>
                  <a:path w="10" h="9">
                    <a:moveTo>
                      <a:pt x="7" y="3"/>
                    </a:moveTo>
                    <a:cubicBezTo>
                      <a:pt x="6" y="1"/>
                      <a:pt x="3" y="0"/>
                      <a:pt x="1" y="2"/>
                    </a:cubicBezTo>
                    <a:cubicBezTo>
                      <a:pt x="1" y="3"/>
                      <a:pt x="0" y="4"/>
                      <a:pt x="1" y="6"/>
                    </a:cubicBezTo>
                    <a:cubicBezTo>
                      <a:pt x="2" y="9"/>
                      <a:pt x="10" y="6"/>
                      <a:pt x="7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" name="Freeform 694"/>
              <p:cNvSpPr>
                <a:spLocks/>
              </p:cNvSpPr>
              <p:nvPr/>
            </p:nvSpPr>
            <p:spPr bwMode="auto">
              <a:xfrm>
                <a:off x="3745452" y="2978550"/>
                <a:ext cx="13279" cy="1032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4" y="4"/>
                  </a:cxn>
                  <a:cxn ang="0">
                    <a:pos x="6" y="1"/>
                  </a:cxn>
                  <a:cxn ang="0">
                    <a:pos x="2" y="1"/>
                  </a:cxn>
                  <a:cxn ang="0">
                    <a:pos x="1" y="3"/>
                  </a:cxn>
                </a:cxnLst>
                <a:rect l="0" t="0" r="r" b="b"/>
                <a:pathLst>
                  <a:path w="6" h="5">
                    <a:moveTo>
                      <a:pt x="1" y="3"/>
                    </a:moveTo>
                    <a:cubicBezTo>
                      <a:pt x="1" y="4"/>
                      <a:pt x="3" y="5"/>
                      <a:pt x="4" y="4"/>
                    </a:cubicBezTo>
                    <a:cubicBezTo>
                      <a:pt x="5" y="3"/>
                      <a:pt x="6" y="2"/>
                      <a:pt x="6" y="1"/>
                    </a:cubicBezTo>
                    <a:cubicBezTo>
                      <a:pt x="5" y="0"/>
                      <a:pt x="4" y="0"/>
                      <a:pt x="2" y="1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" name="Freeform 695"/>
              <p:cNvSpPr>
                <a:spLocks/>
              </p:cNvSpPr>
              <p:nvPr/>
            </p:nvSpPr>
            <p:spPr bwMode="auto">
              <a:xfrm>
                <a:off x="3524052" y="2610982"/>
                <a:ext cx="629982" cy="573684"/>
              </a:xfrm>
              <a:custGeom>
                <a:avLst/>
                <a:gdLst/>
                <a:ahLst/>
                <a:cxnLst>
                  <a:cxn ang="0">
                    <a:pos x="33" y="249"/>
                  </a:cxn>
                  <a:cxn ang="0">
                    <a:pos x="27" y="255"/>
                  </a:cxn>
                  <a:cxn ang="0">
                    <a:pos x="15" y="241"/>
                  </a:cxn>
                  <a:cxn ang="0">
                    <a:pos x="5" y="199"/>
                  </a:cxn>
                  <a:cxn ang="0">
                    <a:pos x="2" y="159"/>
                  </a:cxn>
                  <a:cxn ang="0">
                    <a:pos x="10" y="103"/>
                  </a:cxn>
                  <a:cxn ang="0">
                    <a:pos x="48" y="49"/>
                  </a:cxn>
                  <a:cxn ang="0">
                    <a:pos x="163" y="9"/>
                  </a:cxn>
                  <a:cxn ang="0">
                    <a:pos x="173" y="32"/>
                  </a:cxn>
                  <a:cxn ang="0">
                    <a:pos x="228" y="79"/>
                  </a:cxn>
                  <a:cxn ang="0">
                    <a:pos x="256" y="103"/>
                  </a:cxn>
                  <a:cxn ang="0">
                    <a:pos x="271" y="105"/>
                  </a:cxn>
                  <a:cxn ang="0">
                    <a:pos x="279" y="108"/>
                  </a:cxn>
                  <a:cxn ang="0">
                    <a:pos x="284" y="119"/>
                  </a:cxn>
                  <a:cxn ang="0">
                    <a:pos x="268" y="131"/>
                  </a:cxn>
                  <a:cxn ang="0">
                    <a:pos x="264" y="135"/>
                  </a:cxn>
                  <a:cxn ang="0">
                    <a:pos x="240" y="116"/>
                  </a:cxn>
                  <a:cxn ang="0">
                    <a:pos x="225" y="101"/>
                  </a:cxn>
                  <a:cxn ang="0">
                    <a:pos x="197" y="82"/>
                  </a:cxn>
                  <a:cxn ang="0">
                    <a:pos x="191" y="84"/>
                  </a:cxn>
                  <a:cxn ang="0">
                    <a:pos x="106" y="60"/>
                  </a:cxn>
                  <a:cxn ang="0">
                    <a:pos x="163" y="108"/>
                  </a:cxn>
                  <a:cxn ang="0">
                    <a:pos x="117" y="76"/>
                  </a:cxn>
                  <a:cxn ang="0">
                    <a:pos x="101" y="90"/>
                  </a:cxn>
                  <a:cxn ang="0">
                    <a:pos x="128" y="127"/>
                  </a:cxn>
                  <a:cxn ang="0">
                    <a:pos x="95" y="95"/>
                  </a:cxn>
                  <a:cxn ang="0">
                    <a:pos x="70" y="84"/>
                  </a:cxn>
                  <a:cxn ang="0">
                    <a:pos x="67" y="162"/>
                  </a:cxn>
                  <a:cxn ang="0">
                    <a:pos x="91" y="240"/>
                  </a:cxn>
                  <a:cxn ang="0">
                    <a:pos x="71" y="204"/>
                  </a:cxn>
                  <a:cxn ang="0">
                    <a:pos x="53" y="172"/>
                  </a:cxn>
                  <a:cxn ang="0">
                    <a:pos x="68" y="248"/>
                  </a:cxn>
                  <a:cxn ang="0">
                    <a:pos x="56" y="248"/>
                  </a:cxn>
                  <a:cxn ang="0">
                    <a:pos x="39" y="249"/>
                  </a:cxn>
                </a:cxnLst>
                <a:rect l="0" t="0" r="r" b="b"/>
                <a:pathLst>
                  <a:path w="285" h="258">
                    <a:moveTo>
                      <a:pt x="39" y="249"/>
                    </a:moveTo>
                    <a:cubicBezTo>
                      <a:pt x="37" y="250"/>
                      <a:pt x="35" y="249"/>
                      <a:pt x="33" y="249"/>
                    </a:cubicBezTo>
                    <a:cubicBezTo>
                      <a:pt x="32" y="250"/>
                      <a:pt x="32" y="251"/>
                      <a:pt x="31" y="252"/>
                    </a:cubicBezTo>
                    <a:cubicBezTo>
                      <a:pt x="30" y="253"/>
                      <a:pt x="29" y="255"/>
                      <a:pt x="27" y="255"/>
                    </a:cubicBezTo>
                    <a:cubicBezTo>
                      <a:pt x="13" y="258"/>
                      <a:pt x="2" y="240"/>
                      <a:pt x="3" y="226"/>
                    </a:cubicBezTo>
                    <a:cubicBezTo>
                      <a:pt x="5" y="232"/>
                      <a:pt x="12" y="239"/>
                      <a:pt x="15" y="241"/>
                    </a:cubicBezTo>
                    <a:cubicBezTo>
                      <a:pt x="19" y="242"/>
                      <a:pt x="22" y="239"/>
                      <a:pt x="22" y="236"/>
                    </a:cubicBezTo>
                    <a:cubicBezTo>
                      <a:pt x="20" y="222"/>
                      <a:pt x="12" y="211"/>
                      <a:pt x="5" y="199"/>
                    </a:cubicBezTo>
                    <a:cubicBezTo>
                      <a:pt x="5" y="197"/>
                      <a:pt x="5" y="196"/>
                      <a:pt x="4" y="194"/>
                    </a:cubicBezTo>
                    <a:cubicBezTo>
                      <a:pt x="2" y="182"/>
                      <a:pt x="1" y="170"/>
                      <a:pt x="2" y="159"/>
                    </a:cubicBezTo>
                    <a:cubicBezTo>
                      <a:pt x="3" y="146"/>
                      <a:pt x="0" y="130"/>
                      <a:pt x="4" y="119"/>
                    </a:cubicBezTo>
                    <a:cubicBezTo>
                      <a:pt x="5" y="113"/>
                      <a:pt x="9" y="108"/>
                      <a:pt x="10" y="103"/>
                    </a:cubicBezTo>
                    <a:cubicBezTo>
                      <a:pt x="12" y="98"/>
                      <a:pt x="13" y="91"/>
                      <a:pt x="15" y="87"/>
                    </a:cubicBezTo>
                    <a:cubicBezTo>
                      <a:pt x="22" y="72"/>
                      <a:pt x="35" y="59"/>
                      <a:pt x="48" y="49"/>
                    </a:cubicBezTo>
                    <a:cubicBezTo>
                      <a:pt x="56" y="44"/>
                      <a:pt x="63" y="39"/>
                      <a:pt x="70" y="38"/>
                    </a:cubicBezTo>
                    <a:cubicBezTo>
                      <a:pt x="90" y="14"/>
                      <a:pt x="138" y="0"/>
                      <a:pt x="163" y="9"/>
                    </a:cubicBezTo>
                    <a:cubicBezTo>
                      <a:pt x="144" y="12"/>
                      <a:pt x="114" y="10"/>
                      <a:pt x="95" y="27"/>
                    </a:cubicBezTo>
                    <a:cubicBezTo>
                      <a:pt x="125" y="18"/>
                      <a:pt x="152" y="22"/>
                      <a:pt x="173" y="32"/>
                    </a:cubicBezTo>
                    <a:cubicBezTo>
                      <a:pt x="185" y="38"/>
                      <a:pt x="210" y="52"/>
                      <a:pt x="217" y="66"/>
                    </a:cubicBezTo>
                    <a:cubicBezTo>
                      <a:pt x="220" y="72"/>
                      <a:pt x="223" y="74"/>
                      <a:pt x="228" y="79"/>
                    </a:cubicBezTo>
                    <a:cubicBezTo>
                      <a:pt x="233" y="84"/>
                      <a:pt x="238" y="92"/>
                      <a:pt x="245" y="96"/>
                    </a:cubicBezTo>
                    <a:cubicBezTo>
                      <a:pt x="249" y="99"/>
                      <a:pt x="252" y="101"/>
                      <a:pt x="256" y="103"/>
                    </a:cubicBezTo>
                    <a:cubicBezTo>
                      <a:pt x="256" y="103"/>
                      <a:pt x="259" y="104"/>
                      <a:pt x="261" y="106"/>
                    </a:cubicBezTo>
                    <a:cubicBezTo>
                      <a:pt x="266" y="108"/>
                      <a:pt x="268" y="108"/>
                      <a:pt x="271" y="105"/>
                    </a:cubicBezTo>
                    <a:cubicBezTo>
                      <a:pt x="273" y="100"/>
                      <a:pt x="268" y="97"/>
                      <a:pt x="266" y="95"/>
                    </a:cubicBezTo>
                    <a:cubicBezTo>
                      <a:pt x="275" y="99"/>
                      <a:pt x="279" y="101"/>
                      <a:pt x="279" y="108"/>
                    </a:cubicBezTo>
                    <a:cubicBezTo>
                      <a:pt x="279" y="110"/>
                      <a:pt x="280" y="111"/>
                      <a:pt x="281" y="112"/>
                    </a:cubicBezTo>
                    <a:cubicBezTo>
                      <a:pt x="280" y="116"/>
                      <a:pt x="285" y="116"/>
                      <a:pt x="284" y="119"/>
                    </a:cubicBezTo>
                    <a:cubicBezTo>
                      <a:pt x="282" y="122"/>
                      <a:pt x="278" y="120"/>
                      <a:pt x="274" y="122"/>
                    </a:cubicBezTo>
                    <a:cubicBezTo>
                      <a:pt x="272" y="125"/>
                      <a:pt x="274" y="129"/>
                      <a:pt x="268" y="131"/>
                    </a:cubicBezTo>
                    <a:cubicBezTo>
                      <a:pt x="269" y="134"/>
                      <a:pt x="271" y="133"/>
                      <a:pt x="270" y="135"/>
                    </a:cubicBezTo>
                    <a:cubicBezTo>
                      <a:pt x="267" y="137"/>
                      <a:pt x="267" y="133"/>
                      <a:pt x="264" y="135"/>
                    </a:cubicBezTo>
                    <a:cubicBezTo>
                      <a:pt x="264" y="137"/>
                      <a:pt x="265" y="139"/>
                      <a:pt x="262" y="140"/>
                    </a:cubicBezTo>
                    <a:cubicBezTo>
                      <a:pt x="252" y="136"/>
                      <a:pt x="249" y="124"/>
                      <a:pt x="240" y="116"/>
                    </a:cubicBezTo>
                    <a:cubicBezTo>
                      <a:pt x="237" y="113"/>
                      <a:pt x="232" y="111"/>
                      <a:pt x="229" y="108"/>
                    </a:cubicBezTo>
                    <a:cubicBezTo>
                      <a:pt x="227" y="106"/>
                      <a:pt x="226" y="103"/>
                      <a:pt x="225" y="101"/>
                    </a:cubicBezTo>
                    <a:cubicBezTo>
                      <a:pt x="218" y="91"/>
                      <a:pt x="212" y="81"/>
                      <a:pt x="203" y="75"/>
                    </a:cubicBezTo>
                    <a:cubicBezTo>
                      <a:pt x="199" y="77"/>
                      <a:pt x="199" y="79"/>
                      <a:pt x="197" y="82"/>
                    </a:cubicBezTo>
                    <a:cubicBezTo>
                      <a:pt x="193" y="82"/>
                      <a:pt x="186" y="72"/>
                      <a:pt x="181" y="70"/>
                    </a:cubicBezTo>
                    <a:cubicBezTo>
                      <a:pt x="182" y="72"/>
                      <a:pt x="192" y="82"/>
                      <a:pt x="191" y="84"/>
                    </a:cubicBezTo>
                    <a:cubicBezTo>
                      <a:pt x="187" y="88"/>
                      <a:pt x="183" y="93"/>
                      <a:pt x="176" y="94"/>
                    </a:cubicBezTo>
                    <a:cubicBezTo>
                      <a:pt x="155" y="78"/>
                      <a:pt x="133" y="62"/>
                      <a:pt x="106" y="60"/>
                    </a:cubicBezTo>
                    <a:cubicBezTo>
                      <a:pt x="121" y="69"/>
                      <a:pt x="138" y="80"/>
                      <a:pt x="152" y="93"/>
                    </a:cubicBezTo>
                    <a:cubicBezTo>
                      <a:pt x="157" y="96"/>
                      <a:pt x="166" y="101"/>
                      <a:pt x="163" y="108"/>
                    </a:cubicBezTo>
                    <a:cubicBezTo>
                      <a:pt x="157" y="111"/>
                      <a:pt x="156" y="105"/>
                      <a:pt x="153" y="103"/>
                    </a:cubicBezTo>
                    <a:cubicBezTo>
                      <a:pt x="143" y="93"/>
                      <a:pt x="130" y="83"/>
                      <a:pt x="117" y="76"/>
                    </a:cubicBezTo>
                    <a:cubicBezTo>
                      <a:pt x="105" y="69"/>
                      <a:pt x="92" y="60"/>
                      <a:pt x="77" y="60"/>
                    </a:cubicBezTo>
                    <a:cubicBezTo>
                      <a:pt x="85" y="70"/>
                      <a:pt x="93" y="80"/>
                      <a:pt x="101" y="90"/>
                    </a:cubicBezTo>
                    <a:cubicBezTo>
                      <a:pt x="110" y="99"/>
                      <a:pt x="121" y="108"/>
                      <a:pt x="126" y="119"/>
                    </a:cubicBezTo>
                    <a:cubicBezTo>
                      <a:pt x="127" y="121"/>
                      <a:pt x="129" y="125"/>
                      <a:pt x="128" y="127"/>
                    </a:cubicBezTo>
                    <a:cubicBezTo>
                      <a:pt x="122" y="131"/>
                      <a:pt x="121" y="124"/>
                      <a:pt x="118" y="121"/>
                    </a:cubicBezTo>
                    <a:cubicBezTo>
                      <a:pt x="112" y="113"/>
                      <a:pt x="103" y="104"/>
                      <a:pt x="95" y="95"/>
                    </a:cubicBezTo>
                    <a:cubicBezTo>
                      <a:pt x="87" y="86"/>
                      <a:pt x="81" y="75"/>
                      <a:pt x="73" y="67"/>
                    </a:cubicBezTo>
                    <a:cubicBezTo>
                      <a:pt x="70" y="72"/>
                      <a:pt x="70" y="78"/>
                      <a:pt x="70" y="84"/>
                    </a:cubicBezTo>
                    <a:cubicBezTo>
                      <a:pt x="79" y="96"/>
                      <a:pt x="93" y="150"/>
                      <a:pt x="87" y="155"/>
                    </a:cubicBezTo>
                    <a:cubicBezTo>
                      <a:pt x="84" y="158"/>
                      <a:pt x="74" y="158"/>
                      <a:pt x="67" y="162"/>
                    </a:cubicBezTo>
                    <a:cubicBezTo>
                      <a:pt x="68" y="178"/>
                      <a:pt x="77" y="199"/>
                      <a:pt x="85" y="216"/>
                    </a:cubicBezTo>
                    <a:cubicBezTo>
                      <a:pt x="89" y="223"/>
                      <a:pt x="96" y="234"/>
                      <a:pt x="91" y="240"/>
                    </a:cubicBezTo>
                    <a:cubicBezTo>
                      <a:pt x="87" y="239"/>
                      <a:pt x="85" y="233"/>
                      <a:pt x="83" y="229"/>
                    </a:cubicBezTo>
                    <a:cubicBezTo>
                      <a:pt x="79" y="220"/>
                      <a:pt x="75" y="212"/>
                      <a:pt x="71" y="204"/>
                    </a:cubicBezTo>
                    <a:cubicBezTo>
                      <a:pt x="64" y="191"/>
                      <a:pt x="61" y="178"/>
                      <a:pt x="58" y="167"/>
                    </a:cubicBezTo>
                    <a:cubicBezTo>
                      <a:pt x="56" y="169"/>
                      <a:pt x="54" y="170"/>
                      <a:pt x="53" y="172"/>
                    </a:cubicBezTo>
                    <a:cubicBezTo>
                      <a:pt x="57" y="193"/>
                      <a:pt x="70" y="218"/>
                      <a:pt x="75" y="239"/>
                    </a:cubicBezTo>
                    <a:cubicBezTo>
                      <a:pt x="72" y="242"/>
                      <a:pt x="72" y="246"/>
                      <a:pt x="68" y="248"/>
                    </a:cubicBezTo>
                    <a:cubicBezTo>
                      <a:pt x="64" y="249"/>
                      <a:pt x="64" y="244"/>
                      <a:pt x="61" y="243"/>
                    </a:cubicBezTo>
                    <a:cubicBezTo>
                      <a:pt x="59" y="244"/>
                      <a:pt x="59" y="247"/>
                      <a:pt x="56" y="248"/>
                    </a:cubicBezTo>
                    <a:cubicBezTo>
                      <a:pt x="52" y="248"/>
                      <a:pt x="51" y="243"/>
                      <a:pt x="48" y="242"/>
                    </a:cubicBezTo>
                    <a:cubicBezTo>
                      <a:pt x="45" y="244"/>
                      <a:pt x="44" y="247"/>
                      <a:pt x="39" y="249"/>
                    </a:cubicBez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Freeform 696"/>
              <p:cNvSpPr>
                <a:spLocks/>
              </p:cNvSpPr>
              <p:nvPr/>
            </p:nvSpPr>
            <p:spPr bwMode="auto">
              <a:xfrm>
                <a:off x="3563826" y="2975604"/>
                <a:ext cx="70818" cy="3244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6" y="2"/>
                  </a:cxn>
                  <a:cxn ang="0">
                    <a:pos x="30" y="12"/>
                  </a:cxn>
                  <a:cxn ang="0">
                    <a:pos x="1" y="11"/>
                  </a:cxn>
                  <a:cxn ang="0">
                    <a:pos x="0" y="4"/>
                  </a:cxn>
                </a:cxnLst>
                <a:rect l="0" t="0" r="r" b="b"/>
                <a:pathLst>
                  <a:path w="32" h="15">
                    <a:moveTo>
                      <a:pt x="0" y="4"/>
                    </a:moveTo>
                    <a:cubicBezTo>
                      <a:pt x="0" y="4"/>
                      <a:pt x="18" y="0"/>
                      <a:pt x="26" y="2"/>
                    </a:cubicBezTo>
                    <a:cubicBezTo>
                      <a:pt x="32" y="5"/>
                      <a:pt x="31" y="10"/>
                      <a:pt x="30" y="12"/>
                    </a:cubicBezTo>
                    <a:cubicBezTo>
                      <a:pt x="28" y="15"/>
                      <a:pt x="5" y="11"/>
                      <a:pt x="1" y="11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D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" name="Freeform 697"/>
              <p:cNvSpPr>
                <a:spLocks/>
              </p:cNvSpPr>
              <p:nvPr/>
            </p:nvSpPr>
            <p:spPr bwMode="auto">
              <a:xfrm>
                <a:off x="3615205" y="2994575"/>
                <a:ext cx="5901" cy="1032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3" y="4"/>
                      <a:pt x="4" y="3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" name="Freeform 698"/>
              <p:cNvSpPr>
                <a:spLocks/>
              </p:cNvSpPr>
              <p:nvPr/>
            </p:nvSpPr>
            <p:spPr bwMode="auto">
              <a:xfrm>
                <a:off x="3608716" y="2991587"/>
                <a:ext cx="7377" cy="1327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5"/>
                  </a:cxn>
                  <a:cxn ang="0">
                    <a:pos x="3" y="2"/>
                  </a:cxn>
                  <a:cxn ang="0">
                    <a:pos x="1" y="1"/>
                  </a:cxn>
                  <a:cxn ang="0">
                    <a:pos x="0" y="3"/>
                  </a:cxn>
                </a:cxnLst>
                <a:rect l="0" t="0" r="r" b="b"/>
                <a:pathLst>
                  <a:path w="3" h="5">
                    <a:moveTo>
                      <a:pt x="0" y="3"/>
                    </a:moveTo>
                    <a:cubicBezTo>
                      <a:pt x="0" y="4"/>
                      <a:pt x="1" y="5"/>
                      <a:pt x="2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Freeform 699"/>
              <p:cNvSpPr>
                <a:spLocks/>
              </p:cNvSpPr>
              <p:nvPr/>
            </p:nvSpPr>
            <p:spPr bwMode="auto">
              <a:xfrm>
                <a:off x="3597570" y="2991269"/>
                <a:ext cx="8852" cy="1032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4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0" name="Freeform 700"/>
              <p:cNvSpPr>
                <a:spLocks/>
              </p:cNvSpPr>
              <p:nvPr/>
            </p:nvSpPr>
            <p:spPr bwMode="auto">
              <a:xfrm>
                <a:off x="3579730" y="2993192"/>
                <a:ext cx="7376" cy="1032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1" name="Freeform 701"/>
              <p:cNvSpPr>
                <a:spLocks/>
              </p:cNvSpPr>
              <p:nvPr/>
            </p:nvSpPr>
            <p:spPr bwMode="auto">
              <a:xfrm>
                <a:off x="3566777" y="2990356"/>
                <a:ext cx="8852" cy="1032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2" y="4"/>
                    </a:cubicBezTo>
                    <a:cubicBezTo>
                      <a:pt x="3" y="3"/>
                      <a:pt x="4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雷奥与狗0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7" r="1846" b="5902"/>
          <a:stretch>
            <a:fillRect/>
          </a:stretch>
        </p:blipFill>
        <p:spPr bwMode="auto">
          <a:xfrm>
            <a:off x="2857500" y="214313"/>
            <a:ext cx="5227638" cy="607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15063" y="6357938"/>
            <a:ext cx="2786062" cy="3238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1500">
                <a:effectLst>
                  <a:outerShdw blurRad="38100" dist="38100" dir="2700000" algn="tl">
                    <a:srgbClr val="DDDDDD"/>
                  </a:outerShdw>
                </a:effectLst>
                <a:latin typeface="华文新魏" charset="0"/>
                <a:ea typeface="华文新魏" charset="0"/>
                <a:cs typeface="华文新魏" charset="0"/>
              </a:rPr>
              <a:t>幼儿园游戏探究活动 大班上册</a:t>
            </a:r>
          </a:p>
        </p:txBody>
      </p:sp>
      <p:grpSp>
        <p:nvGrpSpPr>
          <p:cNvPr id="33796" name="组合 66"/>
          <p:cNvGrpSpPr>
            <a:grpSpLocks/>
          </p:cNvGrpSpPr>
          <p:nvPr/>
        </p:nvGrpSpPr>
        <p:grpSpPr bwMode="auto">
          <a:xfrm>
            <a:off x="-15875" y="0"/>
            <a:ext cx="1516063" cy="6858000"/>
            <a:chOff x="-15875" y="0"/>
            <a:chExt cx="1516063" cy="6858000"/>
          </a:xfrm>
        </p:grpSpPr>
        <p:sp>
          <p:nvSpPr>
            <p:cNvPr id="5" name="矩形 4"/>
            <p:cNvSpPr/>
            <p:nvPr/>
          </p:nvSpPr>
          <p:spPr>
            <a:xfrm flipV="1">
              <a:off x="-15875" y="0"/>
              <a:ext cx="1516063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33798" name="矩形 6"/>
            <p:cNvSpPr>
              <a:spLocks noChangeArrowheads="1"/>
            </p:cNvSpPr>
            <p:nvPr/>
          </p:nvSpPr>
          <p:spPr bwMode="auto">
            <a:xfrm>
              <a:off x="357188" y="428625"/>
              <a:ext cx="714375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4800" b="1">
                  <a:solidFill>
                    <a:schemeClr val="bg1"/>
                  </a:solidFill>
                  <a:latin typeface="方正正粗黑简体" charset="0"/>
                  <a:ea typeface="方正正粗黑简体" charset="0"/>
                  <a:cs typeface="方正正粗黑简体" charset="0"/>
                </a:rPr>
                <a:t>生气汤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1454150" y="0"/>
              <a:ext cx="46038" cy="6858000"/>
            </a:xfrm>
            <a:prstGeom prst="rect">
              <a:avLst/>
            </a:prstGeom>
            <a:solidFill>
              <a:srgbClr val="2D7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grpSp>
          <p:nvGrpSpPr>
            <p:cNvPr id="33800" name="Group 280"/>
            <p:cNvGrpSpPr>
              <a:grpSpLocks/>
            </p:cNvGrpSpPr>
            <p:nvPr/>
          </p:nvGrpSpPr>
          <p:grpSpPr bwMode="auto">
            <a:xfrm rot="900000">
              <a:off x="276077" y="5037620"/>
              <a:ext cx="920762" cy="1408690"/>
              <a:chOff x="3524440" y="2612395"/>
              <a:chExt cx="855725" cy="1308656"/>
            </a:xfrm>
          </p:grpSpPr>
          <p:sp>
            <p:nvSpPr>
              <p:cNvPr id="9" name="Freeform 671"/>
              <p:cNvSpPr>
                <a:spLocks/>
              </p:cNvSpPr>
              <p:nvPr/>
            </p:nvSpPr>
            <p:spPr bwMode="auto">
              <a:xfrm>
                <a:off x="4229419" y="2971364"/>
                <a:ext cx="134258" cy="166649"/>
              </a:xfrm>
              <a:custGeom>
                <a:avLst/>
                <a:gdLst/>
                <a:ahLst/>
                <a:cxnLst>
                  <a:cxn ang="0">
                    <a:pos x="49" y="23"/>
                  </a:cxn>
                  <a:cxn ang="0">
                    <a:pos x="45" y="14"/>
                  </a:cxn>
                  <a:cxn ang="0">
                    <a:pos x="22" y="22"/>
                  </a:cxn>
                  <a:cxn ang="0">
                    <a:pos x="24" y="14"/>
                  </a:cxn>
                  <a:cxn ang="0">
                    <a:pos x="25" y="8"/>
                  </a:cxn>
                  <a:cxn ang="0">
                    <a:pos x="15" y="6"/>
                  </a:cxn>
                  <a:cxn ang="0">
                    <a:pos x="10" y="21"/>
                  </a:cxn>
                  <a:cxn ang="0">
                    <a:pos x="5" y="28"/>
                  </a:cxn>
                  <a:cxn ang="0">
                    <a:pos x="5" y="33"/>
                  </a:cxn>
                  <a:cxn ang="0">
                    <a:pos x="4" y="34"/>
                  </a:cxn>
                  <a:cxn ang="0">
                    <a:pos x="3" y="54"/>
                  </a:cxn>
                  <a:cxn ang="0">
                    <a:pos x="15" y="58"/>
                  </a:cxn>
                  <a:cxn ang="0">
                    <a:pos x="18" y="60"/>
                  </a:cxn>
                  <a:cxn ang="0">
                    <a:pos x="32" y="71"/>
                  </a:cxn>
                  <a:cxn ang="0">
                    <a:pos x="40" y="64"/>
                  </a:cxn>
                  <a:cxn ang="0">
                    <a:pos x="40" y="64"/>
                  </a:cxn>
                  <a:cxn ang="0">
                    <a:pos x="32" y="55"/>
                  </a:cxn>
                  <a:cxn ang="0">
                    <a:pos x="31" y="52"/>
                  </a:cxn>
                  <a:cxn ang="0">
                    <a:pos x="31" y="52"/>
                  </a:cxn>
                  <a:cxn ang="0">
                    <a:pos x="50" y="58"/>
                  </a:cxn>
                  <a:cxn ang="0">
                    <a:pos x="53" y="46"/>
                  </a:cxn>
                  <a:cxn ang="0">
                    <a:pos x="38" y="42"/>
                  </a:cxn>
                  <a:cxn ang="0">
                    <a:pos x="39" y="42"/>
                  </a:cxn>
                  <a:cxn ang="0">
                    <a:pos x="43" y="41"/>
                  </a:cxn>
                  <a:cxn ang="0">
                    <a:pos x="48" y="39"/>
                  </a:cxn>
                  <a:cxn ang="0">
                    <a:pos x="54" y="38"/>
                  </a:cxn>
                  <a:cxn ang="0">
                    <a:pos x="55" y="27"/>
                  </a:cxn>
                  <a:cxn ang="0">
                    <a:pos x="46" y="27"/>
                  </a:cxn>
                  <a:cxn ang="0">
                    <a:pos x="43" y="28"/>
                  </a:cxn>
                  <a:cxn ang="0">
                    <a:pos x="40" y="29"/>
                  </a:cxn>
                  <a:cxn ang="0">
                    <a:pos x="49" y="23"/>
                  </a:cxn>
                </a:cxnLst>
                <a:rect l="0" t="0" r="r" b="b"/>
                <a:pathLst>
                  <a:path w="60" h="75">
                    <a:moveTo>
                      <a:pt x="49" y="23"/>
                    </a:moveTo>
                    <a:cubicBezTo>
                      <a:pt x="53" y="19"/>
                      <a:pt x="49" y="14"/>
                      <a:pt x="45" y="14"/>
                    </a:cubicBezTo>
                    <a:cubicBezTo>
                      <a:pt x="37" y="14"/>
                      <a:pt x="30" y="18"/>
                      <a:pt x="22" y="22"/>
                    </a:cubicBezTo>
                    <a:cubicBezTo>
                      <a:pt x="23" y="19"/>
                      <a:pt x="24" y="17"/>
                      <a:pt x="24" y="14"/>
                    </a:cubicBezTo>
                    <a:cubicBezTo>
                      <a:pt x="25" y="12"/>
                      <a:pt x="25" y="10"/>
                      <a:pt x="25" y="8"/>
                    </a:cubicBezTo>
                    <a:cubicBezTo>
                      <a:pt x="26" y="2"/>
                      <a:pt x="16" y="0"/>
                      <a:pt x="15" y="6"/>
                    </a:cubicBezTo>
                    <a:cubicBezTo>
                      <a:pt x="14" y="12"/>
                      <a:pt x="12" y="16"/>
                      <a:pt x="10" y="21"/>
                    </a:cubicBezTo>
                    <a:cubicBezTo>
                      <a:pt x="9" y="24"/>
                      <a:pt x="7" y="26"/>
                      <a:pt x="5" y="28"/>
                    </a:cubicBezTo>
                    <a:cubicBezTo>
                      <a:pt x="3" y="30"/>
                      <a:pt x="4" y="32"/>
                      <a:pt x="5" y="33"/>
                    </a:cubicBezTo>
                    <a:cubicBezTo>
                      <a:pt x="5" y="34"/>
                      <a:pt x="5" y="34"/>
                      <a:pt x="4" y="34"/>
                    </a:cubicBezTo>
                    <a:cubicBezTo>
                      <a:pt x="3" y="39"/>
                      <a:pt x="0" y="50"/>
                      <a:pt x="3" y="54"/>
                    </a:cubicBezTo>
                    <a:cubicBezTo>
                      <a:pt x="5" y="58"/>
                      <a:pt x="10" y="58"/>
                      <a:pt x="15" y="58"/>
                    </a:cubicBezTo>
                    <a:cubicBezTo>
                      <a:pt x="16" y="59"/>
                      <a:pt x="16" y="60"/>
                      <a:pt x="18" y="60"/>
                    </a:cubicBezTo>
                    <a:cubicBezTo>
                      <a:pt x="24" y="62"/>
                      <a:pt x="27" y="67"/>
                      <a:pt x="32" y="71"/>
                    </a:cubicBezTo>
                    <a:cubicBezTo>
                      <a:pt x="36" y="75"/>
                      <a:pt x="42" y="69"/>
                      <a:pt x="40" y="64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7" y="60"/>
                      <a:pt x="35" y="57"/>
                      <a:pt x="32" y="55"/>
                    </a:cubicBezTo>
                    <a:cubicBezTo>
                      <a:pt x="32" y="54"/>
                      <a:pt x="31" y="53"/>
                      <a:pt x="31" y="52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37" y="53"/>
                      <a:pt x="44" y="56"/>
                      <a:pt x="50" y="58"/>
                    </a:cubicBezTo>
                    <a:cubicBezTo>
                      <a:pt x="58" y="60"/>
                      <a:pt x="60" y="48"/>
                      <a:pt x="53" y="46"/>
                    </a:cubicBezTo>
                    <a:cubicBezTo>
                      <a:pt x="48" y="45"/>
                      <a:pt x="43" y="43"/>
                      <a:pt x="38" y="42"/>
                    </a:cubicBezTo>
                    <a:cubicBezTo>
                      <a:pt x="38" y="42"/>
                      <a:pt x="39" y="42"/>
                      <a:pt x="39" y="42"/>
                    </a:cubicBezTo>
                    <a:cubicBezTo>
                      <a:pt x="40" y="42"/>
                      <a:pt x="42" y="42"/>
                      <a:pt x="43" y="41"/>
                    </a:cubicBezTo>
                    <a:cubicBezTo>
                      <a:pt x="44" y="41"/>
                      <a:pt x="46" y="40"/>
                      <a:pt x="48" y="39"/>
                    </a:cubicBezTo>
                    <a:cubicBezTo>
                      <a:pt x="51" y="39"/>
                      <a:pt x="53" y="38"/>
                      <a:pt x="54" y="38"/>
                    </a:cubicBezTo>
                    <a:cubicBezTo>
                      <a:pt x="60" y="37"/>
                      <a:pt x="60" y="29"/>
                      <a:pt x="55" y="27"/>
                    </a:cubicBezTo>
                    <a:cubicBezTo>
                      <a:pt x="51" y="25"/>
                      <a:pt x="49" y="26"/>
                      <a:pt x="46" y="27"/>
                    </a:cubicBezTo>
                    <a:cubicBezTo>
                      <a:pt x="45" y="27"/>
                      <a:pt x="44" y="28"/>
                      <a:pt x="43" y="28"/>
                    </a:cubicBezTo>
                    <a:cubicBezTo>
                      <a:pt x="42" y="28"/>
                      <a:pt x="41" y="29"/>
                      <a:pt x="40" y="29"/>
                    </a:cubicBezTo>
                    <a:cubicBezTo>
                      <a:pt x="44" y="27"/>
                      <a:pt x="47" y="25"/>
                      <a:pt x="49" y="2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" name="Freeform 672"/>
              <p:cNvSpPr>
                <a:spLocks/>
              </p:cNvSpPr>
              <p:nvPr/>
            </p:nvSpPr>
            <p:spPr bwMode="auto">
              <a:xfrm>
                <a:off x="3559656" y="3385250"/>
                <a:ext cx="137209" cy="153376"/>
              </a:xfrm>
              <a:custGeom>
                <a:avLst/>
                <a:gdLst/>
                <a:ahLst/>
                <a:cxnLst>
                  <a:cxn ang="0">
                    <a:pos x="7" y="41"/>
                  </a:cxn>
                  <a:cxn ang="0">
                    <a:pos x="2" y="32"/>
                  </a:cxn>
                  <a:cxn ang="0">
                    <a:pos x="22" y="17"/>
                  </a:cxn>
                  <a:cxn ang="0">
                    <a:pos x="14" y="15"/>
                  </a:cxn>
                  <a:cxn ang="0">
                    <a:pos x="9" y="12"/>
                  </a:cxn>
                  <a:cxn ang="0">
                    <a:pos x="13" y="2"/>
                  </a:cxn>
                  <a:cxn ang="0">
                    <a:pos x="28" y="7"/>
                  </a:cxn>
                  <a:cxn ang="0">
                    <a:pos x="36" y="6"/>
                  </a:cxn>
                  <a:cxn ang="0">
                    <a:pos x="41" y="9"/>
                  </a:cxn>
                  <a:cxn ang="0">
                    <a:pos x="42" y="9"/>
                  </a:cxn>
                  <a:cxn ang="0">
                    <a:pos x="59" y="19"/>
                  </a:cxn>
                  <a:cxn ang="0">
                    <a:pos x="55" y="31"/>
                  </a:cxn>
                  <a:cxn ang="0">
                    <a:pos x="56" y="35"/>
                  </a:cxn>
                  <a:cxn ang="0">
                    <a:pos x="57" y="53"/>
                  </a:cxn>
                  <a:cxn ang="0">
                    <a:pos x="47" y="56"/>
                  </a:cxn>
                  <a:cxn ang="0">
                    <a:pos x="47" y="56"/>
                  </a:cxn>
                  <a:cxn ang="0">
                    <a:pos x="44" y="44"/>
                  </a:cxn>
                  <a:cxn ang="0">
                    <a:pos x="42" y="41"/>
                  </a:cxn>
                  <a:cxn ang="0">
                    <a:pos x="42" y="41"/>
                  </a:cxn>
                  <a:cxn ang="0">
                    <a:pos x="36" y="61"/>
                  </a:cxn>
                  <a:cxn ang="0">
                    <a:pos x="25" y="56"/>
                  </a:cxn>
                  <a:cxn ang="0">
                    <a:pos x="30" y="42"/>
                  </a:cxn>
                  <a:cxn ang="0">
                    <a:pos x="29" y="42"/>
                  </a:cxn>
                  <a:cxn ang="0">
                    <a:pos x="26" y="46"/>
                  </a:cxn>
                  <a:cxn ang="0">
                    <a:pos x="22" y="48"/>
                  </a:cxn>
                  <a:cxn ang="0">
                    <a:pos x="17" y="53"/>
                  </a:cxn>
                  <a:cxn ang="0">
                    <a:pos x="8" y="48"/>
                  </a:cxn>
                  <a:cxn ang="0">
                    <a:pos x="13" y="40"/>
                  </a:cxn>
                  <a:cxn ang="0">
                    <a:pos x="16" y="38"/>
                  </a:cxn>
                  <a:cxn ang="0">
                    <a:pos x="17" y="36"/>
                  </a:cxn>
                  <a:cxn ang="0">
                    <a:pos x="7" y="41"/>
                  </a:cxn>
                </a:cxnLst>
                <a:rect l="0" t="0" r="r" b="b"/>
                <a:pathLst>
                  <a:path w="61" h="68">
                    <a:moveTo>
                      <a:pt x="7" y="41"/>
                    </a:moveTo>
                    <a:cubicBezTo>
                      <a:pt x="2" y="42"/>
                      <a:pt x="0" y="36"/>
                      <a:pt x="2" y="32"/>
                    </a:cubicBezTo>
                    <a:cubicBezTo>
                      <a:pt x="7" y="25"/>
                      <a:pt x="14" y="22"/>
                      <a:pt x="22" y="17"/>
                    </a:cubicBezTo>
                    <a:cubicBezTo>
                      <a:pt x="19" y="17"/>
                      <a:pt x="17" y="16"/>
                      <a:pt x="14" y="15"/>
                    </a:cubicBezTo>
                    <a:cubicBezTo>
                      <a:pt x="12" y="14"/>
                      <a:pt x="11" y="13"/>
                      <a:pt x="9" y="12"/>
                    </a:cubicBezTo>
                    <a:cubicBezTo>
                      <a:pt x="3" y="9"/>
                      <a:pt x="7" y="0"/>
                      <a:pt x="13" y="2"/>
                    </a:cubicBezTo>
                    <a:cubicBezTo>
                      <a:pt x="18" y="5"/>
                      <a:pt x="23" y="6"/>
                      <a:pt x="28" y="7"/>
                    </a:cubicBezTo>
                    <a:cubicBezTo>
                      <a:pt x="31" y="7"/>
                      <a:pt x="34" y="7"/>
                      <a:pt x="36" y="6"/>
                    </a:cubicBezTo>
                    <a:cubicBezTo>
                      <a:pt x="39" y="6"/>
                      <a:pt x="40" y="7"/>
                      <a:pt x="41" y="9"/>
                    </a:cubicBezTo>
                    <a:cubicBezTo>
                      <a:pt x="41" y="9"/>
                      <a:pt x="42" y="9"/>
                      <a:pt x="42" y="9"/>
                    </a:cubicBezTo>
                    <a:cubicBezTo>
                      <a:pt x="46" y="11"/>
                      <a:pt x="57" y="15"/>
                      <a:pt x="59" y="19"/>
                    </a:cubicBezTo>
                    <a:cubicBezTo>
                      <a:pt x="61" y="23"/>
                      <a:pt x="58" y="28"/>
                      <a:pt x="55" y="31"/>
                    </a:cubicBezTo>
                    <a:cubicBezTo>
                      <a:pt x="56" y="32"/>
                      <a:pt x="56" y="34"/>
                      <a:pt x="56" y="35"/>
                    </a:cubicBezTo>
                    <a:cubicBezTo>
                      <a:pt x="54" y="41"/>
                      <a:pt x="56" y="46"/>
                      <a:pt x="57" y="53"/>
                    </a:cubicBezTo>
                    <a:cubicBezTo>
                      <a:pt x="58" y="59"/>
                      <a:pt x="50" y="61"/>
                      <a:pt x="47" y="56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5" y="51"/>
                      <a:pt x="44" y="48"/>
                      <a:pt x="44" y="44"/>
                    </a:cubicBezTo>
                    <a:cubicBezTo>
                      <a:pt x="43" y="43"/>
                      <a:pt x="43" y="42"/>
                      <a:pt x="42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39" y="47"/>
                      <a:pt x="38" y="55"/>
                      <a:pt x="36" y="61"/>
                    </a:cubicBezTo>
                    <a:cubicBezTo>
                      <a:pt x="34" y="68"/>
                      <a:pt x="22" y="64"/>
                      <a:pt x="25" y="56"/>
                    </a:cubicBezTo>
                    <a:cubicBezTo>
                      <a:pt x="27" y="52"/>
                      <a:pt x="28" y="47"/>
                      <a:pt x="30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8" y="44"/>
                      <a:pt x="27" y="45"/>
                      <a:pt x="26" y="46"/>
                    </a:cubicBezTo>
                    <a:cubicBezTo>
                      <a:pt x="26" y="46"/>
                      <a:pt x="23" y="48"/>
                      <a:pt x="22" y="48"/>
                    </a:cubicBezTo>
                    <a:cubicBezTo>
                      <a:pt x="20" y="51"/>
                      <a:pt x="18" y="52"/>
                      <a:pt x="17" y="53"/>
                    </a:cubicBezTo>
                    <a:cubicBezTo>
                      <a:pt x="14" y="57"/>
                      <a:pt x="7" y="53"/>
                      <a:pt x="8" y="48"/>
                    </a:cubicBezTo>
                    <a:cubicBezTo>
                      <a:pt x="9" y="43"/>
                      <a:pt x="11" y="42"/>
                      <a:pt x="13" y="40"/>
                    </a:cubicBezTo>
                    <a:cubicBezTo>
                      <a:pt x="14" y="39"/>
                      <a:pt x="15" y="39"/>
                      <a:pt x="16" y="38"/>
                    </a:cubicBezTo>
                    <a:cubicBezTo>
                      <a:pt x="16" y="37"/>
                      <a:pt x="17" y="37"/>
                      <a:pt x="17" y="36"/>
                    </a:cubicBezTo>
                    <a:cubicBezTo>
                      <a:pt x="14" y="38"/>
                      <a:pt x="11" y="40"/>
                      <a:pt x="7" y="4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" name="Freeform 673"/>
              <p:cNvSpPr>
                <a:spLocks/>
              </p:cNvSpPr>
              <p:nvPr/>
            </p:nvSpPr>
            <p:spPr bwMode="auto">
              <a:xfrm>
                <a:off x="4153411" y="3540627"/>
                <a:ext cx="210977" cy="274307"/>
              </a:xfrm>
              <a:custGeom>
                <a:avLst/>
                <a:gdLst/>
                <a:ahLst/>
                <a:cxnLst>
                  <a:cxn ang="0">
                    <a:pos x="73" y="93"/>
                  </a:cxn>
                  <a:cxn ang="0">
                    <a:pos x="72" y="91"/>
                  </a:cxn>
                  <a:cxn ang="0">
                    <a:pos x="28" y="10"/>
                  </a:cxn>
                  <a:cxn ang="0">
                    <a:pos x="22" y="9"/>
                  </a:cxn>
                  <a:cxn ang="0">
                    <a:pos x="18" y="6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2" y="10"/>
                  </a:cxn>
                  <a:cxn ang="0">
                    <a:pos x="29" y="60"/>
                  </a:cxn>
                  <a:cxn ang="0">
                    <a:pos x="46" y="97"/>
                  </a:cxn>
                  <a:cxn ang="0">
                    <a:pos x="46" y="97"/>
                  </a:cxn>
                  <a:cxn ang="0">
                    <a:pos x="48" y="103"/>
                  </a:cxn>
                  <a:cxn ang="0">
                    <a:pos x="50" y="106"/>
                  </a:cxn>
                  <a:cxn ang="0">
                    <a:pos x="52" y="110"/>
                  </a:cxn>
                  <a:cxn ang="0">
                    <a:pos x="59" y="120"/>
                  </a:cxn>
                  <a:cxn ang="0">
                    <a:pos x="82" y="112"/>
                  </a:cxn>
                  <a:cxn ang="0">
                    <a:pos x="83" y="112"/>
                  </a:cxn>
                  <a:cxn ang="0">
                    <a:pos x="84" y="112"/>
                  </a:cxn>
                  <a:cxn ang="0">
                    <a:pos x="93" y="104"/>
                  </a:cxn>
                  <a:cxn ang="0">
                    <a:pos x="73" y="93"/>
                  </a:cxn>
                </a:cxnLst>
                <a:rect l="0" t="0" r="r" b="b"/>
                <a:pathLst>
                  <a:path w="96" h="124">
                    <a:moveTo>
                      <a:pt x="73" y="93"/>
                    </a:moveTo>
                    <a:cubicBezTo>
                      <a:pt x="73" y="92"/>
                      <a:pt x="73" y="91"/>
                      <a:pt x="72" y="91"/>
                    </a:cubicBezTo>
                    <a:cubicBezTo>
                      <a:pt x="61" y="62"/>
                      <a:pt x="50" y="32"/>
                      <a:pt x="28" y="10"/>
                    </a:cubicBezTo>
                    <a:cubicBezTo>
                      <a:pt x="26" y="9"/>
                      <a:pt x="24" y="8"/>
                      <a:pt x="22" y="9"/>
                    </a:cubicBezTo>
                    <a:cubicBezTo>
                      <a:pt x="20" y="8"/>
                      <a:pt x="19" y="7"/>
                      <a:pt x="18" y="6"/>
                    </a:cubicBezTo>
                    <a:cubicBezTo>
                      <a:pt x="16" y="4"/>
                      <a:pt x="13" y="4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7" y="0"/>
                      <a:pt x="0" y="5"/>
                      <a:pt x="2" y="10"/>
                    </a:cubicBezTo>
                    <a:cubicBezTo>
                      <a:pt x="11" y="27"/>
                      <a:pt x="21" y="43"/>
                      <a:pt x="29" y="60"/>
                    </a:cubicBezTo>
                    <a:cubicBezTo>
                      <a:pt x="34" y="72"/>
                      <a:pt x="39" y="85"/>
                      <a:pt x="46" y="97"/>
                    </a:cubicBezTo>
                    <a:cubicBezTo>
                      <a:pt x="46" y="97"/>
                      <a:pt x="46" y="97"/>
                      <a:pt x="46" y="97"/>
                    </a:cubicBezTo>
                    <a:cubicBezTo>
                      <a:pt x="47" y="99"/>
                      <a:pt x="48" y="101"/>
                      <a:pt x="48" y="103"/>
                    </a:cubicBezTo>
                    <a:cubicBezTo>
                      <a:pt x="49" y="105"/>
                      <a:pt x="50" y="105"/>
                      <a:pt x="50" y="106"/>
                    </a:cubicBezTo>
                    <a:cubicBezTo>
                      <a:pt x="51" y="107"/>
                      <a:pt x="51" y="109"/>
                      <a:pt x="52" y="110"/>
                    </a:cubicBezTo>
                    <a:cubicBezTo>
                      <a:pt x="53" y="115"/>
                      <a:pt x="56" y="118"/>
                      <a:pt x="59" y="120"/>
                    </a:cubicBezTo>
                    <a:cubicBezTo>
                      <a:pt x="68" y="124"/>
                      <a:pt x="75" y="113"/>
                      <a:pt x="82" y="112"/>
                    </a:cubicBezTo>
                    <a:cubicBezTo>
                      <a:pt x="83" y="112"/>
                      <a:pt x="83" y="112"/>
                      <a:pt x="83" y="112"/>
                    </a:cubicBezTo>
                    <a:cubicBezTo>
                      <a:pt x="83" y="112"/>
                      <a:pt x="84" y="112"/>
                      <a:pt x="84" y="112"/>
                    </a:cubicBezTo>
                    <a:cubicBezTo>
                      <a:pt x="88" y="111"/>
                      <a:pt x="92" y="108"/>
                      <a:pt x="93" y="104"/>
                    </a:cubicBezTo>
                    <a:cubicBezTo>
                      <a:pt x="96" y="91"/>
                      <a:pt x="80" y="94"/>
                      <a:pt x="73" y="9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Freeform 674"/>
              <p:cNvSpPr>
                <a:spLocks/>
              </p:cNvSpPr>
              <p:nvPr/>
            </p:nvSpPr>
            <p:spPr bwMode="auto">
              <a:xfrm>
                <a:off x="4254801" y="3728513"/>
                <a:ext cx="123931" cy="119457"/>
              </a:xfrm>
              <a:custGeom>
                <a:avLst/>
                <a:gdLst/>
                <a:ahLst/>
                <a:cxnLst>
                  <a:cxn ang="0">
                    <a:pos x="50" y="3"/>
                  </a:cxn>
                  <a:cxn ang="0">
                    <a:pos x="39" y="4"/>
                  </a:cxn>
                  <a:cxn ang="0">
                    <a:pos x="25" y="12"/>
                  </a:cxn>
                  <a:cxn ang="0">
                    <a:pos x="24" y="15"/>
                  </a:cxn>
                  <a:cxn ang="0">
                    <a:pos x="17" y="20"/>
                  </a:cxn>
                  <a:cxn ang="0">
                    <a:pos x="7" y="23"/>
                  </a:cxn>
                  <a:cxn ang="0">
                    <a:pos x="6" y="23"/>
                  </a:cxn>
                  <a:cxn ang="0">
                    <a:pos x="5" y="24"/>
                  </a:cxn>
                  <a:cxn ang="0">
                    <a:pos x="3" y="27"/>
                  </a:cxn>
                  <a:cxn ang="0">
                    <a:pos x="3" y="28"/>
                  </a:cxn>
                  <a:cxn ang="0">
                    <a:pos x="53" y="22"/>
                  </a:cxn>
                  <a:cxn ang="0">
                    <a:pos x="55" y="15"/>
                  </a:cxn>
                  <a:cxn ang="0">
                    <a:pos x="56" y="12"/>
                  </a:cxn>
                  <a:cxn ang="0">
                    <a:pos x="50" y="3"/>
                  </a:cxn>
                </a:cxnLst>
                <a:rect l="0" t="0" r="r" b="b"/>
                <a:pathLst>
                  <a:path w="56" h="54">
                    <a:moveTo>
                      <a:pt x="50" y="3"/>
                    </a:moveTo>
                    <a:cubicBezTo>
                      <a:pt x="46" y="0"/>
                      <a:pt x="42" y="2"/>
                      <a:pt x="39" y="4"/>
                    </a:cubicBezTo>
                    <a:cubicBezTo>
                      <a:pt x="34" y="6"/>
                      <a:pt x="29" y="8"/>
                      <a:pt x="25" y="12"/>
                    </a:cubicBezTo>
                    <a:cubicBezTo>
                      <a:pt x="25" y="13"/>
                      <a:pt x="24" y="14"/>
                      <a:pt x="24" y="15"/>
                    </a:cubicBezTo>
                    <a:cubicBezTo>
                      <a:pt x="22" y="17"/>
                      <a:pt x="19" y="18"/>
                      <a:pt x="17" y="20"/>
                    </a:cubicBezTo>
                    <a:cubicBezTo>
                      <a:pt x="13" y="20"/>
                      <a:pt x="10" y="21"/>
                      <a:pt x="7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4"/>
                      <a:pt x="5" y="24"/>
                    </a:cubicBezTo>
                    <a:cubicBezTo>
                      <a:pt x="4" y="25"/>
                      <a:pt x="3" y="26"/>
                      <a:pt x="3" y="27"/>
                    </a:cubicBezTo>
                    <a:cubicBezTo>
                      <a:pt x="3" y="27"/>
                      <a:pt x="3" y="28"/>
                      <a:pt x="3" y="28"/>
                    </a:cubicBezTo>
                    <a:cubicBezTo>
                      <a:pt x="0" y="54"/>
                      <a:pt x="45" y="31"/>
                      <a:pt x="53" y="22"/>
                    </a:cubicBezTo>
                    <a:cubicBezTo>
                      <a:pt x="55" y="20"/>
                      <a:pt x="55" y="17"/>
                      <a:pt x="55" y="15"/>
                    </a:cubicBezTo>
                    <a:cubicBezTo>
                      <a:pt x="56" y="14"/>
                      <a:pt x="56" y="13"/>
                      <a:pt x="56" y="12"/>
                    </a:cubicBezTo>
                    <a:cubicBezTo>
                      <a:pt x="55" y="8"/>
                      <a:pt x="53" y="5"/>
                      <a:pt x="50" y="3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Freeform 675"/>
              <p:cNvSpPr>
                <a:spLocks/>
              </p:cNvSpPr>
              <p:nvPr/>
            </p:nvSpPr>
            <p:spPr bwMode="auto">
              <a:xfrm>
                <a:off x="3923497" y="3595826"/>
                <a:ext cx="82621" cy="322974"/>
              </a:xfrm>
              <a:custGeom>
                <a:avLst/>
                <a:gdLst/>
                <a:ahLst/>
                <a:cxnLst>
                  <a:cxn ang="0">
                    <a:pos x="39" y="112"/>
                  </a:cxn>
                  <a:cxn ang="0">
                    <a:pos x="38" y="108"/>
                  </a:cxn>
                  <a:cxn ang="0">
                    <a:pos x="37" y="98"/>
                  </a:cxn>
                  <a:cxn ang="0">
                    <a:pos x="34" y="45"/>
                  </a:cxn>
                  <a:cxn ang="0">
                    <a:pos x="34" y="6"/>
                  </a:cxn>
                  <a:cxn ang="0">
                    <a:pos x="26" y="2"/>
                  </a:cxn>
                  <a:cxn ang="0">
                    <a:pos x="17" y="1"/>
                  </a:cxn>
                  <a:cxn ang="0">
                    <a:pos x="11" y="2"/>
                  </a:cxn>
                  <a:cxn ang="0">
                    <a:pos x="4" y="38"/>
                  </a:cxn>
                  <a:cxn ang="0">
                    <a:pos x="5" y="73"/>
                  </a:cxn>
                  <a:cxn ang="0">
                    <a:pos x="5" y="82"/>
                  </a:cxn>
                  <a:cxn ang="0">
                    <a:pos x="14" y="119"/>
                  </a:cxn>
                  <a:cxn ang="0">
                    <a:pos x="8" y="123"/>
                  </a:cxn>
                  <a:cxn ang="0">
                    <a:pos x="8" y="123"/>
                  </a:cxn>
                  <a:cxn ang="0">
                    <a:pos x="6" y="124"/>
                  </a:cxn>
                  <a:cxn ang="0">
                    <a:pos x="0" y="135"/>
                  </a:cxn>
                  <a:cxn ang="0">
                    <a:pos x="10" y="144"/>
                  </a:cxn>
                  <a:cxn ang="0">
                    <a:pos x="24" y="141"/>
                  </a:cxn>
                  <a:cxn ang="0">
                    <a:pos x="32" y="134"/>
                  </a:cxn>
                  <a:cxn ang="0">
                    <a:pos x="40" y="124"/>
                  </a:cxn>
                  <a:cxn ang="0">
                    <a:pos x="39" y="112"/>
                  </a:cxn>
                </a:cxnLst>
                <a:rect l="0" t="0" r="r" b="b"/>
                <a:pathLst>
                  <a:path w="40" h="145">
                    <a:moveTo>
                      <a:pt x="39" y="112"/>
                    </a:moveTo>
                    <a:cubicBezTo>
                      <a:pt x="38" y="110"/>
                      <a:pt x="38" y="109"/>
                      <a:pt x="38" y="108"/>
                    </a:cubicBezTo>
                    <a:cubicBezTo>
                      <a:pt x="38" y="104"/>
                      <a:pt x="37" y="101"/>
                      <a:pt x="37" y="98"/>
                    </a:cubicBezTo>
                    <a:cubicBezTo>
                      <a:pt x="37" y="97"/>
                      <a:pt x="34" y="62"/>
                      <a:pt x="34" y="45"/>
                    </a:cubicBezTo>
                    <a:cubicBezTo>
                      <a:pt x="35" y="32"/>
                      <a:pt x="38" y="19"/>
                      <a:pt x="34" y="6"/>
                    </a:cubicBezTo>
                    <a:cubicBezTo>
                      <a:pt x="33" y="2"/>
                      <a:pt x="29" y="1"/>
                      <a:pt x="26" y="2"/>
                    </a:cubicBezTo>
                    <a:cubicBezTo>
                      <a:pt x="24" y="0"/>
                      <a:pt x="20" y="0"/>
                      <a:pt x="17" y="1"/>
                    </a:cubicBezTo>
                    <a:cubicBezTo>
                      <a:pt x="15" y="0"/>
                      <a:pt x="13" y="1"/>
                      <a:pt x="11" y="2"/>
                    </a:cubicBezTo>
                    <a:cubicBezTo>
                      <a:pt x="1" y="9"/>
                      <a:pt x="4" y="28"/>
                      <a:pt x="4" y="38"/>
                    </a:cubicBezTo>
                    <a:cubicBezTo>
                      <a:pt x="5" y="50"/>
                      <a:pt x="4" y="61"/>
                      <a:pt x="5" y="73"/>
                    </a:cubicBezTo>
                    <a:cubicBezTo>
                      <a:pt x="5" y="76"/>
                      <a:pt x="5" y="80"/>
                      <a:pt x="5" y="82"/>
                    </a:cubicBezTo>
                    <a:cubicBezTo>
                      <a:pt x="4" y="91"/>
                      <a:pt x="14" y="119"/>
                      <a:pt x="14" y="119"/>
                    </a:cubicBezTo>
                    <a:cubicBezTo>
                      <a:pt x="14" y="119"/>
                      <a:pt x="10" y="122"/>
                      <a:pt x="8" y="123"/>
                    </a:cubicBezTo>
                    <a:cubicBezTo>
                      <a:pt x="8" y="123"/>
                      <a:pt x="8" y="123"/>
                      <a:pt x="8" y="123"/>
                    </a:cubicBezTo>
                    <a:cubicBezTo>
                      <a:pt x="7" y="123"/>
                      <a:pt x="7" y="123"/>
                      <a:pt x="6" y="124"/>
                    </a:cubicBezTo>
                    <a:cubicBezTo>
                      <a:pt x="2" y="126"/>
                      <a:pt x="0" y="130"/>
                      <a:pt x="0" y="135"/>
                    </a:cubicBezTo>
                    <a:cubicBezTo>
                      <a:pt x="1" y="141"/>
                      <a:pt x="6" y="143"/>
                      <a:pt x="10" y="144"/>
                    </a:cubicBezTo>
                    <a:cubicBezTo>
                      <a:pt x="15" y="145"/>
                      <a:pt x="20" y="144"/>
                      <a:pt x="24" y="141"/>
                    </a:cubicBezTo>
                    <a:cubicBezTo>
                      <a:pt x="26" y="140"/>
                      <a:pt x="32" y="134"/>
                      <a:pt x="32" y="134"/>
                    </a:cubicBezTo>
                    <a:cubicBezTo>
                      <a:pt x="35" y="133"/>
                      <a:pt x="39" y="125"/>
                      <a:pt x="40" y="124"/>
                    </a:cubicBezTo>
                    <a:cubicBezTo>
                      <a:pt x="40" y="121"/>
                      <a:pt x="39" y="113"/>
                      <a:pt x="39" y="112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Freeform 676"/>
              <p:cNvSpPr>
                <a:spLocks/>
              </p:cNvSpPr>
              <p:nvPr/>
            </p:nvSpPr>
            <p:spPr bwMode="auto">
              <a:xfrm>
                <a:off x="3895938" y="3845855"/>
                <a:ext cx="153438" cy="75213"/>
              </a:xfrm>
              <a:custGeom>
                <a:avLst/>
                <a:gdLst/>
                <a:ahLst/>
                <a:cxnLst>
                  <a:cxn ang="0">
                    <a:pos x="3" y="28"/>
                  </a:cxn>
                  <a:cxn ang="0">
                    <a:pos x="5" y="31"/>
                  </a:cxn>
                  <a:cxn ang="0">
                    <a:pos x="12" y="33"/>
                  </a:cxn>
                  <a:cxn ang="0">
                    <a:pos x="50" y="4"/>
                  </a:cxn>
                  <a:cxn ang="0">
                    <a:pos x="49" y="0"/>
                  </a:cxn>
                  <a:cxn ang="0">
                    <a:pos x="42" y="6"/>
                  </a:cxn>
                  <a:cxn ang="0">
                    <a:pos x="25" y="9"/>
                  </a:cxn>
                  <a:cxn ang="0">
                    <a:pos x="22" y="7"/>
                  </a:cxn>
                  <a:cxn ang="0">
                    <a:pos x="10" y="9"/>
                  </a:cxn>
                  <a:cxn ang="0">
                    <a:pos x="1" y="17"/>
                  </a:cxn>
                  <a:cxn ang="0">
                    <a:pos x="3" y="28"/>
                  </a:cxn>
                </a:cxnLst>
                <a:rect l="0" t="0" r="r" b="b"/>
                <a:pathLst>
                  <a:path w="69" h="34">
                    <a:moveTo>
                      <a:pt x="3" y="28"/>
                    </a:moveTo>
                    <a:cubicBezTo>
                      <a:pt x="3" y="29"/>
                      <a:pt x="4" y="30"/>
                      <a:pt x="5" y="31"/>
                    </a:cubicBezTo>
                    <a:cubicBezTo>
                      <a:pt x="7" y="32"/>
                      <a:pt x="9" y="33"/>
                      <a:pt x="12" y="33"/>
                    </a:cubicBezTo>
                    <a:cubicBezTo>
                      <a:pt x="22" y="34"/>
                      <a:pt x="69" y="21"/>
                      <a:pt x="50" y="4"/>
                    </a:cubicBezTo>
                    <a:cubicBezTo>
                      <a:pt x="49" y="4"/>
                      <a:pt x="50" y="2"/>
                      <a:pt x="49" y="0"/>
                    </a:cubicBezTo>
                    <a:cubicBezTo>
                      <a:pt x="48" y="0"/>
                      <a:pt x="43" y="6"/>
                      <a:pt x="42" y="6"/>
                    </a:cubicBezTo>
                    <a:cubicBezTo>
                      <a:pt x="42" y="6"/>
                      <a:pt x="29" y="11"/>
                      <a:pt x="25" y="9"/>
                    </a:cubicBezTo>
                    <a:cubicBezTo>
                      <a:pt x="25" y="8"/>
                      <a:pt x="23" y="7"/>
                      <a:pt x="22" y="7"/>
                    </a:cubicBezTo>
                    <a:cubicBezTo>
                      <a:pt x="17" y="7"/>
                      <a:pt x="14" y="8"/>
                      <a:pt x="10" y="9"/>
                    </a:cubicBezTo>
                    <a:cubicBezTo>
                      <a:pt x="6" y="10"/>
                      <a:pt x="1" y="12"/>
                      <a:pt x="1" y="17"/>
                    </a:cubicBezTo>
                    <a:cubicBezTo>
                      <a:pt x="0" y="20"/>
                      <a:pt x="1" y="25"/>
                      <a:pt x="3" y="2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Freeform 677"/>
              <p:cNvSpPr>
                <a:spLocks/>
              </p:cNvSpPr>
              <p:nvPr/>
            </p:nvSpPr>
            <p:spPr bwMode="auto">
              <a:xfrm>
                <a:off x="3667878" y="3025711"/>
                <a:ext cx="624080" cy="430632"/>
              </a:xfrm>
              <a:custGeom>
                <a:avLst/>
                <a:gdLst/>
                <a:ahLst/>
                <a:cxnLst>
                  <a:cxn ang="0">
                    <a:pos x="246" y="4"/>
                  </a:cxn>
                  <a:cxn ang="0">
                    <a:pos x="264" y="43"/>
                  </a:cxn>
                  <a:cxn ang="0">
                    <a:pos x="166" y="88"/>
                  </a:cxn>
                  <a:cxn ang="0">
                    <a:pos x="210" y="144"/>
                  </a:cxn>
                  <a:cxn ang="0">
                    <a:pos x="110" y="182"/>
                  </a:cxn>
                  <a:cxn ang="0">
                    <a:pos x="96" y="130"/>
                  </a:cxn>
                  <a:cxn ang="0">
                    <a:pos x="26" y="194"/>
                  </a:cxn>
                  <a:cxn ang="0">
                    <a:pos x="0" y="166"/>
                  </a:cxn>
                  <a:cxn ang="0">
                    <a:pos x="113" y="66"/>
                  </a:cxn>
                  <a:cxn ang="0">
                    <a:pos x="246" y="4"/>
                  </a:cxn>
                </a:cxnLst>
                <a:rect l="0" t="0" r="r" b="b"/>
                <a:pathLst>
                  <a:path w="280" h="194">
                    <a:moveTo>
                      <a:pt x="246" y="4"/>
                    </a:moveTo>
                    <a:cubicBezTo>
                      <a:pt x="253" y="0"/>
                      <a:pt x="280" y="38"/>
                      <a:pt x="264" y="43"/>
                    </a:cubicBezTo>
                    <a:cubicBezTo>
                      <a:pt x="262" y="44"/>
                      <a:pt x="166" y="88"/>
                      <a:pt x="166" y="88"/>
                    </a:cubicBezTo>
                    <a:cubicBezTo>
                      <a:pt x="175" y="101"/>
                      <a:pt x="213" y="138"/>
                      <a:pt x="210" y="144"/>
                    </a:cubicBezTo>
                    <a:cubicBezTo>
                      <a:pt x="201" y="162"/>
                      <a:pt x="118" y="194"/>
                      <a:pt x="110" y="182"/>
                    </a:cubicBezTo>
                    <a:cubicBezTo>
                      <a:pt x="96" y="163"/>
                      <a:pt x="102" y="123"/>
                      <a:pt x="96" y="130"/>
                    </a:cubicBezTo>
                    <a:cubicBezTo>
                      <a:pt x="56" y="178"/>
                      <a:pt x="26" y="194"/>
                      <a:pt x="26" y="194"/>
                    </a:cubicBezTo>
                    <a:cubicBezTo>
                      <a:pt x="2" y="189"/>
                      <a:pt x="0" y="166"/>
                      <a:pt x="0" y="166"/>
                    </a:cubicBezTo>
                    <a:cubicBezTo>
                      <a:pt x="55" y="141"/>
                      <a:pt x="82" y="79"/>
                      <a:pt x="113" y="66"/>
                    </a:cubicBezTo>
                    <a:cubicBezTo>
                      <a:pt x="156" y="47"/>
                      <a:pt x="174" y="47"/>
                      <a:pt x="246" y="4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Freeform 678"/>
              <p:cNvSpPr>
                <a:spLocks/>
              </p:cNvSpPr>
              <p:nvPr/>
            </p:nvSpPr>
            <p:spPr bwMode="auto">
              <a:xfrm>
                <a:off x="3875687" y="3197267"/>
                <a:ext cx="414579" cy="468976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8" y="198"/>
                  </a:cxn>
                  <a:cxn ang="0">
                    <a:pos x="82" y="203"/>
                  </a:cxn>
                  <a:cxn ang="0">
                    <a:pos x="173" y="152"/>
                  </a:cxn>
                  <a:cxn ang="0">
                    <a:pos x="185" y="110"/>
                  </a:cxn>
                  <a:cxn ang="0">
                    <a:pos x="76" y="18"/>
                  </a:cxn>
                  <a:cxn ang="0">
                    <a:pos x="0" y="52"/>
                  </a:cxn>
                </a:cxnLst>
                <a:rect l="0" t="0" r="r" b="b"/>
                <a:pathLst>
                  <a:path w="188" h="210">
                    <a:moveTo>
                      <a:pt x="0" y="52"/>
                    </a:moveTo>
                    <a:cubicBezTo>
                      <a:pt x="0" y="52"/>
                      <a:pt x="18" y="163"/>
                      <a:pt x="8" y="198"/>
                    </a:cubicBezTo>
                    <a:cubicBezTo>
                      <a:pt x="5" y="209"/>
                      <a:pt x="63" y="210"/>
                      <a:pt x="82" y="203"/>
                    </a:cubicBezTo>
                    <a:cubicBezTo>
                      <a:pt x="101" y="196"/>
                      <a:pt x="155" y="179"/>
                      <a:pt x="173" y="152"/>
                    </a:cubicBezTo>
                    <a:cubicBezTo>
                      <a:pt x="188" y="129"/>
                      <a:pt x="185" y="110"/>
                      <a:pt x="185" y="110"/>
                    </a:cubicBezTo>
                    <a:cubicBezTo>
                      <a:pt x="161" y="115"/>
                      <a:pt x="76" y="18"/>
                      <a:pt x="76" y="18"/>
                    </a:cubicBezTo>
                    <a:cubicBezTo>
                      <a:pt x="76" y="18"/>
                      <a:pt x="26" y="0"/>
                      <a:pt x="0" y="5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/>
                  </a:gs>
                  <a:gs pos="100000">
                    <a:srgbClr val="00B0F0">
                      <a:lumMod val="60000"/>
                      <a:lumOff val="40000"/>
                    </a:srgbClr>
                  </a:gs>
                </a:gsLst>
                <a:lin ang="27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Freeform 679"/>
              <p:cNvSpPr>
                <a:spLocks noEditPoints="1"/>
              </p:cNvSpPr>
              <p:nvPr/>
            </p:nvSpPr>
            <p:spPr bwMode="auto">
              <a:xfrm>
                <a:off x="3837206" y="3121760"/>
                <a:ext cx="473594" cy="553038"/>
              </a:xfrm>
              <a:custGeom>
                <a:avLst/>
                <a:gdLst/>
                <a:ahLst/>
                <a:cxnLst>
                  <a:cxn ang="0">
                    <a:pos x="90" y="79"/>
                  </a:cxn>
                  <a:cxn ang="0">
                    <a:pos x="101" y="75"/>
                  </a:cxn>
                  <a:cxn ang="0">
                    <a:pos x="83" y="29"/>
                  </a:cxn>
                  <a:cxn ang="0">
                    <a:pos x="68" y="9"/>
                  </a:cxn>
                  <a:cxn ang="0">
                    <a:pos x="73" y="37"/>
                  </a:cxn>
                  <a:cxn ang="0">
                    <a:pos x="90" y="79"/>
                  </a:cxn>
                  <a:cxn ang="0">
                    <a:pos x="33" y="104"/>
                  </a:cxn>
                  <a:cxn ang="0">
                    <a:pos x="45" y="99"/>
                  </a:cxn>
                  <a:cxn ang="0">
                    <a:pos x="33" y="72"/>
                  </a:cxn>
                  <a:cxn ang="0">
                    <a:pos x="13" y="38"/>
                  </a:cxn>
                  <a:cxn ang="0">
                    <a:pos x="3" y="46"/>
                  </a:cxn>
                  <a:cxn ang="0">
                    <a:pos x="20" y="76"/>
                  </a:cxn>
                  <a:cxn ang="0">
                    <a:pos x="33" y="104"/>
                  </a:cxn>
                  <a:cxn ang="0">
                    <a:pos x="200" y="148"/>
                  </a:cxn>
                  <a:cxn ang="0">
                    <a:pos x="120" y="223"/>
                  </a:cxn>
                  <a:cxn ang="0">
                    <a:pos x="61" y="237"/>
                  </a:cxn>
                  <a:cxn ang="0">
                    <a:pos x="28" y="229"/>
                  </a:cxn>
                  <a:cxn ang="0">
                    <a:pos x="23" y="230"/>
                  </a:cxn>
                  <a:cxn ang="0">
                    <a:pos x="27" y="238"/>
                  </a:cxn>
                  <a:cxn ang="0">
                    <a:pos x="37" y="244"/>
                  </a:cxn>
                  <a:cxn ang="0">
                    <a:pos x="72" y="247"/>
                  </a:cxn>
                  <a:cxn ang="0">
                    <a:pos x="138" y="227"/>
                  </a:cxn>
                  <a:cxn ang="0">
                    <a:pos x="211" y="147"/>
                  </a:cxn>
                  <a:cxn ang="0">
                    <a:pos x="200" y="148"/>
                  </a:cxn>
                </a:cxnLst>
                <a:rect l="0" t="0" r="r" b="b"/>
                <a:pathLst>
                  <a:path w="214" h="248">
                    <a:moveTo>
                      <a:pt x="90" y="79"/>
                    </a:moveTo>
                    <a:cubicBezTo>
                      <a:pt x="93" y="85"/>
                      <a:pt x="104" y="82"/>
                      <a:pt x="101" y="75"/>
                    </a:cubicBezTo>
                    <a:cubicBezTo>
                      <a:pt x="95" y="60"/>
                      <a:pt x="89" y="44"/>
                      <a:pt x="83" y="29"/>
                    </a:cubicBezTo>
                    <a:cubicBezTo>
                      <a:pt x="82" y="27"/>
                      <a:pt x="75" y="0"/>
                      <a:pt x="68" y="9"/>
                    </a:cubicBezTo>
                    <a:cubicBezTo>
                      <a:pt x="63" y="16"/>
                      <a:pt x="71" y="31"/>
                      <a:pt x="73" y="37"/>
                    </a:cubicBezTo>
                    <a:cubicBezTo>
                      <a:pt x="79" y="51"/>
                      <a:pt x="84" y="65"/>
                      <a:pt x="90" y="79"/>
                    </a:cubicBezTo>
                    <a:close/>
                    <a:moveTo>
                      <a:pt x="33" y="104"/>
                    </a:moveTo>
                    <a:cubicBezTo>
                      <a:pt x="36" y="113"/>
                      <a:pt x="50" y="107"/>
                      <a:pt x="45" y="99"/>
                    </a:cubicBezTo>
                    <a:cubicBezTo>
                      <a:pt x="40" y="91"/>
                      <a:pt x="38" y="80"/>
                      <a:pt x="33" y="72"/>
                    </a:cubicBezTo>
                    <a:cubicBezTo>
                      <a:pt x="28" y="61"/>
                      <a:pt x="22" y="46"/>
                      <a:pt x="13" y="38"/>
                    </a:cubicBezTo>
                    <a:cubicBezTo>
                      <a:pt x="7" y="33"/>
                      <a:pt x="0" y="40"/>
                      <a:pt x="3" y="46"/>
                    </a:cubicBezTo>
                    <a:cubicBezTo>
                      <a:pt x="9" y="56"/>
                      <a:pt x="14" y="66"/>
                      <a:pt x="20" y="76"/>
                    </a:cubicBezTo>
                    <a:cubicBezTo>
                      <a:pt x="24" y="84"/>
                      <a:pt x="31" y="95"/>
                      <a:pt x="33" y="104"/>
                    </a:cubicBezTo>
                    <a:close/>
                    <a:moveTo>
                      <a:pt x="200" y="148"/>
                    </a:moveTo>
                    <a:cubicBezTo>
                      <a:pt x="201" y="188"/>
                      <a:pt x="151" y="209"/>
                      <a:pt x="120" y="223"/>
                    </a:cubicBezTo>
                    <a:cubicBezTo>
                      <a:pt x="101" y="231"/>
                      <a:pt x="82" y="235"/>
                      <a:pt x="61" y="237"/>
                    </a:cubicBezTo>
                    <a:cubicBezTo>
                      <a:pt x="51" y="237"/>
                      <a:pt x="37" y="233"/>
                      <a:pt x="28" y="229"/>
                    </a:cubicBezTo>
                    <a:cubicBezTo>
                      <a:pt x="27" y="229"/>
                      <a:pt x="25" y="229"/>
                      <a:pt x="23" y="230"/>
                    </a:cubicBezTo>
                    <a:cubicBezTo>
                      <a:pt x="19" y="233"/>
                      <a:pt x="23" y="239"/>
                      <a:pt x="27" y="238"/>
                    </a:cubicBezTo>
                    <a:cubicBezTo>
                      <a:pt x="19" y="240"/>
                      <a:pt x="35" y="243"/>
                      <a:pt x="37" y="244"/>
                    </a:cubicBezTo>
                    <a:cubicBezTo>
                      <a:pt x="49" y="247"/>
                      <a:pt x="60" y="248"/>
                      <a:pt x="72" y="247"/>
                    </a:cubicBezTo>
                    <a:cubicBezTo>
                      <a:pt x="96" y="244"/>
                      <a:pt x="116" y="237"/>
                      <a:pt x="138" y="227"/>
                    </a:cubicBezTo>
                    <a:cubicBezTo>
                      <a:pt x="171" y="212"/>
                      <a:pt x="214" y="189"/>
                      <a:pt x="211" y="147"/>
                    </a:cubicBezTo>
                    <a:cubicBezTo>
                      <a:pt x="210" y="140"/>
                      <a:pt x="200" y="141"/>
                      <a:pt x="200" y="14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Freeform 680"/>
              <p:cNvSpPr>
                <a:spLocks/>
              </p:cNvSpPr>
              <p:nvPr/>
            </p:nvSpPr>
            <p:spPr bwMode="auto">
              <a:xfrm>
                <a:off x="3561738" y="2699598"/>
                <a:ext cx="535559" cy="519118"/>
              </a:xfrm>
              <a:custGeom>
                <a:avLst/>
                <a:gdLst/>
                <a:ahLst/>
                <a:cxnLst>
                  <a:cxn ang="0">
                    <a:pos x="23" y="151"/>
                  </a:cxn>
                  <a:cxn ang="0">
                    <a:pos x="152" y="213"/>
                  </a:cxn>
                  <a:cxn ang="0">
                    <a:pos x="174" y="229"/>
                  </a:cxn>
                  <a:cxn ang="0">
                    <a:pos x="178" y="202"/>
                  </a:cxn>
                  <a:cxn ang="0">
                    <a:pos x="240" y="132"/>
                  </a:cxn>
                  <a:cxn ang="0">
                    <a:pos x="210" y="72"/>
                  </a:cxn>
                  <a:cxn ang="0">
                    <a:pos x="170" y="19"/>
                  </a:cxn>
                  <a:cxn ang="0">
                    <a:pos x="73" y="13"/>
                  </a:cxn>
                  <a:cxn ang="0">
                    <a:pos x="23" y="151"/>
                  </a:cxn>
                </a:cxnLst>
                <a:rect l="0" t="0" r="r" b="b"/>
                <a:pathLst>
                  <a:path w="242" h="234">
                    <a:moveTo>
                      <a:pt x="23" y="151"/>
                    </a:moveTo>
                    <a:cubicBezTo>
                      <a:pt x="45" y="204"/>
                      <a:pt x="103" y="231"/>
                      <a:pt x="152" y="213"/>
                    </a:cubicBezTo>
                    <a:cubicBezTo>
                      <a:pt x="154" y="212"/>
                      <a:pt x="154" y="234"/>
                      <a:pt x="174" y="229"/>
                    </a:cubicBezTo>
                    <a:cubicBezTo>
                      <a:pt x="193" y="224"/>
                      <a:pt x="178" y="202"/>
                      <a:pt x="178" y="202"/>
                    </a:cubicBezTo>
                    <a:cubicBezTo>
                      <a:pt x="207" y="187"/>
                      <a:pt x="235" y="163"/>
                      <a:pt x="240" y="132"/>
                    </a:cubicBezTo>
                    <a:cubicBezTo>
                      <a:pt x="242" y="113"/>
                      <a:pt x="235" y="86"/>
                      <a:pt x="210" y="72"/>
                    </a:cubicBezTo>
                    <a:cubicBezTo>
                      <a:pt x="210" y="72"/>
                      <a:pt x="187" y="33"/>
                      <a:pt x="170" y="19"/>
                    </a:cubicBezTo>
                    <a:cubicBezTo>
                      <a:pt x="146" y="0"/>
                      <a:pt x="103" y="1"/>
                      <a:pt x="73" y="13"/>
                    </a:cubicBezTo>
                    <a:cubicBezTo>
                      <a:pt x="22" y="36"/>
                      <a:pt x="0" y="97"/>
                      <a:pt x="23" y="15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Freeform 681"/>
              <p:cNvSpPr>
                <a:spLocks/>
              </p:cNvSpPr>
              <p:nvPr/>
            </p:nvSpPr>
            <p:spPr bwMode="auto">
              <a:xfrm>
                <a:off x="3707991" y="2902562"/>
                <a:ext cx="32458" cy="39819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2" y="19"/>
                  </a:cxn>
                  <a:cxn ang="0">
                    <a:pos x="15" y="3"/>
                  </a:cxn>
                </a:cxnLst>
                <a:rect l="0" t="0" r="r" b="b"/>
                <a:pathLst>
                  <a:path w="15" h="19">
                    <a:moveTo>
                      <a:pt x="15" y="3"/>
                    </a:moveTo>
                    <a:cubicBezTo>
                      <a:pt x="7" y="0"/>
                      <a:pt x="0" y="9"/>
                      <a:pt x="2" y="19"/>
                    </a:cubicBezTo>
                    <a:cubicBezTo>
                      <a:pt x="2" y="11"/>
                      <a:pt x="8" y="3"/>
                      <a:pt x="15" y="3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Freeform 682"/>
              <p:cNvSpPr>
                <a:spLocks/>
              </p:cNvSpPr>
              <p:nvPr/>
            </p:nvSpPr>
            <p:spPr bwMode="auto">
              <a:xfrm>
                <a:off x="3936334" y="2792429"/>
                <a:ext cx="42786" cy="25071"/>
              </a:xfrm>
              <a:custGeom>
                <a:avLst/>
                <a:gdLst/>
                <a:ahLst/>
                <a:cxnLst>
                  <a:cxn ang="0">
                    <a:pos x="20" y="11"/>
                  </a:cxn>
                  <a:cxn ang="0">
                    <a:pos x="0" y="10"/>
                  </a:cxn>
                  <a:cxn ang="0">
                    <a:pos x="20" y="11"/>
                  </a:cxn>
                </a:cxnLst>
                <a:rect l="0" t="0" r="r" b="b"/>
                <a:pathLst>
                  <a:path w="20" h="11">
                    <a:moveTo>
                      <a:pt x="20" y="11"/>
                    </a:moveTo>
                    <a:cubicBezTo>
                      <a:pt x="10" y="0"/>
                      <a:pt x="1" y="2"/>
                      <a:pt x="0" y="10"/>
                    </a:cubicBezTo>
                    <a:cubicBezTo>
                      <a:pt x="3" y="3"/>
                      <a:pt x="14" y="6"/>
                      <a:pt x="20" y="11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683"/>
              <p:cNvSpPr>
                <a:spLocks/>
              </p:cNvSpPr>
              <p:nvPr/>
            </p:nvSpPr>
            <p:spPr bwMode="auto">
              <a:xfrm>
                <a:off x="3884231" y="2933262"/>
                <a:ext cx="54589" cy="36869"/>
              </a:xfrm>
              <a:custGeom>
                <a:avLst/>
                <a:gdLst/>
                <a:ahLst/>
                <a:cxnLst>
                  <a:cxn ang="0">
                    <a:pos x="3" y="17"/>
                  </a:cxn>
                  <a:cxn ang="0">
                    <a:pos x="21" y="13"/>
                  </a:cxn>
                  <a:cxn ang="0">
                    <a:pos x="3" y="17"/>
                  </a:cxn>
                </a:cxnLst>
                <a:rect l="0" t="0" r="r" b="b"/>
                <a:pathLst>
                  <a:path w="26" h="17">
                    <a:moveTo>
                      <a:pt x="3" y="17"/>
                    </a:moveTo>
                    <a:cubicBezTo>
                      <a:pt x="6" y="10"/>
                      <a:pt x="17" y="3"/>
                      <a:pt x="21" y="13"/>
                    </a:cubicBezTo>
                    <a:cubicBezTo>
                      <a:pt x="26" y="0"/>
                      <a:pt x="0" y="5"/>
                      <a:pt x="3" y="17"/>
                    </a:cubicBezTo>
                    <a:close/>
                  </a:path>
                </a:pathLst>
              </a:custGeom>
              <a:solidFill>
                <a:srgbClr val="FDC5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Freeform 684"/>
              <p:cNvSpPr>
                <a:spLocks/>
              </p:cNvSpPr>
              <p:nvPr/>
            </p:nvSpPr>
            <p:spPr bwMode="auto">
              <a:xfrm>
                <a:off x="3852063" y="3029125"/>
                <a:ext cx="116554" cy="87011"/>
              </a:xfrm>
              <a:custGeom>
                <a:avLst/>
                <a:gdLst/>
                <a:ahLst/>
                <a:cxnLst>
                  <a:cxn ang="0">
                    <a:pos x="19" y="35"/>
                  </a:cxn>
                  <a:cxn ang="0">
                    <a:pos x="31" y="25"/>
                  </a:cxn>
                  <a:cxn ang="0">
                    <a:pos x="47" y="0"/>
                  </a:cxn>
                  <a:cxn ang="0">
                    <a:pos x="0" y="2"/>
                  </a:cxn>
                  <a:cxn ang="0">
                    <a:pos x="19" y="35"/>
                  </a:cxn>
                </a:cxnLst>
                <a:rect l="0" t="0" r="r" b="b"/>
                <a:pathLst>
                  <a:path w="53" h="38">
                    <a:moveTo>
                      <a:pt x="19" y="35"/>
                    </a:moveTo>
                    <a:cubicBezTo>
                      <a:pt x="29" y="38"/>
                      <a:pt x="27" y="26"/>
                      <a:pt x="31" y="25"/>
                    </a:cubicBezTo>
                    <a:cubicBezTo>
                      <a:pt x="42" y="22"/>
                      <a:pt x="51" y="13"/>
                      <a:pt x="47" y="0"/>
                    </a:cubicBezTo>
                    <a:cubicBezTo>
                      <a:pt x="53" y="21"/>
                      <a:pt x="10" y="29"/>
                      <a:pt x="0" y="2"/>
                    </a:cubicBezTo>
                    <a:cubicBezTo>
                      <a:pt x="1" y="11"/>
                      <a:pt x="13" y="33"/>
                      <a:pt x="19" y="35"/>
                    </a:cubicBezTo>
                    <a:close/>
                  </a:path>
                </a:pathLst>
              </a:custGeom>
              <a:solidFill>
                <a:srgbClr val="FA8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Freeform 685"/>
              <p:cNvSpPr>
                <a:spLocks/>
              </p:cNvSpPr>
              <p:nvPr/>
            </p:nvSpPr>
            <p:spPr bwMode="auto">
              <a:xfrm>
                <a:off x="3722985" y="3012204"/>
                <a:ext cx="64916" cy="64890"/>
              </a:xfrm>
              <a:custGeom>
                <a:avLst/>
                <a:gdLst/>
                <a:ahLst/>
                <a:cxnLst>
                  <a:cxn ang="0">
                    <a:pos x="11" y="29"/>
                  </a:cxn>
                  <a:cxn ang="0">
                    <a:pos x="29" y="9"/>
                  </a:cxn>
                  <a:cxn ang="0">
                    <a:pos x="7" y="6"/>
                  </a:cxn>
                  <a:cxn ang="0">
                    <a:pos x="11" y="29"/>
                  </a:cxn>
                </a:cxnLst>
                <a:rect l="0" t="0" r="r" b="b"/>
                <a:pathLst>
                  <a:path w="29" h="29">
                    <a:moveTo>
                      <a:pt x="11" y="29"/>
                    </a:moveTo>
                    <a:cubicBezTo>
                      <a:pt x="21" y="24"/>
                      <a:pt x="29" y="18"/>
                      <a:pt x="29" y="9"/>
                    </a:cubicBezTo>
                    <a:cubicBezTo>
                      <a:pt x="24" y="1"/>
                      <a:pt x="17" y="0"/>
                      <a:pt x="7" y="6"/>
                    </a:cubicBezTo>
                    <a:cubicBezTo>
                      <a:pt x="0" y="13"/>
                      <a:pt x="2" y="23"/>
                      <a:pt x="11" y="29"/>
                    </a:cubicBezTo>
                    <a:close/>
                  </a:path>
                </a:pathLst>
              </a:custGeom>
              <a:solidFill>
                <a:srgbClr val="FCA0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Freeform 686"/>
              <p:cNvSpPr>
                <a:spLocks/>
              </p:cNvSpPr>
              <p:nvPr/>
            </p:nvSpPr>
            <p:spPr bwMode="auto">
              <a:xfrm>
                <a:off x="4015332" y="2907499"/>
                <a:ext cx="67867" cy="61940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15" y="2"/>
                  </a:cxn>
                  <a:cxn ang="0">
                    <a:pos x="1" y="7"/>
                  </a:cxn>
                </a:cxnLst>
                <a:rect l="0" t="0" r="r" b="b"/>
                <a:pathLst>
                  <a:path w="31" h="28">
                    <a:moveTo>
                      <a:pt x="1" y="7"/>
                    </a:moveTo>
                    <a:cubicBezTo>
                      <a:pt x="0" y="28"/>
                      <a:pt x="31" y="11"/>
                      <a:pt x="15" y="2"/>
                    </a:cubicBezTo>
                    <a:cubicBezTo>
                      <a:pt x="11" y="0"/>
                      <a:pt x="5" y="4"/>
                      <a:pt x="1" y="7"/>
                    </a:cubicBezTo>
                    <a:close/>
                  </a:path>
                </a:pathLst>
              </a:custGeom>
              <a:solidFill>
                <a:srgbClr val="FC9E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Freeform 687"/>
              <p:cNvSpPr>
                <a:spLocks/>
              </p:cNvSpPr>
              <p:nvPr/>
            </p:nvSpPr>
            <p:spPr bwMode="auto">
              <a:xfrm>
                <a:off x="3961473" y="2859133"/>
                <a:ext cx="45737" cy="56041"/>
              </a:xfrm>
              <a:custGeom>
                <a:avLst/>
                <a:gdLst/>
                <a:ahLst/>
                <a:cxnLst>
                  <a:cxn ang="0">
                    <a:pos x="3" y="20"/>
                  </a:cxn>
                  <a:cxn ang="0">
                    <a:pos x="20" y="11"/>
                  </a:cxn>
                  <a:cxn ang="0">
                    <a:pos x="7" y="2"/>
                  </a:cxn>
                  <a:cxn ang="0">
                    <a:pos x="3" y="20"/>
                  </a:cxn>
                </a:cxnLst>
                <a:rect l="0" t="0" r="r" b="b"/>
                <a:pathLst>
                  <a:path w="21" h="25">
                    <a:moveTo>
                      <a:pt x="3" y="20"/>
                    </a:moveTo>
                    <a:cubicBezTo>
                      <a:pt x="5" y="25"/>
                      <a:pt x="19" y="16"/>
                      <a:pt x="20" y="11"/>
                    </a:cubicBezTo>
                    <a:cubicBezTo>
                      <a:pt x="21" y="4"/>
                      <a:pt x="12" y="0"/>
                      <a:pt x="7" y="2"/>
                    </a:cubicBezTo>
                    <a:cubicBezTo>
                      <a:pt x="0" y="5"/>
                      <a:pt x="0" y="15"/>
                      <a:pt x="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Freeform 688"/>
              <p:cNvSpPr>
                <a:spLocks/>
              </p:cNvSpPr>
              <p:nvPr/>
            </p:nvSpPr>
            <p:spPr bwMode="auto">
              <a:xfrm>
                <a:off x="3963315" y="2867817"/>
                <a:ext cx="32458" cy="42769"/>
              </a:xfrm>
              <a:custGeom>
                <a:avLst/>
                <a:gdLst/>
                <a:ahLst/>
                <a:cxnLst>
                  <a:cxn ang="0">
                    <a:pos x="15" y="9"/>
                  </a:cxn>
                  <a:cxn ang="0">
                    <a:pos x="2" y="5"/>
                  </a:cxn>
                  <a:cxn ang="0">
                    <a:pos x="1" y="11"/>
                  </a:cxn>
                  <a:cxn ang="0">
                    <a:pos x="15" y="9"/>
                  </a:cxn>
                </a:cxnLst>
                <a:rect l="0" t="0" r="r" b="b"/>
                <a:pathLst>
                  <a:path w="15" h="19">
                    <a:moveTo>
                      <a:pt x="15" y="9"/>
                    </a:moveTo>
                    <a:cubicBezTo>
                      <a:pt x="13" y="2"/>
                      <a:pt x="6" y="0"/>
                      <a:pt x="2" y="5"/>
                    </a:cubicBezTo>
                    <a:cubicBezTo>
                      <a:pt x="0" y="7"/>
                      <a:pt x="1" y="11"/>
                      <a:pt x="1" y="11"/>
                    </a:cubicBezTo>
                    <a:cubicBezTo>
                      <a:pt x="1" y="19"/>
                      <a:pt x="12" y="14"/>
                      <a:pt x="15" y="9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Freeform 689"/>
              <p:cNvSpPr>
                <a:spLocks/>
              </p:cNvSpPr>
              <p:nvPr/>
            </p:nvSpPr>
            <p:spPr bwMode="auto">
              <a:xfrm>
                <a:off x="3967219" y="2874173"/>
                <a:ext cx="20655" cy="26546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9" y="6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cubicBezTo>
                      <a:pt x="8" y="1"/>
                      <a:pt x="4" y="0"/>
                      <a:pt x="1" y="3"/>
                    </a:cubicBezTo>
                    <a:cubicBezTo>
                      <a:pt x="0" y="4"/>
                      <a:pt x="0" y="7"/>
                      <a:pt x="0" y="7"/>
                    </a:cubicBezTo>
                    <a:cubicBezTo>
                      <a:pt x="1" y="11"/>
                      <a:pt x="7" y="8"/>
                      <a:pt x="9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Freeform 690"/>
              <p:cNvSpPr>
                <a:spLocks/>
              </p:cNvSpPr>
              <p:nvPr/>
            </p:nvSpPr>
            <p:spPr bwMode="auto">
              <a:xfrm>
                <a:off x="3965626" y="2875353"/>
                <a:ext cx="13279" cy="13273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4" y="6"/>
                  </a:cxn>
                  <a:cxn ang="0">
                    <a:pos x="5" y="2"/>
                  </a:cxn>
                  <a:cxn ang="0">
                    <a:pos x="2" y="1"/>
                  </a:cxn>
                  <a:cxn ang="0">
                    <a:pos x="1" y="4"/>
                  </a:cxn>
                </a:cxnLst>
                <a:rect l="0" t="0" r="r" b="b"/>
                <a:pathLst>
                  <a:path w="6" h="6">
                    <a:moveTo>
                      <a:pt x="1" y="4"/>
                    </a:moveTo>
                    <a:cubicBezTo>
                      <a:pt x="1" y="5"/>
                      <a:pt x="3" y="6"/>
                      <a:pt x="4" y="6"/>
                    </a:cubicBezTo>
                    <a:cubicBezTo>
                      <a:pt x="5" y="5"/>
                      <a:pt x="6" y="4"/>
                      <a:pt x="5" y="2"/>
                    </a:cubicBezTo>
                    <a:cubicBezTo>
                      <a:pt x="5" y="1"/>
                      <a:pt x="3" y="0"/>
                      <a:pt x="2" y="1"/>
                    </a:cubicBezTo>
                    <a:cubicBezTo>
                      <a:pt x="1" y="1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691"/>
              <p:cNvSpPr>
                <a:spLocks/>
              </p:cNvSpPr>
              <p:nvPr/>
            </p:nvSpPr>
            <p:spPr bwMode="auto">
              <a:xfrm>
                <a:off x="3726097" y="2958042"/>
                <a:ext cx="61965" cy="48668"/>
              </a:xfrm>
              <a:custGeom>
                <a:avLst/>
                <a:gdLst/>
                <a:ahLst/>
                <a:cxnLst>
                  <a:cxn ang="0">
                    <a:pos x="10" y="19"/>
                  </a:cxn>
                  <a:cxn ang="0">
                    <a:pos x="27" y="10"/>
                  </a:cxn>
                  <a:cxn ang="0">
                    <a:pos x="14" y="2"/>
                  </a:cxn>
                  <a:cxn ang="0">
                    <a:pos x="10" y="19"/>
                  </a:cxn>
                </a:cxnLst>
                <a:rect l="0" t="0" r="r" b="b"/>
                <a:pathLst>
                  <a:path w="28" h="23">
                    <a:moveTo>
                      <a:pt x="10" y="19"/>
                    </a:moveTo>
                    <a:cubicBezTo>
                      <a:pt x="14" y="23"/>
                      <a:pt x="26" y="15"/>
                      <a:pt x="27" y="10"/>
                    </a:cubicBezTo>
                    <a:cubicBezTo>
                      <a:pt x="28" y="4"/>
                      <a:pt x="20" y="0"/>
                      <a:pt x="14" y="2"/>
                    </a:cubicBezTo>
                    <a:cubicBezTo>
                      <a:pt x="0" y="6"/>
                      <a:pt x="7" y="16"/>
                      <a:pt x="10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Freeform 692"/>
              <p:cNvSpPr>
                <a:spLocks/>
              </p:cNvSpPr>
              <p:nvPr/>
            </p:nvSpPr>
            <p:spPr bwMode="auto">
              <a:xfrm>
                <a:off x="3749380" y="2970618"/>
                <a:ext cx="45736" cy="39818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3" y="4"/>
                  </a:cxn>
                  <a:cxn ang="0">
                    <a:pos x="3" y="11"/>
                  </a:cxn>
                  <a:cxn ang="0">
                    <a:pos x="15" y="5"/>
                  </a:cxn>
                </a:cxnLst>
                <a:rect l="0" t="0" r="r" b="b"/>
                <a:pathLst>
                  <a:path w="20" h="18">
                    <a:moveTo>
                      <a:pt x="15" y="5"/>
                    </a:moveTo>
                    <a:cubicBezTo>
                      <a:pt x="13" y="1"/>
                      <a:pt x="7" y="0"/>
                      <a:pt x="3" y="4"/>
                    </a:cubicBezTo>
                    <a:cubicBezTo>
                      <a:pt x="3" y="5"/>
                      <a:pt x="0" y="7"/>
                      <a:pt x="3" y="11"/>
                    </a:cubicBezTo>
                    <a:cubicBezTo>
                      <a:pt x="4" y="18"/>
                      <a:pt x="20" y="12"/>
                      <a:pt x="15" y="5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Freeform 693"/>
              <p:cNvSpPr>
                <a:spLocks/>
              </p:cNvSpPr>
              <p:nvPr/>
            </p:nvSpPr>
            <p:spPr bwMode="auto">
              <a:xfrm>
                <a:off x="3751677" y="2978933"/>
                <a:ext cx="22130" cy="20647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1" y="2"/>
                  </a:cxn>
                  <a:cxn ang="0">
                    <a:pos x="1" y="6"/>
                  </a:cxn>
                  <a:cxn ang="0">
                    <a:pos x="7" y="3"/>
                  </a:cxn>
                </a:cxnLst>
                <a:rect l="0" t="0" r="r" b="b"/>
                <a:pathLst>
                  <a:path w="10" h="9">
                    <a:moveTo>
                      <a:pt x="7" y="3"/>
                    </a:moveTo>
                    <a:cubicBezTo>
                      <a:pt x="6" y="1"/>
                      <a:pt x="3" y="0"/>
                      <a:pt x="1" y="2"/>
                    </a:cubicBezTo>
                    <a:cubicBezTo>
                      <a:pt x="1" y="3"/>
                      <a:pt x="0" y="4"/>
                      <a:pt x="1" y="6"/>
                    </a:cubicBezTo>
                    <a:cubicBezTo>
                      <a:pt x="2" y="9"/>
                      <a:pt x="10" y="6"/>
                      <a:pt x="7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Freeform 694"/>
              <p:cNvSpPr>
                <a:spLocks/>
              </p:cNvSpPr>
              <p:nvPr/>
            </p:nvSpPr>
            <p:spPr bwMode="auto">
              <a:xfrm>
                <a:off x="3745452" y="2978550"/>
                <a:ext cx="13279" cy="1032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4" y="4"/>
                  </a:cxn>
                  <a:cxn ang="0">
                    <a:pos x="6" y="1"/>
                  </a:cxn>
                  <a:cxn ang="0">
                    <a:pos x="2" y="1"/>
                  </a:cxn>
                  <a:cxn ang="0">
                    <a:pos x="1" y="3"/>
                  </a:cxn>
                </a:cxnLst>
                <a:rect l="0" t="0" r="r" b="b"/>
                <a:pathLst>
                  <a:path w="6" h="5">
                    <a:moveTo>
                      <a:pt x="1" y="3"/>
                    </a:moveTo>
                    <a:cubicBezTo>
                      <a:pt x="1" y="4"/>
                      <a:pt x="3" y="5"/>
                      <a:pt x="4" y="4"/>
                    </a:cubicBezTo>
                    <a:cubicBezTo>
                      <a:pt x="5" y="3"/>
                      <a:pt x="6" y="2"/>
                      <a:pt x="6" y="1"/>
                    </a:cubicBezTo>
                    <a:cubicBezTo>
                      <a:pt x="5" y="0"/>
                      <a:pt x="4" y="0"/>
                      <a:pt x="2" y="1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Freeform 695"/>
              <p:cNvSpPr>
                <a:spLocks/>
              </p:cNvSpPr>
              <p:nvPr/>
            </p:nvSpPr>
            <p:spPr bwMode="auto">
              <a:xfrm>
                <a:off x="3524052" y="2610982"/>
                <a:ext cx="629982" cy="573684"/>
              </a:xfrm>
              <a:custGeom>
                <a:avLst/>
                <a:gdLst/>
                <a:ahLst/>
                <a:cxnLst>
                  <a:cxn ang="0">
                    <a:pos x="33" y="249"/>
                  </a:cxn>
                  <a:cxn ang="0">
                    <a:pos x="27" y="255"/>
                  </a:cxn>
                  <a:cxn ang="0">
                    <a:pos x="15" y="241"/>
                  </a:cxn>
                  <a:cxn ang="0">
                    <a:pos x="5" y="199"/>
                  </a:cxn>
                  <a:cxn ang="0">
                    <a:pos x="2" y="159"/>
                  </a:cxn>
                  <a:cxn ang="0">
                    <a:pos x="10" y="103"/>
                  </a:cxn>
                  <a:cxn ang="0">
                    <a:pos x="48" y="49"/>
                  </a:cxn>
                  <a:cxn ang="0">
                    <a:pos x="163" y="9"/>
                  </a:cxn>
                  <a:cxn ang="0">
                    <a:pos x="173" y="32"/>
                  </a:cxn>
                  <a:cxn ang="0">
                    <a:pos x="228" y="79"/>
                  </a:cxn>
                  <a:cxn ang="0">
                    <a:pos x="256" y="103"/>
                  </a:cxn>
                  <a:cxn ang="0">
                    <a:pos x="271" y="105"/>
                  </a:cxn>
                  <a:cxn ang="0">
                    <a:pos x="279" y="108"/>
                  </a:cxn>
                  <a:cxn ang="0">
                    <a:pos x="284" y="119"/>
                  </a:cxn>
                  <a:cxn ang="0">
                    <a:pos x="268" y="131"/>
                  </a:cxn>
                  <a:cxn ang="0">
                    <a:pos x="264" y="135"/>
                  </a:cxn>
                  <a:cxn ang="0">
                    <a:pos x="240" y="116"/>
                  </a:cxn>
                  <a:cxn ang="0">
                    <a:pos x="225" y="101"/>
                  </a:cxn>
                  <a:cxn ang="0">
                    <a:pos x="197" y="82"/>
                  </a:cxn>
                  <a:cxn ang="0">
                    <a:pos x="191" y="84"/>
                  </a:cxn>
                  <a:cxn ang="0">
                    <a:pos x="106" y="60"/>
                  </a:cxn>
                  <a:cxn ang="0">
                    <a:pos x="163" y="108"/>
                  </a:cxn>
                  <a:cxn ang="0">
                    <a:pos x="117" y="76"/>
                  </a:cxn>
                  <a:cxn ang="0">
                    <a:pos x="101" y="90"/>
                  </a:cxn>
                  <a:cxn ang="0">
                    <a:pos x="128" y="127"/>
                  </a:cxn>
                  <a:cxn ang="0">
                    <a:pos x="95" y="95"/>
                  </a:cxn>
                  <a:cxn ang="0">
                    <a:pos x="70" y="84"/>
                  </a:cxn>
                  <a:cxn ang="0">
                    <a:pos x="67" y="162"/>
                  </a:cxn>
                  <a:cxn ang="0">
                    <a:pos x="91" y="240"/>
                  </a:cxn>
                  <a:cxn ang="0">
                    <a:pos x="71" y="204"/>
                  </a:cxn>
                  <a:cxn ang="0">
                    <a:pos x="53" y="172"/>
                  </a:cxn>
                  <a:cxn ang="0">
                    <a:pos x="68" y="248"/>
                  </a:cxn>
                  <a:cxn ang="0">
                    <a:pos x="56" y="248"/>
                  </a:cxn>
                  <a:cxn ang="0">
                    <a:pos x="39" y="249"/>
                  </a:cxn>
                </a:cxnLst>
                <a:rect l="0" t="0" r="r" b="b"/>
                <a:pathLst>
                  <a:path w="285" h="258">
                    <a:moveTo>
                      <a:pt x="39" y="249"/>
                    </a:moveTo>
                    <a:cubicBezTo>
                      <a:pt x="37" y="250"/>
                      <a:pt x="35" y="249"/>
                      <a:pt x="33" y="249"/>
                    </a:cubicBezTo>
                    <a:cubicBezTo>
                      <a:pt x="32" y="250"/>
                      <a:pt x="32" y="251"/>
                      <a:pt x="31" y="252"/>
                    </a:cubicBezTo>
                    <a:cubicBezTo>
                      <a:pt x="30" y="253"/>
                      <a:pt x="29" y="255"/>
                      <a:pt x="27" y="255"/>
                    </a:cubicBezTo>
                    <a:cubicBezTo>
                      <a:pt x="13" y="258"/>
                      <a:pt x="2" y="240"/>
                      <a:pt x="3" y="226"/>
                    </a:cubicBezTo>
                    <a:cubicBezTo>
                      <a:pt x="5" y="232"/>
                      <a:pt x="12" y="239"/>
                      <a:pt x="15" y="241"/>
                    </a:cubicBezTo>
                    <a:cubicBezTo>
                      <a:pt x="19" y="242"/>
                      <a:pt x="22" y="239"/>
                      <a:pt x="22" y="236"/>
                    </a:cubicBezTo>
                    <a:cubicBezTo>
                      <a:pt x="20" y="222"/>
                      <a:pt x="12" y="211"/>
                      <a:pt x="5" y="199"/>
                    </a:cubicBezTo>
                    <a:cubicBezTo>
                      <a:pt x="5" y="197"/>
                      <a:pt x="5" y="196"/>
                      <a:pt x="4" y="194"/>
                    </a:cubicBezTo>
                    <a:cubicBezTo>
                      <a:pt x="2" y="182"/>
                      <a:pt x="1" y="170"/>
                      <a:pt x="2" y="159"/>
                    </a:cubicBezTo>
                    <a:cubicBezTo>
                      <a:pt x="3" y="146"/>
                      <a:pt x="0" y="130"/>
                      <a:pt x="4" y="119"/>
                    </a:cubicBezTo>
                    <a:cubicBezTo>
                      <a:pt x="5" y="113"/>
                      <a:pt x="9" y="108"/>
                      <a:pt x="10" y="103"/>
                    </a:cubicBezTo>
                    <a:cubicBezTo>
                      <a:pt x="12" y="98"/>
                      <a:pt x="13" y="91"/>
                      <a:pt x="15" y="87"/>
                    </a:cubicBezTo>
                    <a:cubicBezTo>
                      <a:pt x="22" y="72"/>
                      <a:pt x="35" y="59"/>
                      <a:pt x="48" y="49"/>
                    </a:cubicBezTo>
                    <a:cubicBezTo>
                      <a:pt x="56" y="44"/>
                      <a:pt x="63" y="39"/>
                      <a:pt x="70" y="38"/>
                    </a:cubicBezTo>
                    <a:cubicBezTo>
                      <a:pt x="90" y="14"/>
                      <a:pt x="138" y="0"/>
                      <a:pt x="163" y="9"/>
                    </a:cubicBezTo>
                    <a:cubicBezTo>
                      <a:pt x="144" y="12"/>
                      <a:pt x="114" y="10"/>
                      <a:pt x="95" y="27"/>
                    </a:cubicBezTo>
                    <a:cubicBezTo>
                      <a:pt x="125" y="18"/>
                      <a:pt x="152" y="22"/>
                      <a:pt x="173" y="32"/>
                    </a:cubicBezTo>
                    <a:cubicBezTo>
                      <a:pt x="185" y="38"/>
                      <a:pt x="210" y="52"/>
                      <a:pt x="217" y="66"/>
                    </a:cubicBezTo>
                    <a:cubicBezTo>
                      <a:pt x="220" y="72"/>
                      <a:pt x="223" y="74"/>
                      <a:pt x="228" y="79"/>
                    </a:cubicBezTo>
                    <a:cubicBezTo>
                      <a:pt x="233" y="84"/>
                      <a:pt x="238" y="92"/>
                      <a:pt x="245" y="96"/>
                    </a:cubicBezTo>
                    <a:cubicBezTo>
                      <a:pt x="249" y="99"/>
                      <a:pt x="252" y="101"/>
                      <a:pt x="256" y="103"/>
                    </a:cubicBezTo>
                    <a:cubicBezTo>
                      <a:pt x="256" y="103"/>
                      <a:pt x="259" y="104"/>
                      <a:pt x="261" y="106"/>
                    </a:cubicBezTo>
                    <a:cubicBezTo>
                      <a:pt x="266" y="108"/>
                      <a:pt x="268" y="108"/>
                      <a:pt x="271" y="105"/>
                    </a:cubicBezTo>
                    <a:cubicBezTo>
                      <a:pt x="273" y="100"/>
                      <a:pt x="268" y="97"/>
                      <a:pt x="266" y="95"/>
                    </a:cubicBezTo>
                    <a:cubicBezTo>
                      <a:pt x="275" y="99"/>
                      <a:pt x="279" y="101"/>
                      <a:pt x="279" y="108"/>
                    </a:cubicBezTo>
                    <a:cubicBezTo>
                      <a:pt x="279" y="110"/>
                      <a:pt x="280" y="111"/>
                      <a:pt x="281" y="112"/>
                    </a:cubicBezTo>
                    <a:cubicBezTo>
                      <a:pt x="280" y="116"/>
                      <a:pt x="285" y="116"/>
                      <a:pt x="284" y="119"/>
                    </a:cubicBezTo>
                    <a:cubicBezTo>
                      <a:pt x="282" y="122"/>
                      <a:pt x="278" y="120"/>
                      <a:pt x="274" y="122"/>
                    </a:cubicBezTo>
                    <a:cubicBezTo>
                      <a:pt x="272" y="125"/>
                      <a:pt x="274" y="129"/>
                      <a:pt x="268" y="131"/>
                    </a:cubicBezTo>
                    <a:cubicBezTo>
                      <a:pt x="269" y="134"/>
                      <a:pt x="271" y="133"/>
                      <a:pt x="270" y="135"/>
                    </a:cubicBezTo>
                    <a:cubicBezTo>
                      <a:pt x="267" y="137"/>
                      <a:pt x="267" y="133"/>
                      <a:pt x="264" y="135"/>
                    </a:cubicBezTo>
                    <a:cubicBezTo>
                      <a:pt x="264" y="137"/>
                      <a:pt x="265" y="139"/>
                      <a:pt x="262" y="140"/>
                    </a:cubicBezTo>
                    <a:cubicBezTo>
                      <a:pt x="252" y="136"/>
                      <a:pt x="249" y="124"/>
                      <a:pt x="240" y="116"/>
                    </a:cubicBezTo>
                    <a:cubicBezTo>
                      <a:pt x="237" y="113"/>
                      <a:pt x="232" y="111"/>
                      <a:pt x="229" y="108"/>
                    </a:cubicBezTo>
                    <a:cubicBezTo>
                      <a:pt x="227" y="106"/>
                      <a:pt x="226" y="103"/>
                      <a:pt x="225" y="101"/>
                    </a:cubicBezTo>
                    <a:cubicBezTo>
                      <a:pt x="218" y="91"/>
                      <a:pt x="212" y="81"/>
                      <a:pt x="203" y="75"/>
                    </a:cubicBezTo>
                    <a:cubicBezTo>
                      <a:pt x="199" y="77"/>
                      <a:pt x="199" y="79"/>
                      <a:pt x="197" y="82"/>
                    </a:cubicBezTo>
                    <a:cubicBezTo>
                      <a:pt x="193" y="82"/>
                      <a:pt x="186" y="72"/>
                      <a:pt x="181" y="70"/>
                    </a:cubicBezTo>
                    <a:cubicBezTo>
                      <a:pt x="182" y="72"/>
                      <a:pt x="192" y="82"/>
                      <a:pt x="191" y="84"/>
                    </a:cubicBezTo>
                    <a:cubicBezTo>
                      <a:pt x="187" y="88"/>
                      <a:pt x="183" y="93"/>
                      <a:pt x="176" y="94"/>
                    </a:cubicBezTo>
                    <a:cubicBezTo>
                      <a:pt x="155" y="78"/>
                      <a:pt x="133" y="62"/>
                      <a:pt x="106" y="60"/>
                    </a:cubicBezTo>
                    <a:cubicBezTo>
                      <a:pt x="121" y="69"/>
                      <a:pt x="138" y="80"/>
                      <a:pt x="152" y="93"/>
                    </a:cubicBezTo>
                    <a:cubicBezTo>
                      <a:pt x="157" y="96"/>
                      <a:pt x="166" y="101"/>
                      <a:pt x="163" y="108"/>
                    </a:cubicBezTo>
                    <a:cubicBezTo>
                      <a:pt x="157" y="111"/>
                      <a:pt x="156" y="105"/>
                      <a:pt x="153" y="103"/>
                    </a:cubicBezTo>
                    <a:cubicBezTo>
                      <a:pt x="143" y="93"/>
                      <a:pt x="130" y="83"/>
                      <a:pt x="117" y="76"/>
                    </a:cubicBezTo>
                    <a:cubicBezTo>
                      <a:pt x="105" y="69"/>
                      <a:pt x="92" y="60"/>
                      <a:pt x="77" y="60"/>
                    </a:cubicBezTo>
                    <a:cubicBezTo>
                      <a:pt x="85" y="70"/>
                      <a:pt x="93" y="80"/>
                      <a:pt x="101" y="90"/>
                    </a:cubicBezTo>
                    <a:cubicBezTo>
                      <a:pt x="110" y="99"/>
                      <a:pt x="121" y="108"/>
                      <a:pt x="126" y="119"/>
                    </a:cubicBezTo>
                    <a:cubicBezTo>
                      <a:pt x="127" y="121"/>
                      <a:pt x="129" y="125"/>
                      <a:pt x="128" y="127"/>
                    </a:cubicBezTo>
                    <a:cubicBezTo>
                      <a:pt x="122" y="131"/>
                      <a:pt x="121" y="124"/>
                      <a:pt x="118" y="121"/>
                    </a:cubicBezTo>
                    <a:cubicBezTo>
                      <a:pt x="112" y="113"/>
                      <a:pt x="103" y="104"/>
                      <a:pt x="95" y="95"/>
                    </a:cubicBezTo>
                    <a:cubicBezTo>
                      <a:pt x="87" y="86"/>
                      <a:pt x="81" y="75"/>
                      <a:pt x="73" y="67"/>
                    </a:cubicBezTo>
                    <a:cubicBezTo>
                      <a:pt x="70" y="72"/>
                      <a:pt x="70" y="78"/>
                      <a:pt x="70" y="84"/>
                    </a:cubicBezTo>
                    <a:cubicBezTo>
                      <a:pt x="79" y="96"/>
                      <a:pt x="93" y="150"/>
                      <a:pt x="87" y="155"/>
                    </a:cubicBezTo>
                    <a:cubicBezTo>
                      <a:pt x="84" y="158"/>
                      <a:pt x="74" y="158"/>
                      <a:pt x="67" y="162"/>
                    </a:cubicBezTo>
                    <a:cubicBezTo>
                      <a:pt x="68" y="178"/>
                      <a:pt x="77" y="199"/>
                      <a:pt x="85" y="216"/>
                    </a:cubicBezTo>
                    <a:cubicBezTo>
                      <a:pt x="89" y="223"/>
                      <a:pt x="96" y="234"/>
                      <a:pt x="91" y="240"/>
                    </a:cubicBezTo>
                    <a:cubicBezTo>
                      <a:pt x="87" y="239"/>
                      <a:pt x="85" y="233"/>
                      <a:pt x="83" y="229"/>
                    </a:cubicBezTo>
                    <a:cubicBezTo>
                      <a:pt x="79" y="220"/>
                      <a:pt x="75" y="212"/>
                      <a:pt x="71" y="204"/>
                    </a:cubicBezTo>
                    <a:cubicBezTo>
                      <a:pt x="64" y="191"/>
                      <a:pt x="61" y="178"/>
                      <a:pt x="58" y="167"/>
                    </a:cubicBezTo>
                    <a:cubicBezTo>
                      <a:pt x="56" y="169"/>
                      <a:pt x="54" y="170"/>
                      <a:pt x="53" y="172"/>
                    </a:cubicBezTo>
                    <a:cubicBezTo>
                      <a:pt x="57" y="193"/>
                      <a:pt x="70" y="218"/>
                      <a:pt x="75" y="239"/>
                    </a:cubicBezTo>
                    <a:cubicBezTo>
                      <a:pt x="72" y="242"/>
                      <a:pt x="72" y="246"/>
                      <a:pt x="68" y="248"/>
                    </a:cubicBezTo>
                    <a:cubicBezTo>
                      <a:pt x="64" y="249"/>
                      <a:pt x="64" y="244"/>
                      <a:pt x="61" y="243"/>
                    </a:cubicBezTo>
                    <a:cubicBezTo>
                      <a:pt x="59" y="244"/>
                      <a:pt x="59" y="247"/>
                      <a:pt x="56" y="248"/>
                    </a:cubicBezTo>
                    <a:cubicBezTo>
                      <a:pt x="52" y="248"/>
                      <a:pt x="51" y="243"/>
                      <a:pt x="48" y="242"/>
                    </a:cubicBezTo>
                    <a:cubicBezTo>
                      <a:pt x="45" y="244"/>
                      <a:pt x="44" y="247"/>
                      <a:pt x="39" y="249"/>
                    </a:cubicBez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" name="Freeform 696"/>
              <p:cNvSpPr>
                <a:spLocks/>
              </p:cNvSpPr>
              <p:nvPr/>
            </p:nvSpPr>
            <p:spPr bwMode="auto">
              <a:xfrm>
                <a:off x="3563826" y="2975604"/>
                <a:ext cx="70818" cy="3244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6" y="2"/>
                  </a:cxn>
                  <a:cxn ang="0">
                    <a:pos x="30" y="12"/>
                  </a:cxn>
                  <a:cxn ang="0">
                    <a:pos x="1" y="11"/>
                  </a:cxn>
                  <a:cxn ang="0">
                    <a:pos x="0" y="4"/>
                  </a:cxn>
                </a:cxnLst>
                <a:rect l="0" t="0" r="r" b="b"/>
                <a:pathLst>
                  <a:path w="32" h="15">
                    <a:moveTo>
                      <a:pt x="0" y="4"/>
                    </a:moveTo>
                    <a:cubicBezTo>
                      <a:pt x="0" y="4"/>
                      <a:pt x="18" y="0"/>
                      <a:pt x="26" y="2"/>
                    </a:cubicBezTo>
                    <a:cubicBezTo>
                      <a:pt x="32" y="5"/>
                      <a:pt x="31" y="10"/>
                      <a:pt x="30" y="12"/>
                    </a:cubicBezTo>
                    <a:cubicBezTo>
                      <a:pt x="28" y="15"/>
                      <a:pt x="5" y="11"/>
                      <a:pt x="1" y="11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D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" name="Freeform 697"/>
              <p:cNvSpPr>
                <a:spLocks/>
              </p:cNvSpPr>
              <p:nvPr/>
            </p:nvSpPr>
            <p:spPr bwMode="auto">
              <a:xfrm>
                <a:off x="3615205" y="2994575"/>
                <a:ext cx="5901" cy="1032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3" y="4"/>
                      <a:pt x="4" y="3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Freeform 698"/>
              <p:cNvSpPr>
                <a:spLocks/>
              </p:cNvSpPr>
              <p:nvPr/>
            </p:nvSpPr>
            <p:spPr bwMode="auto">
              <a:xfrm>
                <a:off x="3608716" y="2991587"/>
                <a:ext cx="7377" cy="1327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5"/>
                  </a:cxn>
                  <a:cxn ang="0">
                    <a:pos x="3" y="2"/>
                  </a:cxn>
                  <a:cxn ang="0">
                    <a:pos x="1" y="1"/>
                  </a:cxn>
                  <a:cxn ang="0">
                    <a:pos x="0" y="3"/>
                  </a:cxn>
                </a:cxnLst>
                <a:rect l="0" t="0" r="r" b="b"/>
                <a:pathLst>
                  <a:path w="3" h="5">
                    <a:moveTo>
                      <a:pt x="0" y="3"/>
                    </a:moveTo>
                    <a:cubicBezTo>
                      <a:pt x="0" y="4"/>
                      <a:pt x="1" y="5"/>
                      <a:pt x="2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" name="Freeform 699"/>
              <p:cNvSpPr>
                <a:spLocks/>
              </p:cNvSpPr>
              <p:nvPr/>
            </p:nvSpPr>
            <p:spPr bwMode="auto">
              <a:xfrm>
                <a:off x="3597570" y="2991269"/>
                <a:ext cx="8852" cy="1032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4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" name="Freeform 700"/>
              <p:cNvSpPr>
                <a:spLocks/>
              </p:cNvSpPr>
              <p:nvPr/>
            </p:nvSpPr>
            <p:spPr bwMode="auto">
              <a:xfrm>
                <a:off x="3579730" y="2993192"/>
                <a:ext cx="7376" cy="1032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Freeform 701"/>
              <p:cNvSpPr>
                <a:spLocks/>
              </p:cNvSpPr>
              <p:nvPr/>
            </p:nvSpPr>
            <p:spPr bwMode="auto">
              <a:xfrm>
                <a:off x="3566777" y="2990356"/>
                <a:ext cx="8852" cy="1032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2" y="4"/>
                    </a:cubicBezTo>
                    <a:cubicBezTo>
                      <a:pt x="3" y="3"/>
                      <a:pt x="4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雷奥与狗0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1" b="6204"/>
          <a:stretch>
            <a:fillRect/>
          </a:stretch>
        </p:blipFill>
        <p:spPr bwMode="auto">
          <a:xfrm>
            <a:off x="2571750" y="142875"/>
            <a:ext cx="5597525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15063" y="6357938"/>
            <a:ext cx="2786062" cy="3238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1500">
                <a:effectLst>
                  <a:outerShdw blurRad="38100" dist="38100" dir="2700000" algn="tl">
                    <a:srgbClr val="DDDDDD"/>
                  </a:outerShdw>
                </a:effectLst>
                <a:latin typeface="华文新魏" charset="0"/>
                <a:ea typeface="华文新魏" charset="0"/>
                <a:cs typeface="华文新魏" charset="0"/>
              </a:rPr>
              <a:t>幼儿园游戏探究活动 大班上册</a:t>
            </a:r>
          </a:p>
        </p:txBody>
      </p:sp>
      <p:grpSp>
        <p:nvGrpSpPr>
          <p:cNvPr id="34820" name="组合 66"/>
          <p:cNvGrpSpPr>
            <a:grpSpLocks/>
          </p:cNvGrpSpPr>
          <p:nvPr/>
        </p:nvGrpSpPr>
        <p:grpSpPr bwMode="auto">
          <a:xfrm>
            <a:off x="-15875" y="0"/>
            <a:ext cx="1516063" cy="6858000"/>
            <a:chOff x="-15875" y="0"/>
            <a:chExt cx="1516063" cy="6858000"/>
          </a:xfrm>
        </p:grpSpPr>
        <p:sp>
          <p:nvSpPr>
            <p:cNvPr id="5" name="矩形 4"/>
            <p:cNvSpPr/>
            <p:nvPr/>
          </p:nvSpPr>
          <p:spPr>
            <a:xfrm flipV="1">
              <a:off x="-15875" y="0"/>
              <a:ext cx="1516063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34822" name="矩形 6"/>
            <p:cNvSpPr>
              <a:spLocks noChangeArrowheads="1"/>
            </p:cNvSpPr>
            <p:nvPr/>
          </p:nvSpPr>
          <p:spPr bwMode="auto">
            <a:xfrm>
              <a:off x="357188" y="428625"/>
              <a:ext cx="714375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4800" b="1">
                  <a:solidFill>
                    <a:schemeClr val="bg1"/>
                  </a:solidFill>
                  <a:latin typeface="方正正粗黑简体" charset="0"/>
                  <a:ea typeface="方正正粗黑简体" charset="0"/>
                  <a:cs typeface="方正正粗黑简体" charset="0"/>
                </a:rPr>
                <a:t>生气汤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1454150" y="0"/>
              <a:ext cx="46038" cy="6858000"/>
            </a:xfrm>
            <a:prstGeom prst="rect">
              <a:avLst/>
            </a:prstGeom>
            <a:solidFill>
              <a:srgbClr val="2D7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grpSp>
          <p:nvGrpSpPr>
            <p:cNvPr id="34824" name="Group 280"/>
            <p:cNvGrpSpPr>
              <a:grpSpLocks/>
            </p:cNvGrpSpPr>
            <p:nvPr/>
          </p:nvGrpSpPr>
          <p:grpSpPr bwMode="auto">
            <a:xfrm rot="900000">
              <a:off x="276077" y="5037620"/>
              <a:ext cx="920762" cy="1408690"/>
              <a:chOff x="3524440" y="2612395"/>
              <a:chExt cx="855725" cy="1308656"/>
            </a:xfrm>
          </p:grpSpPr>
          <p:sp>
            <p:nvSpPr>
              <p:cNvPr id="9" name="Freeform 671"/>
              <p:cNvSpPr>
                <a:spLocks/>
              </p:cNvSpPr>
              <p:nvPr/>
            </p:nvSpPr>
            <p:spPr bwMode="auto">
              <a:xfrm>
                <a:off x="4229419" y="2971364"/>
                <a:ext cx="134258" cy="166649"/>
              </a:xfrm>
              <a:custGeom>
                <a:avLst/>
                <a:gdLst/>
                <a:ahLst/>
                <a:cxnLst>
                  <a:cxn ang="0">
                    <a:pos x="49" y="23"/>
                  </a:cxn>
                  <a:cxn ang="0">
                    <a:pos x="45" y="14"/>
                  </a:cxn>
                  <a:cxn ang="0">
                    <a:pos x="22" y="22"/>
                  </a:cxn>
                  <a:cxn ang="0">
                    <a:pos x="24" y="14"/>
                  </a:cxn>
                  <a:cxn ang="0">
                    <a:pos x="25" y="8"/>
                  </a:cxn>
                  <a:cxn ang="0">
                    <a:pos x="15" y="6"/>
                  </a:cxn>
                  <a:cxn ang="0">
                    <a:pos x="10" y="21"/>
                  </a:cxn>
                  <a:cxn ang="0">
                    <a:pos x="5" y="28"/>
                  </a:cxn>
                  <a:cxn ang="0">
                    <a:pos x="5" y="33"/>
                  </a:cxn>
                  <a:cxn ang="0">
                    <a:pos x="4" y="34"/>
                  </a:cxn>
                  <a:cxn ang="0">
                    <a:pos x="3" y="54"/>
                  </a:cxn>
                  <a:cxn ang="0">
                    <a:pos x="15" y="58"/>
                  </a:cxn>
                  <a:cxn ang="0">
                    <a:pos x="18" y="60"/>
                  </a:cxn>
                  <a:cxn ang="0">
                    <a:pos x="32" y="71"/>
                  </a:cxn>
                  <a:cxn ang="0">
                    <a:pos x="40" y="64"/>
                  </a:cxn>
                  <a:cxn ang="0">
                    <a:pos x="40" y="64"/>
                  </a:cxn>
                  <a:cxn ang="0">
                    <a:pos x="32" y="55"/>
                  </a:cxn>
                  <a:cxn ang="0">
                    <a:pos x="31" y="52"/>
                  </a:cxn>
                  <a:cxn ang="0">
                    <a:pos x="31" y="52"/>
                  </a:cxn>
                  <a:cxn ang="0">
                    <a:pos x="50" y="58"/>
                  </a:cxn>
                  <a:cxn ang="0">
                    <a:pos x="53" y="46"/>
                  </a:cxn>
                  <a:cxn ang="0">
                    <a:pos x="38" y="42"/>
                  </a:cxn>
                  <a:cxn ang="0">
                    <a:pos x="39" y="42"/>
                  </a:cxn>
                  <a:cxn ang="0">
                    <a:pos x="43" y="41"/>
                  </a:cxn>
                  <a:cxn ang="0">
                    <a:pos x="48" y="39"/>
                  </a:cxn>
                  <a:cxn ang="0">
                    <a:pos x="54" y="38"/>
                  </a:cxn>
                  <a:cxn ang="0">
                    <a:pos x="55" y="27"/>
                  </a:cxn>
                  <a:cxn ang="0">
                    <a:pos x="46" y="27"/>
                  </a:cxn>
                  <a:cxn ang="0">
                    <a:pos x="43" y="28"/>
                  </a:cxn>
                  <a:cxn ang="0">
                    <a:pos x="40" y="29"/>
                  </a:cxn>
                  <a:cxn ang="0">
                    <a:pos x="49" y="23"/>
                  </a:cxn>
                </a:cxnLst>
                <a:rect l="0" t="0" r="r" b="b"/>
                <a:pathLst>
                  <a:path w="60" h="75">
                    <a:moveTo>
                      <a:pt x="49" y="23"/>
                    </a:moveTo>
                    <a:cubicBezTo>
                      <a:pt x="53" y="19"/>
                      <a:pt x="49" y="14"/>
                      <a:pt x="45" y="14"/>
                    </a:cubicBezTo>
                    <a:cubicBezTo>
                      <a:pt x="37" y="14"/>
                      <a:pt x="30" y="18"/>
                      <a:pt x="22" y="22"/>
                    </a:cubicBezTo>
                    <a:cubicBezTo>
                      <a:pt x="23" y="19"/>
                      <a:pt x="24" y="17"/>
                      <a:pt x="24" y="14"/>
                    </a:cubicBezTo>
                    <a:cubicBezTo>
                      <a:pt x="25" y="12"/>
                      <a:pt x="25" y="10"/>
                      <a:pt x="25" y="8"/>
                    </a:cubicBezTo>
                    <a:cubicBezTo>
                      <a:pt x="26" y="2"/>
                      <a:pt x="16" y="0"/>
                      <a:pt x="15" y="6"/>
                    </a:cubicBezTo>
                    <a:cubicBezTo>
                      <a:pt x="14" y="12"/>
                      <a:pt x="12" y="16"/>
                      <a:pt x="10" y="21"/>
                    </a:cubicBezTo>
                    <a:cubicBezTo>
                      <a:pt x="9" y="24"/>
                      <a:pt x="7" y="26"/>
                      <a:pt x="5" y="28"/>
                    </a:cubicBezTo>
                    <a:cubicBezTo>
                      <a:pt x="3" y="30"/>
                      <a:pt x="4" y="32"/>
                      <a:pt x="5" y="33"/>
                    </a:cubicBezTo>
                    <a:cubicBezTo>
                      <a:pt x="5" y="34"/>
                      <a:pt x="5" y="34"/>
                      <a:pt x="4" y="34"/>
                    </a:cubicBezTo>
                    <a:cubicBezTo>
                      <a:pt x="3" y="39"/>
                      <a:pt x="0" y="50"/>
                      <a:pt x="3" y="54"/>
                    </a:cubicBezTo>
                    <a:cubicBezTo>
                      <a:pt x="5" y="58"/>
                      <a:pt x="10" y="58"/>
                      <a:pt x="15" y="58"/>
                    </a:cubicBezTo>
                    <a:cubicBezTo>
                      <a:pt x="16" y="59"/>
                      <a:pt x="16" y="60"/>
                      <a:pt x="18" y="60"/>
                    </a:cubicBezTo>
                    <a:cubicBezTo>
                      <a:pt x="24" y="62"/>
                      <a:pt x="27" y="67"/>
                      <a:pt x="32" y="71"/>
                    </a:cubicBezTo>
                    <a:cubicBezTo>
                      <a:pt x="36" y="75"/>
                      <a:pt x="42" y="69"/>
                      <a:pt x="40" y="64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7" y="60"/>
                      <a:pt x="35" y="57"/>
                      <a:pt x="32" y="55"/>
                    </a:cubicBezTo>
                    <a:cubicBezTo>
                      <a:pt x="32" y="54"/>
                      <a:pt x="31" y="53"/>
                      <a:pt x="31" y="52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37" y="53"/>
                      <a:pt x="44" y="56"/>
                      <a:pt x="50" y="58"/>
                    </a:cubicBezTo>
                    <a:cubicBezTo>
                      <a:pt x="58" y="60"/>
                      <a:pt x="60" y="48"/>
                      <a:pt x="53" y="46"/>
                    </a:cubicBezTo>
                    <a:cubicBezTo>
                      <a:pt x="48" y="45"/>
                      <a:pt x="43" y="43"/>
                      <a:pt x="38" y="42"/>
                    </a:cubicBezTo>
                    <a:cubicBezTo>
                      <a:pt x="38" y="42"/>
                      <a:pt x="39" y="42"/>
                      <a:pt x="39" y="42"/>
                    </a:cubicBezTo>
                    <a:cubicBezTo>
                      <a:pt x="40" y="42"/>
                      <a:pt x="42" y="42"/>
                      <a:pt x="43" y="41"/>
                    </a:cubicBezTo>
                    <a:cubicBezTo>
                      <a:pt x="44" y="41"/>
                      <a:pt x="46" y="40"/>
                      <a:pt x="48" y="39"/>
                    </a:cubicBezTo>
                    <a:cubicBezTo>
                      <a:pt x="51" y="39"/>
                      <a:pt x="53" y="38"/>
                      <a:pt x="54" y="38"/>
                    </a:cubicBezTo>
                    <a:cubicBezTo>
                      <a:pt x="60" y="37"/>
                      <a:pt x="60" y="29"/>
                      <a:pt x="55" y="27"/>
                    </a:cubicBezTo>
                    <a:cubicBezTo>
                      <a:pt x="51" y="25"/>
                      <a:pt x="49" y="26"/>
                      <a:pt x="46" y="27"/>
                    </a:cubicBezTo>
                    <a:cubicBezTo>
                      <a:pt x="45" y="27"/>
                      <a:pt x="44" y="28"/>
                      <a:pt x="43" y="28"/>
                    </a:cubicBezTo>
                    <a:cubicBezTo>
                      <a:pt x="42" y="28"/>
                      <a:pt x="41" y="29"/>
                      <a:pt x="40" y="29"/>
                    </a:cubicBezTo>
                    <a:cubicBezTo>
                      <a:pt x="44" y="27"/>
                      <a:pt x="47" y="25"/>
                      <a:pt x="49" y="2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" name="Freeform 672"/>
              <p:cNvSpPr>
                <a:spLocks/>
              </p:cNvSpPr>
              <p:nvPr/>
            </p:nvSpPr>
            <p:spPr bwMode="auto">
              <a:xfrm>
                <a:off x="3559656" y="3385250"/>
                <a:ext cx="137209" cy="153376"/>
              </a:xfrm>
              <a:custGeom>
                <a:avLst/>
                <a:gdLst/>
                <a:ahLst/>
                <a:cxnLst>
                  <a:cxn ang="0">
                    <a:pos x="7" y="41"/>
                  </a:cxn>
                  <a:cxn ang="0">
                    <a:pos x="2" y="32"/>
                  </a:cxn>
                  <a:cxn ang="0">
                    <a:pos x="22" y="17"/>
                  </a:cxn>
                  <a:cxn ang="0">
                    <a:pos x="14" y="15"/>
                  </a:cxn>
                  <a:cxn ang="0">
                    <a:pos x="9" y="12"/>
                  </a:cxn>
                  <a:cxn ang="0">
                    <a:pos x="13" y="2"/>
                  </a:cxn>
                  <a:cxn ang="0">
                    <a:pos x="28" y="7"/>
                  </a:cxn>
                  <a:cxn ang="0">
                    <a:pos x="36" y="6"/>
                  </a:cxn>
                  <a:cxn ang="0">
                    <a:pos x="41" y="9"/>
                  </a:cxn>
                  <a:cxn ang="0">
                    <a:pos x="42" y="9"/>
                  </a:cxn>
                  <a:cxn ang="0">
                    <a:pos x="59" y="19"/>
                  </a:cxn>
                  <a:cxn ang="0">
                    <a:pos x="55" y="31"/>
                  </a:cxn>
                  <a:cxn ang="0">
                    <a:pos x="56" y="35"/>
                  </a:cxn>
                  <a:cxn ang="0">
                    <a:pos x="57" y="53"/>
                  </a:cxn>
                  <a:cxn ang="0">
                    <a:pos x="47" y="56"/>
                  </a:cxn>
                  <a:cxn ang="0">
                    <a:pos x="47" y="56"/>
                  </a:cxn>
                  <a:cxn ang="0">
                    <a:pos x="44" y="44"/>
                  </a:cxn>
                  <a:cxn ang="0">
                    <a:pos x="42" y="41"/>
                  </a:cxn>
                  <a:cxn ang="0">
                    <a:pos x="42" y="41"/>
                  </a:cxn>
                  <a:cxn ang="0">
                    <a:pos x="36" y="61"/>
                  </a:cxn>
                  <a:cxn ang="0">
                    <a:pos x="25" y="56"/>
                  </a:cxn>
                  <a:cxn ang="0">
                    <a:pos x="30" y="42"/>
                  </a:cxn>
                  <a:cxn ang="0">
                    <a:pos x="29" y="42"/>
                  </a:cxn>
                  <a:cxn ang="0">
                    <a:pos x="26" y="46"/>
                  </a:cxn>
                  <a:cxn ang="0">
                    <a:pos x="22" y="48"/>
                  </a:cxn>
                  <a:cxn ang="0">
                    <a:pos x="17" y="53"/>
                  </a:cxn>
                  <a:cxn ang="0">
                    <a:pos x="8" y="48"/>
                  </a:cxn>
                  <a:cxn ang="0">
                    <a:pos x="13" y="40"/>
                  </a:cxn>
                  <a:cxn ang="0">
                    <a:pos x="16" y="38"/>
                  </a:cxn>
                  <a:cxn ang="0">
                    <a:pos x="17" y="36"/>
                  </a:cxn>
                  <a:cxn ang="0">
                    <a:pos x="7" y="41"/>
                  </a:cxn>
                </a:cxnLst>
                <a:rect l="0" t="0" r="r" b="b"/>
                <a:pathLst>
                  <a:path w="61" h="68">
                    <a:moveTo>
                      <a:pt x="7" y="41"/>
                    </a:moveTo>
                    <a:cubicBezTo>
                      <a:pt x="2" y="42"/>
                      <a:pt x="0" y="36"/>
                      <a:pt x="2" y="32"/>
                    </a:cubicBezTo>
                    <a:cubicBezTo>
                      <a:pt x="7" y="25"/>
                      <a:pt x="14" y="22"/>
                      <a:pt x="22" y="17"/>
                    </a:cubicBezTo>
                    <a:cubicBezTo>
                      <a:pt x="19" y="17"/>
                      <a:pt x="17" y="16"/>
                      <a:pt x="14" y="15"/>
                    </a:cubicBezTo>
                    <a:cubicBezTo>
                      <a:pt x="12" y="14"/>
                      <a:pt x="11" y="13"/>
                      <a:pt x="9" y="12"/>
                    </a:cubicBezTo>
                    <a:cubicBezTo>
                      <a:pt x="3" y="9"/>
                      <a:pt x="7" y="0"/>
                      <a:pt x="13" y="2"/>
                    </a:cubicBezTo>
                    <a:cubicBezTo>
                      <a:pt x="18" y="5"/>
                      <a:pt x="23" y="6"/>
                      <a:pt x="28" y="7"/>
                    </a:cubicBezTo>
                    <a:cubicBezTo>
                      <a:pt x="31" y="7"/>
                      <a:pt x="34" y="7"/>
                      <a:pt x="36" y="6"/>
                    </a:cubicBezTo>
                    <a:cubicBezTo>
                      <a:pt x="39" y="6"/>
                      <a:pt x="40" y="7"/>
                      <a:pt x="41" y="9"/>
                    </a:cubicBezTo>
                    <a:cubicBezTo>
                      <a:pt x="41" y="9"/>
                      <a:pt x="42" y="9"/>
                      <a:pt x="42" y="9"/>
                    </a:cubicBezTo>
                    <a:cubicBezTo>
                      <a:pt x="46" y="11"/>
                      <a:pt x="57" y="15"/>
                      <a:pt x="59" y="19"/>
                    </a:cubicBezTo>
                    <a:cubicBezTo>
                      <a:pt x="61" y="23"/>
                      <a:pt x="58" y="28"/>
                      <a:pt x="55" y="31"/>
                    </a:cubicBezTo>
                    <a:cubicBezTo>
                      <a:pt x="56" y="32"/>
                      <a:pt x="56" y="34"/>
                      <a:pt x="56" y="35"/>
                    </a:cubicBezTo>
                    <a:cubicBezTo>
                      <a:pt x="54" y="41"/>
                      <a:pt x="56" y="46"/>
                      <a:pt x="57" y="53"/>
                    </a:cubicBezTo>
                    <a:cubicBezTo>
                      <a:pt x="58" y="59"/>
                      <a:pt x="50" y="61"/>
                      <a:pt x="47" y="56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5" y="51"/>
                      <a:pt x="44" y="48"/>
                      <a:pt x="44" y="44"/>
                    </a:cubicBezTo>
                    <a:cubicBezTo>
                      <a:pt x="43" y="43"/>
                      <a:pt x="43" y="42"/>
                      <a:pt x="42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39" y="47"/>
                      <a:pt x="38" y="55"/>
                      <a:pt x="36" y="61"/>
                    </a:cubicBezTo>
                    <a:cubicBezTo>
                      <a:pt x="34" y="68"/>
                      <a:pt x="22" y="64"/>
                      <a:pt x="25" y="56"/>
                    </a:cubicBezTo>
                    <a:cubicBezTo>
                      <a:pt x="27" y="52"/>
                      <a:pt x="28" y="47"/>
                      <a:pt x="30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8" y="44"/>
                      <a:pt x="27" y="45"/>
                      <a:pt x="26" y="46"/>
                    </a:cubicBezTo>
                    <a:cubicBezTo>
                      <a:pt x="26" y="46"/>
                      <a:pt x="23" y="48"/>
                      <a:pt x="22" y="48"/>
                    </a:cubicBezTo>
                    <a:cubicBezTo>
                      <a:pt x="20" y="51"/>
                      <a:pt x="18" y="52"/>
                      <a:pt x="17" y="53"/>
                    </a:cubicBezTo>
                    <a:cubicBezTo>
                      <a:pt x="14" y="57"/>
                      <a:pt x="7" y="53"/>
                      <a:pt x="8" y="48"/>
                    </a:cubicBezTo>
                    <a:cubicBezTo>
                      <a:pt x="9" y="43"/>
                      <a:pt x="11" y="42"/>
                      <a:pt x="13" y="40"/>
                    </a:cubicBezTo>
                    <a:cubicBezTo>
                      <a:pt x="14" y="39"/>
                      <a:pt x="15" y="39"/>
                      <a:pt x="16" y="38"/>
                    </a:cubicBezTo>
                    <a:cubicBezTo>
                      <a:pt x="16" y="37"/>
                      <a:pt x="17" y="37"/>
                      <a:pt x="17" y="36"/>
                    </a:cubicBezTo>
                    <a:cubicBezTo>
                      <a:pt x="14" y="38"/>
                      <a:pt x="11" y="40"/>
                      <a:pt x="7" y="4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" name="Freeform 673"/>
              <p:cNvSpPr>
                <a:spLocks/>
              </p:cNvSpPr>
              <p:nvPr/>
            </p:nvSpPr>
            <p:spPr bwMode="auto">
              <a:xfrm>
                <a:off x="4153411" y="3540627"/>
                <a:ext cx="210977" cy="274307"/>
              </a:xfrm>
              <a:custGeom>
                <a:avLst/>
                <a:gdLst/>
                <a:ahLst/>
                <a:cxnLst>
                  <a:cxn ang="0">
                    <a:pos x="73" y="93"/>
                  </a:cxn>
                  <a:cxn ang="0">
                    <a:pos x="72" y="91"/>
                  </a:cxn>
                  <a:cxn ang="0">
                    <a:pos x="28" y="10"/>
                  </a:cxn>
                  <a:cxn ang="0">
                    <a:pos x="22" y="9"/>
                  </a:cxn>
                  <a:cxn ang="0">
                    <a:pos x="18" y="6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2" y="10"/>
                  </a:cxn>
                  <a:cxn ang="0">
                    <a:pos x="29" y="60"/>
                  </a:cxn>
                  <a:cxn ang="0">
                    <a:pos x="46" y="97"/>
                  </a:cxn>
                  <a:cxn ang="0">
                    <a:pos x="46" y="97"/>
                  </a:cxn>
                  <a:cxn ang="0">
                    <a:pos x="48" y="103"/>
                  </a:cxn>
                  <a:cxn ang="0">
                    <a:pos x="50" y="106"/>
                  </a:cxn>
                  <a:cxn ang="0">
                    <a:pos x="52" y="110"/>
                  </a:cxn>
                  <a:cxn ang="0">
                    <a:pos x="59" y="120"/>
                  </a:cxn>
                  <a:cxn ang="0">
                    <a:pos x="82" y="112"/>
                  </a:cxn>
                  <a:cxn ang="0">
                    <a:pos x="83" y="112"/>
                  </a:cxn>
                  <a:cxn ang="0">
                    <a:pos x="84" y="112"/>
                  </a:cxn>
                  <a:cxn ang="0">
                    <a:pos x="93" y="104"/>
                  </a:cxn>
                  <a:cxn ang="0">
                    <a:pos x="73" y="93"/>
                  </a:cxn>
                </a:cxnLst>
                <a:rect l="0" t="0" r="r" b="b"/>
                <a:pathLst>
                  <a:path w="96" h="124">
                    <a:moveTo>
                      <a:pt x="73" y="93"/>
                    </a:moveTo>
                    <a:cubicBezTo>
                      <a:pt x="73" y="92"/>
                      <a:pt x="73" y="91"/>
                      <a:pt x="72" y="91"/>
                    </a:cubicBezTo>
                    <a:cubicBezTo>
                      <a:pt x="61" y="62"/>
                      <a:pt x="50" y="32"/>
                      <a:pt x="28" y="10"/>
                    </a:cubicBezTo>
                    <a:cubicBezTo>
                      <a:pt x="26" y="9"/>
                      <a:pt x="24" y="8"/>
                      <a:pt x="22" y="9"/>
                    </a:cubicBezTo>
                    <a:cubicBezTo>
                      <a:pt x="20" y="8"/>
                      <a:pt x="19" y="7"/>
                      <a:pt x="18" y="6"/>
                    </a:cubicBezTo>
                    <a:cubicBezTo>
                      <a:pt x="16" y="4"/>
                      <a:pt x="13" y="4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7" y="0"/>
                      <a:pt x="0" y="5"/>
                      <a:pt x="2" y="10"/>
                    </a:cubicBezTo>
                    <a:cubicBezTo>
                      <a:pt x="11" y="27"/>
                      <a:pt x="21" y="43"/>
                      <a:pt x="29" y="60"/>
                    </a:cubicBezTo>
                    <a:cubicBezTo>
                      <a:pt x="34" y="72"/>
                      <a:pt x="39" y="85"/>
                      <a:pt x="46" y="97"/>
                    </a:cubicBezTo>
                    <a:cubicBezTo>
                      <a:pt x="46" y="97"/>
                      <a:pt x="46" y="97"/>
                      <a:pt x="46" y="97"/>
                    </a:cubicBezTo>
                    <a:cubicBezTo>
                      <a:pt x="47" y="99"/>
                      <a:pt x="48" y="101"/>
                      <a:pt x="48" y="103"/>
                    </a:cubicBezTo>
                    <a:cubicBezTo>
                      <a:pt x="49" y="105"/>
                      <a:pt x="50" y="105"/>
                      <a:pt x="50" y="106"/>
                    </a:cubicBezTo>
                    <a:cubicBezTo>
                      <a:pt x="51" y="107"/>
                      <a:pt x="51" y="109"/>
                      <a:pt x="52" y="110"/>
                    </a:cubicBezTo>
                    <a:cubicBezTo>
                      <a:pt x="53" y="115"/>
                      <a:pt x="56" y="118"/>
                      <a:pt x="59" y="120"/>
                    </a:cubicBezTo>
                    <a:cubicBezTo>
                      <a:pt x="68" y="124"/>
                      <a:pt x="75" y="113"/>
                      <a:pt x="82" y="112"/>
                    </a:cubicBezTo>
                    <a:cubicBezTo>
                      <a:pt x="83" y="112"/>
                      <a:pt x="83" y="112"/>
                      <a:pt x="83" y="112"/>
                    </a:cubicBezTo>
                    <a:cubicBezTo>
                      <a:pt x="83" y="112"/>
                      <a:pt x="84" y="112"/>
                      <a:pt x="84" y="112"/>
                    </a:cubicBezTo>
                    <a:cubicBezTo>
                      <a:pt x="88" y="111"/>
                      <a:pt x="92" y="108"/>
                      <a:pt x="93" y="104"/>
                    </a:cubicBezTo>
                    <a:cubicBezTo>
                      <a:pt x="96" y="91"/>
                      <a:pt x="80" y="94"/>
                      <a:pt x="73" y="9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Freeform 674"/>
              <p:cNvSpPr>
                <a:spLocks/>
              </p:cNvSpPr>
              <p:nvPr/>
            </p:nvSpPr>
            <p:spPr bwMode="auto">
              <a:xfrm>
                <a:off x="4254801" y="3728513"/>
                <a:ext cx="123931" cy="119457"/>
              </a:xfrm>
              <a:custGeom>
                <a:avLst/>
                <a:gdLst/>
                <a:ahLst/>
                <a:cxnLst>
                  <a:cxn ang="0">
                    <a:pos x="50" y="3"/>
                  </a:cxn>
                  <a:cxn ang="0">
                    <a:pos x="39" y="4"/>
                  </a:cxn>
                  <a:cxn ang="0">
                    <a:pos x="25" y="12"/>
                  </a:cxn>
                  <a:cxn ang="0">
                    <a:pos x="24" y="15"/>
                  </a:cxn>
                  <a:cxn ang="0">
                    <a:pos x="17" y="20"/>
                  </a:cxn>
                  <a:cxn ang="0">
                    <a:pos x="7" y="23"/>
                  </a:cxn>
                  <a:cxn ang="0">
                    <a:pos x="6" y="23"/>
                  </a:cxn>
                  <a:cxn ang="0">
                    <a:pos x="5" y="24"/>
                  </a:cxn>
                  <a:cxn ang="0">
                    <a:pos x="3" y="27"/>
                  </a:cxn>
                  <a:cxn ang="0">
                    <a:pos x="3" y="28"/>
                  </a:cxn>
                  <a:cxn ang="0">
                    <a:pos x="53" y="22"/>
                  </a:cxn>
                  <a:cxn ang="0">
                    <a:pos x="55" y="15"/>
                  </a:cxn>
                  <a:cxn ang="0">
                    <a:pos x="56" y="12"/>
                  </a:cxn>
                  <a:cxn ang="0">
                    <a:pos x="50" y="3"/>
                  </a:cxn>
                </a:cxnLst>
                <a:rect l="0" t="0" r="r" b="b"/>
                <a:pathLst>
                  <a:path w="56" h="54">
                    <a:moveTo>
                      <a:pt x="50" y="3"/>
                    </a:moveTo>
                    <a:cubicBezTo>
                      <a:pt x="46" y="0"/>
                      <a:pt x="42" y="2"/>
                      <a:pt x="39" y="4"/>
                    </a:cubicBezTo>
                    <a:cubicBezTo>
                      <a:pt x="34" y="6"/>
                      <a:pt x="29" y="8"/>
                      <a:pt x="25" y="12"/>
                    </a:cubicBezTo>
                    <a:cubicBezTo>
                      <a:pt x="25" y="13"/>
                      <a:pt x="24" y="14"/>
                      <a:pt x="24" y="15"/>
                    </a:cubicBezTo>
                    <a:cubicBezTo>
                      <a:pt x="22" y="17"/>
                      <a:pt x="19" y="18"/>
                      <a:pt x="17" y="20"/>
                    </a:cubicBezTo>
                    <a:cubicBezTo>
                      <a:pt x="13" y="20"/>
                      <a:pt x="10" y="21"/>
                      <a:pt x="7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4"/>
                      <a:pt x="5" y="24"/>
                    </a:cubicBezTo>
                    <a:cubicBezTo>
                      <a:pt x="4" y="25"/>
                      <a:pt x="3" y="26"/>
                      <a:pt x="3" y="27"/>
                    </a:cubicBezTo>
                    <a:cubicBezTo>
                      <a:pt x="3" y="27"/>
                      <a:pt x="3" y="28"/>
                      <a:pt x="3" y="28"/>
                    </a:cubicBezTo>
                    <a:cubicBezTo>
                      <a:pt x="0" y="54"/>
                      <a:pt x="45" y="31"/>
                      <a:pt x="53" y="22"/>
                    </a:cubicBezTo>
                    <a:cubicBezTo>
                      <a:pt x="55" y="20"/>
                      <a:pt x="55" y="17"/>
                      <a:pt x="55" y="15"/>
                    </a:cubicBezTo>
                    <a:cubicBezTo>
                      <a:pt x="56" y="14"/>
                      <a:pt x="56" y="13"/>
                      <a:pt x="56" y="12"/>
                    </a:cubicBezTo>
                    <a:cubicBezTo>
                      <a:pt x="55" y="8"/>
                      <a:pt x="53" y="5"/>
                      <a:pt x="50" y="3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Freeform 675"/>
              <p:cNvSpPr>
                <a:spLocks/>
              </p:cNvSpPr>
              <p:nvPr/>
            </p:nvSpPr>
            <p:spPr bwMode="auto">
              <a:xfrm>
                <a:off x="3923497" y="3595826"/>
                <a:ext cx="82621" cy="322974"/>
              </a:xfrm>
              <a:custGeom>
                <a:avLst/>
                <a:gdLst/>
                <a:ahLst/>
                <a:cxnLst>
                  <a:cxn ang="0">
                    <a:pos x="39" y="112"/>
                  </a:cxn>
                  <a:cxn ang="0">
                    <a:pos x="38" y="108"/>
                  </a:cxn>
                  <a:cxn ang="0">
                    <a:pos x="37" y="98"/>
                  </a:cxn>
                  <a:cxn ang="0">
                    <a:pos x="34" y="45"/>
                  </a:cxn>
                  <a:cxn ang="0">
                    <a:pos x="34" y="6"/>
                  </a:cxn>
                  <a:cxn ang="0">
                    <a:pos x="26" y="2"/>
                  </a:cxn>
                  <a:cxn ang="0">
                    <a:pos x="17" y="1"/>
                  </a:cxn>
                  <a:cxn ang="0">
                    <a:pos x="11" y="2"/>
                  </a:cxn>
                  <a:cxn ang="0">
                    <a:pos x="4" y="38"/>
                  </a:cxn>
                  <a:cxn ang="0">
                    <a:pos x="5" y="73"/>
                  </a:cxn>
                  <a:cxn ang="0">
                    <a:pos x="5" y="82"/>
                  </a:cxn>
                  <a:cxn ang="0">
                    <a:pos x="14" y="119"/>
                  </a:cxn>
                  <a:cxn ang="0">
                    <a:pos x="8" y="123"/>
                  </a:cxn>
                  <a:cxn ang="0">
                    <a:pos x="8" y="123"/>
                  </a:cxn>
                  <a:cxn ang="0">
                    <a:pos x="6" y="124"/>
                  </a:cxn>
                  <a:cxn ang="0">
                    <a:pos x="0" y="135"/>
                  </a:cxn>
                  <a:cxn ang="0">
                    <a:pos x="10" y="144"/>
                  </a:cxn>
                  <a:cxn ang="0">
                    <a:pos x="24" y="141"/>
                  </a:cxn>
                  <a:cxn ang="0">
                    <a:pos x="32" y="134"/>
                  </a:cxn>
                  <a:cxn ang="0">
                    <a:pos x="40" y="124"/>
                  </a:cxn>
                  <a:cxn ang="0">
                    <a:pos x="39" y="112"/>
                  </a:cxn>
                </a:cxnLst>
                <a:rect l="0" t="0" r="r" b="b"/>
                <a:pathLst>
                  <a:path w="40" h="145">
                    <a:moveTo>
                      <a:pt x="39" y="112"/>
                    </a:moveTo>
                    <a:cubicBezTo>
                      <a:pt x="38" y="110"/>
                      <a:pt x="38" y="109"/>
                      <a:pt x="38" y="108"/>
                    </a:cubicBezTo>
                    <a:cubicBezTo>
                      <a:pt x="38" y="104"/>
                      <a:pt x="37" y="101"/>
                      <a:pt x="37" y="98"/>
                    </a:cubicBezTo>
                    <a:cubicBezTo>
                      <a:pt x="37" y="97"/>
                      <a:pt x="34" y="62"/>
                      <a:pt x="34" y="45"/>
                    </a:cubicBezTo>
                    <a:cubicBezTo>
                      <a:pt x="35" y="32"/>
                      <a:pt x="38" y="19"/>
                      <a:pt x="34" y="6"/>
                    </a:cubicBezTo>
                    <a:cubicBezTo>
                      <a:pt x="33" y="2"/>
                      <a:pt x="29" y="1"/>
                      <a:pt x="26" y="2"/>
                    </a:cubicBezTo>
                    <a:cubicBezTo>
                      <a:pt x="24" y="0"/>
                      <a:pt x="20" y="0"/>
                      <a:pt x="17" y="1"/>
                    </a:cubicBezTo>
                    <a:cubicBezTo>
                      <a:pt x="15" y="0"/>
                      <a:pt x="13" y="1"/>
                      <a:pt x="11" y="2"/>
                    </a:cubicBezTo>
                    <a:cubicBezTo>
                      <a:pt x="1" y="9"/>
                      <a:pt x="4" y="28"/>
                      <a:pt x="4" y="38"/>
                    </a:cubicBezTo>
                    <a:cubicBezTo>
                      <a:pt x="5" y="50"/>
                      <a:pt x="4" y="61"/>
                      <a:pt x="5" y="73"/>
                    </a:cubicBezTo>
                    <a:cubicBezTo>
                      <a:pt x="5" y="76"/>
                      <a:pt x="5" y="80"/>
                      <a:pt x="5" y="82"/>
                    </a:cubicBezTo>
                    <a:cubicBezTo>
                      <a:pt x="4" y="91"/>
                      <a:pt x="14" y="119"/>
                      <a:pt x="14" y="119"/>
                    </a:cubicBezTo>
                    <a:cubicBezTo>
                      <a:pt x="14" y="119"/>
                      <a:pt x="10" y="122"/>
                      <a:pt x="8" y="123"/>
                    </a:cubicBezTo>
                    <a:cubicBezTo>
                      <a:pt x="8" y="123"/>
                      <a:pt x="8" y="123"/>
                      <a:pt x="8" y="123"/>
                    </a:cubicBezTo>
                    <a:cubicBezTo>
                      <a:pt x="7" y="123"/>
                      <a:pt x="7" y="123"/>
                      <a:pt x="6" y="124"/>
                    </a:cubicBezTo>
                    <a:cubicBezTo>
                      <a:pt x="2" y="126"/>
                      <a:pt x="0" y="130"/>
                      <a:pt x="0" y="135"/>
                    </a:cubicBezTo>
                    <a:cubicBezTo>
                      <a:pt x="1" y="141"/>
                      <a:pt x="6" y="143"/>
                      <a:pt x="10" y="144"/>
                    </a:cubicBezTo>
                    <a:cubicBezTo>
                      <a:pt x="15" y="145"/>
                      <a:pt x="20" y="144"/>
                      <a:pt x="24" y="141"/>
                    </a:cubicBezTo>
                    <a:cubicBezTo>
                      <a:pt x="26" y="140"/>
                      <a:pt x="32" y="134"/>
                      <a:pt x="32" y="134"/>
                    </a:cubicBezTo>
                    <a:cubicBezTo>
                      <a:pt x="35" y="133"/>
                      <a:pt x="39" y="125"/>
                      <a:pt x="40" y="124"/>
                    </a:cubicBezTo>
                    <a:cubicBezTo>
                      <a:pt x="40" y="121"/>
                      <a:pt x="39" y="113"/>
                      <a:pt x="39" y="112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Freeform 676"/>
              <p:cNvSpPr>
                <a:spLocks/>
              </p:cNvSpPr>
              <p:nvPr/>
            </p:nvSpPr>
            <p:spPr bwMode="auto">
              <a:xfrm>
                <a:off x="3895938" y="3845855"/>
                <a:ext cx="153438" cy="75213"/>
              </a:xfrm>
              <a:custGeom>
                <a:avLst/>
                <a:gdLst/>
                <a:ahLst/>
                <a:cxnLst>
                  <a:cxn ang="0">
                    <a:pos x="3" y="28"/>
                  </a:cxn>
                  <a:cxn ang="0">
                    <a:pos x="5" y="31"/>
                  </a:cxn>
                  <a:cxn ang="0">
                    <a:pos x="12" y="33"/>
                  </a:cxn>
                  <a:cxn ang="0">
                    <a:pos x="50" y="4"/>
                  </a:cxn>
                  <a:cxn ang="0">
                    <a:pos x="49" y="0"/>
                  </a:cxn>
                  <a:cxn ang="0">
                    <a:pos x="42" y="6"/>
                  </a:cxn>
                  <a:cxn ang="0">
                    <a:pos x="25" y="9"/>
                  </a:cxn>
                  <a:cxn ang="0">
                    <a:pos x="22" y="7"/>
                  </a:cxn>
                  <a:cxn ang="0">
                    <a:pos x="10" y="9"/>
                  </a:cxn>
                  <a:cxn ang="0">
                    <a:pos x="1" y="17"/>
                  </a:cxn>
                  <a:cxn ang="0">
                    <a:pos x="3" y="28"/>
                  </a:cxn>
                </a:cxnLst>
                <a:rect l="0" t="0" r="r" b="b"/>
                <a:pathLst>
                  <a:path w="69" h="34">
                    <a:moveTo>
                      <a:pt x="3" y="28"/>
                    </a:moveTo>
                    <a:cubicBezTo>
                      <a:pt x="3" y="29"/>
                      <a:pt x="4" y="30"/>
                      <a:pt x="5" y="31"/>
                    </a:cubicBezTo>
                    <a:cubicBezTo>
                      <a:pt x="7" y="32"/>
                      <a:pt x="9" y="33"/>
                      <a:pt x="12" y="33"/>
                    </a:cubicBezTo>
                    <a:cubicBezTo>
                      <a:pt x="22" y="34"/>
                      <a:pt x="69" y="21"/>
                      <a:pt x="50" y="4"/>
                    </a:cubicBezTo>
                    <a:cubicBezTo>
                      <a:pt x="49" y="4"/>
                      <a:pt x="50" y="2"/>
                      <a:pt x="49" y="0"/>
                    </a:cubicBezTo>
                    <a:cubicBezTo>
                      <a:pt x="48" y="0"/>
                      <a:pt x="43" y="6"/>
                      <a:pt x="42" y="6"/>
                    </a:cubicBezTo>
                    <a:cubicBezTo>
                      <a:pt x="42" y="6"/>
                      <a:pt x="29" y="11"/>
                      <a:pt x="25" y="9"/>
                    </a:cubicBezTo>
                    <a:cubicBezTo>
                      <a:pt x="25" y="8"/>
                      <a:pt x="23" y="7"/>
                      <a:pt x="22" y="7"/>
                    </a:cubicBezTo>
                    <a:cubicBezTo>
                      <a:pt x="17" y="7"/>
                      <a:pt x="14" y="8"/>
                      <a:pt x="10" y="9"/>
                    </a:cubicBezTo>
                    <a:cubicBezTo>
                      <a:pt x="6" y="10"/>
                      <a:pt x="1" y="12"/>
                      <a:pt x="1" y="17"/>
                    </a:cubicBezTo>
                    <a:cubicBezTo>
                      <a:pt x="0" y="20"/>
                      <a:pt x="1" y="25"/>
                      <a:pt x="3" y="2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Freeform 677"/>
              <p:cNvSpPr>
                <a:spLocks/>
              </p:cNvSpPr>
              <p:nvPr/>
            </p:nvSpPr>
            <p:spPr bwMode="auto">
              <a:xfrm>
                <a:off x="3667878" y="3025711"/>
                <a:ext cx="624080" cy="430632"/>
              </a:xfrm>
              <a:custGeom>
                <a:avLst/>
                <a:gdLst/>
                <a:ahLst/>
                <a:cxnLst>
                  <a:cxn ang="0">
                    <a:pos x="246" y="4"/>
                  </a:cxn>
                  <a:cxn ang="0">
                    <a:pos x="264" y="43"/>
                  </a:cxn>
                  <a:cxn ang="0">
                    <a:pos x="166" y="88"/>
                  </a:cxn>
                  <a:cxn ang="0">
                    <a:pos x="210" y="144"/>
                  </a:cxn>
                  <a:cxn ang="0">
                    <a:pos x="110" y="182"/>
                  </a:cxn>
                  <a:cxn ang="0">
                    <a:pos x="96" y="130"/>
                  </a:cxn>
                  <a:cxn ang="0">
                    <a:pos x="26" y="194"/>
                  </a:cxn>
                  <a:cxn ang="0">
                    <a:pos x="0" y="166"/>
                  </a:cxn>
                  <a:cxn ang="0">
                    <a:pos x="113" y="66"/>
                  </a:cxn>
                  <a:cxn ang="0">
                    <a:pos x="246" y="4"/>
                  </a:cxn>
                </a:cxnLst>
                <a:rect l="0" t="0" r="r" b="b"/>
                <a:pathLst>
                  <a:path w="280" h="194">
                    <a:moveTo>
                      <a:pt x="246" y="4"/>
                    </a:moveTo>
                    <a:cubicBezTo>
                      <a:pt x="253" y="0"/>
                      <a:pt x="280" y="38"/>
                      <a:pt x="264" y="43"/>
                    </a:cubicBezTo>
                    <a:cubicBezTo>
                      <a:pt x="262" y="44"/>
                      <a:pt x="166" y="88"/>
                      <a:pt x="166" y="88"/>
                    </a:cubicBezTo>
                    <a:cubicBezTo>
                      <a:pt x="175" y="101"/>
                      <a:pt x="213" y="138"/>
                      <a:pt x="210" y="144"/>
                    </a:cubicBezTo>
                    <a:cubicBezTo>
                      <a:pt x="201" y="162"/>
                      <a:pt x="118" y="194"/>
                      <a:pt x="110" y="182"/>
                    </a:cubicBezTo>
                    <a:cubicBezTo>
                      <a:pt x="96" y="163"/>
                      <a:pt x="102" y="123"/>
                      <a:pt x="96" y="130"/>
                    </a:cubicBezTo>
                    <a:cubicBezTo>
                      <a:pt x="56" y="178"/>
                      <a:pt x="26" y="194"/>
                      <a:pt x="26" y="194"/>
                    </a:cubicBezTo>
                    <a:cubicBezTo>
                      <a:pt x="2" y="189"/>
                      <a:pt x="0" y="166"/>
                      <a:pt x="0" y="166"/>
                    </a:cubicBezTo>
                    <a:cubicBezTo>
                      <a:pt x="55" y="141"/>
                      <a:pt x="82" y="79"/>
                      <a:pt x="113" y="66"/>
                    </a:cubicBezTo>
                    <a:cubicBezTo>
                      <a:pt x="156" y="47"/>
                      <a:pt x="174" y="47"/>
                      <a:pt x="246" y="4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Freeform 678"/>
              <p:cNvSpPr>
                <a:spLocks/>
              </p:cNvSpPr>
              <p:nvPr/>
            </p:nvSpPr>
            <p:spPr bwMode="auto">
              <a:xfrm>
                <a:off x="3875687" y="3197267"/>
                <a:ext cx="414579" cy="468976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8" y="198"/>
                  </a:cxn>
                  <a:cxn ang="0">
                    <a:pos x="82" y="203"/>
                  </a:cxn>
                  <a:cxn ang="0">
                    <a:pos x="173" y="152"/>
                  </a:cxn>
                  <a:cxn ang="0">
                    <a:pos x="185" y="110"/>
                  </a:cxn>
                  <a:cxn ang="0">
                    <a:pos x="76" y="18"/>
                  </a:cxn>
                  <a:cxn ang="0">
                    <a:pos x="0" y="52"/>
                  </a:cxn>
                </a:cxnLst>
                <a:rect l="0" t="0" r="r" b="b"/>
                <a:pathLst>
                  <a:path w="188" h="210">
                    <a:moveTo>
                      <a:pt x="0" y="52"/>
                    </a:moveTo>
                    <a:cubicBezTo>
                      <a:pt x="0" y="52"/>
                      <a:pt x="18" y="163"/>
                      <a:pt x="8" y="198"/>
                    </a:cubicBezTo>
                    <a:cubicBezTo>
                      <a:pt x="5" y="209"/>
                      <a:pt x="63" y="210"/>
                      <a:pt x="82" y="203"/>
                    </a:cubicBezTo>
                    <a:cubicBezTo>
                      <a:pt x="101" y="196"/>
                      <a:pt x="155" y="179"/>
                      <a:pt x="173" y="152"/>
                    </a:cubicBezTo>
                    <a:cubicBezTo>
                      <a:pt x="188" y="129"/>
                      <a:pt x="185" y="110"/>
                      <a:pt x="185" y="110"/>
                    </a:cubicBezTo>
                    <a:cubicBezTo>
                      <a:pt x="161" y="115"/>
                      <a:pt x="76" y="18"/>
                      <a:pt x="76" y="18"/>
                    </a:cubicBezTo>
                    <a:cubicBezTo>
                      <a:pt x="76" y="18"/>
                      <a:pt x="26" y="0"/>
                      <a:pt x="0" y="5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/>
                  </a:gs>
                  <a:gs pos="100000">
                    <a:srgbClr val="00B0F0">
                      <a:lumMod val="60000"/>
                      <a:lumOff val="40000"/>
                    </a:srgbClr>
                  </a:gs>
                </a:gsLst>
                <a:lin ang="27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Freeform 679"/>
              <p:cNvSpPr>
                <a:spLocks noEditPoints="1"/>
              </p:cNvSpPr>
              <p:nvPr/>
            </p:nvSpPr>
            <p:spPr bwMode="auto">
              <a:xfrm>
                <a:off x="3837206" y="3121760"/>
                <a:ext cx="473594" cy="553038"/>
              </a:xfrm>
              <a:custGeom>
                <a:avLst/>
                <a:gdLst/>
                <a:ahLst/>
                <a:cxnLst>
                  <a:cxn ang="0">
                    <a:pos x="90" y="79"/>
                  </a:cxn>
                  <a:cxn ang="0">
                    <a:pos x="101" y="75"/>
                  </a:cxn>
                  <a:cxn ang="0">
                    <a:pos x="83" y="29"/>
                  </a:cxn>
                  <a:cxn ang="0">
                    <a:pos x="68" y="9"/>
                  </a:cxn>
                  <a:cxn ang="0">
                    <a:pos x="73" y="37"/>
                  </a:cxn>
                  <a:cxn ang="0">
                    <a:pos x="90" y="79"/>
                  </a:cxn>
                  <a:cxn ang="0">
                    <a:pos x="33" y="104"/>
                  </a:cxn>
                  <a:cxn ang="0">
                    <a:pos x="45" y="99"/>
                  </a:cxn>
                  <a:cxn ang="0">
                    <a:pos x="33" y="72"/>
                  </a:cxn>
                  <a:cxn ang="0">
                    <a:pos x="13" y="38"/>
                  </a:cxn>
                  <a:cxn ang="0">
                    <a:pos x="3" y="46"/>
                  </a:cxn>
                  <a:cxn ang="0">
                    <a:pos x="20" y="76"/>
                  </a:cxn>
                  <a:cxn ang="0">
                    <a:pos x="33" y="104"/>
                  </a:cxn>
                  <a:cxn ang="0">
                    <a:pos x="200" y="148"/>
                  </a:cxn>
                  <a:cxn ang="0">
                    <a:pos x="120" y="223"/>
                  </a:cxn>
                  <a:cxn ang="0">
                    <a:pos x="61" y="237"/>
                  </a:cxn>
                  <a:cxn ang="0">
                    <a:pos x="28" y="229"/>
                  </a:cxn>
                  <a:cxn ang="0">
                    <a:pos x="23" y="230"/>
                  </a:cxn>
                  <a:cxn ang="0">
                    <a:pos x="27" y="238"/>
                  </a:cxn>
                  <a:cxn ang="0">
                    <a:pos x="37" y="244"/>
                  </a:cxn>
                  <a:cxn ang="0">
                    <a:pos x="72" y="247"/>
                  </a:cxn>
                  <a:cxn ang="0">
                    <a:pos x="138" y="227"/>
                  </a:cxn>
                  <a:cxn ang="0">
                    <a:pos x="211" y="147"/>
                  </a:cxn>
                  <a:cxn ang="0">
                    <a:pos x="200" y="148"/>
                  </a:cxn>
                </a:cxnLst>
                <a:rect l="0" t="0" r="r" b="b"/>
                <a:pathLst>
                  <a:path w="214" h="248">
                    <a:moveTo>
                      <a:pt x="90" y="79"/>
                    </a:moveTo>
                    <a:cubicBezTo>
                      <a:pt x="93" y="85"/>
                      <a:pt x="104" y="82"/>
                      <a:pt x="101" y="75"/>
                    </a:cubicBezTo>
                    <a:cubicBezTo>
                      <a:pt x="95" y="60"/>
                      <a:pt x="89" y="44"/>
                      <a:pt x="83" y="29"/>
                    </a:cubicBezTo>
                    <a:cubicBezTo>
                      <a:pt x="82" y="27"/>
                      <a:pt x="75" y="0"/>
                      <a:pt x="68" y="9"/>
                    </a:cubicBezTo>
                    <a:cubicBezTo>
                      <a:pt x="63" y="16"/>
                      <a:pt x="71" y="31"/>
                      <a:pt x="73" y="37"/>
                    </a:cubicBezTo>
                    <a:cubicBezTo>
                      <a:pt x="79" y="51"/>
                      <a:pt x="84" y="65"/>
                      <a:pt x="90" y="79"/>
                    </a:cubicBezTo>
                    <a:close/>
                    <a:moveTo>
                      <a:pt x="33" y="104"/>
                    </a:moveTo>
                    <a:cubicBezTo>
                      <a:pt x="36" y="113"/>
                      <a:pt x="50" y="107"/>
                      <a:pt x="45" y="99"/>
                    </a:cubicBezTo>
                    <a:cubicBezTo>
                      <a:pt x="40" y="91"/>
                      <a:pt x="38" y="80"/>
                      <a:pt x="33" y="72"/>
                    </a:cubicBezTo>
                    <a:cubicBezTo>
                      <a:pt x="28" y="61"/>
                      <a:pt x="22" y="46"/>
                      <a:pt x="13" y="38"/>
                    </a:cubicBezTo>
                    <a:cubicBezTo>
                      <a:pt x="7" y="33"/>
                      <a:pt x="0" y="40"/>
                      <a:pt x="3" y="46"/>
                    </a:cubicBezTo>
                    <a:cubicBezTo>
                      <a:pt x="9" y="56"/>
                      <a:pt x="14" y="66"/>
                      <a:pt x="20" y="76"/>
                    </a:cubicBezTo>
                    <a:cubicBezTo>
                      <a:pt x="24" y="84"/>
                      <a:pt x="31" y="95"/>
                      <a:pt x="33" y="104"/>
                    </a:cubicBezTo>
                    <a:close/>
                    <a:moveTo>
                      <a:pt x="200" y="148"/>
                    </a:moveTo>
                    <a:cubicBezTo>
                      <a:pt x="201" y="188"/>
                      <a:pt x="151" y="209"/>
                      <a:pt x="120" y="223"/>
                    </a:cubicBezTo>
                    <a:cubicBezTo>
                      <a:pt x="101" y="231"/>
                      <a:pt x="82" y="235"/>
                      <a:pt x="61" y="237"/>
                    </a:cubicBezTo>
                    <a:cubicBezTo>
                      <a:pt x="51" y="237"/>
                      <a:pt x="37" y="233"/>
                      <a:pt x="28" y="229"/>
                    </a:cubicBezTo>
                    <a:cubicBezTo>
                      <a:pt x="27" y="229"/>
                      <a:pt x="25" y="229"/>
                      <a:pt x="23" y="230"/>
                    </a:cubicBezTo>
                    <a:cubicBezTo>
                      <a:pt x="19" y="233"/>
                      <a:pt x="23" y="239"/>
                      <a:pt x="27" y="238"/>
                    </a:cubicBezTo>
                    <a:cubicBezTo>
                      <a:pt x="19" y="240"/>
                      <a:pt x="35" y="243"/>
                      <a:pt x="37" y="244"/>
                    </a:cubicBezTo>
                    <a:cubicBezTo>
                      <a:pt x="49" y="247"/>
                      <a:pt x="60" y="248"/>
                      <a:pt x="72" y="247"/>
                    </a:cubicBezTo>
                    <a:cubicBezTo>
                      <a:pt x="96" y="244"/>
                      <a:pt x="116" y="237"/>
                      <a:pt x="138" y="227"/>
                    </a:cubicBezTo>
                    <a:cubicBezTo>
                      <a:pt x="171" y="212"/>
                      <a:pt x="214" y="189"/>
                      <a:pt x="211" y="147"/>
                    </a:cubicBezTo>
                    <a:cubicBezTo>
                      <a:pt x="210" y="140"/>
                      <a:pt x="200" y="141"/>
                      <a:pt x="200" y="14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Freeform 680"/>
              <p:cNvSpPr>
                <a:spLocks/>
              </p:cNvSpPr>
              <p:nvPr/>
            </p:nvSpPr>
            <p:spPr bwMode="auto">
              <a:xfrm>
                <a:off x="3561738" y="2699598"/>
                <a:ext cx="535559" cy="519118"/>
              </a:xfrm>
              <a:custGeom>
                <a:avLst/>
                <a:gdLst/>
                <a:ahLst/>
                <a:cxnLst>
                  <a:cxn ang="0">
                    <a:pos x="23" y="151"/>
                  </a:cxn>
                  <a:cxn ang="0">
                    <a:pos x="152" y="213"/>
                  </a:cxn>
                  <a:cxn ang="0">
                    <a:pos x="174" y="229"/>
                  </a:cxn>
                  <a:cxn ang="0">
                    <a:pos x="178" y="202"/>
                  </a:cxn>
                  <a:cxn ang="0">
                    <a:pos x="240" y="132"/>
                  </a:cxn>
                  <a:cxn ang="0">
                    <a:pos x="210" y="72"/>
                  </a:cxn>
                  <a:cxn ang="0">
                    <a:pos x="170" y="19"/>
                  </a:cxn>
                  <a:cxn ang="0">
                    <a:pos x="73" y="13"/>
                  </a:cxn>
                  <a:cxn ang="0">
                    <a:pos x="23" y="151"/>
                  </a:cxn>
                </a:cxnLst>
                <a:rect l="0" t="0" r="r" b="b"/>
                <a:pathLst>
                  <a:path w="242" h="234">
                    <a:moveTo>
                      <a:pt x="23" y="151"/>
                    </a:moveTo>
                    <a:cubicBezTo>
                      <a:pt x="45" y="204"/>
                      <a:pt x="103" y="231"/>
                      <a:pt x="152" y="213"/>
                    </a:cubicBezTo>
                    <a:cubicBezTo>
                      <a:pt x="154" y="212"/>
                      <a:pt x="154" y="234"/>
                      <a:pt x="174" y="229"/>
                    </a:cubicBezTo>
                    <a:cubicBezTo>
                      <a:pt x="193" y="224"/>
                      <a:pt x="178" y="202"/>
                      <a:pt x="178" y="202"/>
                    </a:cubicBezTo>
                    <a:cubicBezTo>
                      <a:pt x="207" y="187"/>
                      <a:pt x="235" y="163"/>
                      <a:pt x="240" y="132"/>
                    </a:cubicBezTo>
                    <a:cubicBezTo>
                      <a:pt x="242" y="113"/>
                      <a:pt x="235" y="86"/>
                      <a:pt x="210" y="72"/>
                    </a:cubicBezTo>
                    <a:cubicBezTo>
                      <a:pt x="210" y="72"/>
                      <a:pt x="187" y="33"/>
                      <a:pt x="170" y="19"/>
                    </a:cubicBezTo>
                    <a:cubicBezTo>
                      <a:pt x="146" y="0"/>
                      <a:pt x="103" y="1"/>
                      <a:pt x="73" y="13"/>
                    </a:cubicBezTo>
                    <a:cubicBezTo>
                      <a:pt x="22" y="36"/>
                      <a:pt x="0" y="97"/>
                      <a:pt x="23" y="15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Freeform 681"/>
              <p:cNvSpPr>
                <a:spLocks/>
              </p:cNvSpPr>
              <p:nvPr/>
            </p:nvSpPr>
            <p:spPr bwMode="auto">
              <a:xfrm>
                <a:off x="3707991" y="2902562"/>
                <a:ext cx="32458" cy="39819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2" y="19"/>
                  </a:cxn>
                  <a:cxn ang="0">
                    <a:pos x="15" y="3"/>
                  </a:cxn>
                </a:cxnLst>
                <a:rect l="0" t="0" r="r" b="b"/>
                <a:pathLst>
                  <a:path w="15" h="19">
                    <a:moveTo>
                      <a:pt x="15" y="3"/>
                    </a:moveTo>
                    <a:cubicBezTo>
                      <a:pt x="7" y="0"/>
                      <a:pt x="0" y="9"/>
                      <a:pt x="2" y="19"/>
                    </a:cubicBezTo>
                    <a:cubicBezTo>
                      <a:pt x="2" y="11"/>
                      <a:pt x="8" y="3"/>
                      <a:pt x="15" y="3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Freeform 682"/>
              <p:cNvSpPr>
                <a:spLocks/>
              </p:cNvSpPr>
              <p:nvPr/>
            </p:nvSpPr>
            <p:spPr bwMode="auto">
              <a:xfrm>
                <a:off x="3936334" y="2792429"/>
                <a:ext cx="42786" cy="25071"/>
              </a:xfrm>
              <a:custGeom>
                <a:avLst/>
                <a:gdLst/>
                <a:ahLst/>
                <a:cxnLst>
                  <a:cxn ang="0">
                    <a:pos x="20" y="11"/>
                  </a:cxn>
                  <a:cxn ang="0">
                    <a:pos x="0" y="10"/>
                  </a:cxn>
                  <a:cxn ang="0">
                    <a:pos x="20" y="11"/>
                  </a:cxn>
                </a:cxnLst>
                <a:rect l="0" t="0" r="r" b="b"/>
                <a:pathLst>
                  <a:path w="20" h="11">
                    <a:moveTo>
                      <a:pt x="20" y="11"/>
                    </a:moveTo>
                    <a:cubicBezTo>
                      <a:pt x="10" y="0"/>
                      <a:pt x="1" y="2"/>
                      <a:pt x="0" y="10"/>
                    </a:cubicBezTo>
                    <a:cubicBezTo>
                      <a:pt x="3" y="3"/>
                      <a:pt x="14" y="6"/>
                      <a:pt x="20" y="11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683"/>
              <p:cNvSpPr>
                <a:spLocks/>
              </p:cNvSpPr>
              <p:nvPr/>
            </p:nvSpPr>
            <p:spPr bwMode="auto">
              <a:xfrm>
                <a:off x="3884231" y="2933262"/>
                <a:ext cx="54589" cy="36869"/>
              </a:xfrm>
              <a:custGeom>
                <a:avLst/>
                <a:gdLst/>
                <a:ahLst/>
                <a:cxnLst>
                  <a:cxn ang="0">
                    <a:pos x="3" y="17"/>
                  </a:cxn>
                  <a:cxn ang="0">
                    <a:pos x="21" y="13"/>
                  </a:cxn>
                  <a:cxn ang="0">
                    <a:pos x="3" y="17"/>
                  </a:cxn>
                </a:cxnLst>
                <a:rect l="0" t="0" r="r" b="b"/>
                <a:pathLst>
                  <a:path w="26" h="17">
                    <a:moveTo>
                      <a:pt x="3" y="17"/>
                    </a:moveTo>
                    <a:cubicBezTo>
                      <a:pt x="6" y="10"/>
                      <a:pt x="17" y="3"/>
                      <a:pt x="21" y="13"/>
                    </a:cubicBezTo>
                    <a:cubicBezTo>
                      <a:pt x="26" y="0"/>
                      <a:pt x="0" y="5"/>
                      <a:pt x="3" y="17"/>
                    </a:cubicBezTo>
                    <a:close/>
                  </a:path>
                </a:pathLst>
              </a:custGeom>
              <a:solidFill>
                <a:srgbClr val="FDC5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Freeform 684"/>
              <p:cNvSpPr>
                <a:spLocks/>
              </p:cNvSpPr>
              <p:nvPr/>
            </p:nvSpPr>
            <p:spPr bwMode="auto">
              <a:xfrm>
                <a:off x="3852063" y="3029125"/>
                <a:ext cx="116554" cy="87011"/>
              </a:xfrm>
              <a:custGeom>
                <a:avLst/>
                <a:gdLst/>
                <a:ahLst/>
                <a:cxnLst>
                  <a:cxn ang="0">
                    <a:pos x="19" y="35"/>
                  </a:cxn>
                  <a:cxn ang="0">
                    <a:pos x="31" y="25"/>
                  </a:cxn>
                  <a:cxn ang="0">
                    <a:pos x="47" y="0"/>
                  </a:cxn>
                  <a:cxn ang="0">
                    <a:pos x="0" y="2"/>
                  </a:cxn>
                  <a:cxn ang="0">
                    <a:pos x="19" y="35"/>
                  </a:cxn>
                </a:cxnLst>
                <a:rect l="0" t="0" r="r" b="b"/>
                <a:pathLst>
                  <a:path w="53" h="38">
                    <a:moveTo>
                      <a:pt x="19" y="35"/>
                    </a:moveTo>
                    <a:cubicBezTo>
                      <a:pt x="29" y="38"/>
                      <a:pt x="27" y="26"/>
                      <a:pt x="31" y="25"/>
                    </a:cubicBezTo>
                    <a:cubicBezTo>
                      <a:pt x="42" y="22"/>
                      <a:pt x="51" y="13"/>
                      <a:pt x="47" y="0"/>
                    </a:cubicBezTo>
                    <a:cubicBezTo>
                      <a:pt x="53" y="21"/>
                      <a:pt x="10" y="29"/>
                      <a:pt x="0" y="2"/>
                    </a:cubicBezTo>
                    <a:cubicBezTo>
                      <a:pt x="1" y="11"/>
                      <a:pt x="13" y="33"/>
                      <a:pt x="19" y="35"/>
                    </a:cubicBezTo>
                    <a:close/>
                  </a:path>
                </a:pathLst>
              </a:custGeom>
              <a:solidFill>
                <a:srgbClr val="FA8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Freeform 685"/>
              <p:cNvSpPr>
                <a:spLocks/>
              </p:cNvSpPr>
              <p:nvPr/>
            </p:nvSpPr>
            <p:spPr bwMode="auto">
              <a:xfrm>
                <a:off x="3722985" y="3012204"/>
                <a:ext cx="64916" cy="64890"/>
              </a:xfrm>
              <a:custGeom>
                <a:avLst/>
                <a:gdLst/>
                <a:ahLst/>
                <a:cxnLst>
                  <a:cxn ang="0">
                    <a:pos x="11" y="29"/>
                  </a:cxn>
                  <a:cxn ang="0">
                    <a:pos x="29" y="9"/>
                  </a:cxn>
                  <a:cxn ang="0">
                    <a:pos x="7" y="6"/>
                  </a:cxn>
                  <a:cxn ang="0">
                    <a:pos x="11" y="29"/>
                  </a:cxn>
                </a:cxnLst>
                <a:rect l="0" t="0" r="r" b="b"/>
                <a:pathLst>
                  <a:path w="29" h="29">
                    <a:moveTo>
                      <a:pt x="11" y="29"/>
                    </a:moveTo>
                    <a:cubicBezTo>
                      <a:pt x="21" y="24"/>
                      <a:pt x="29" y="18"/>
                      <a:pt x="29" y="9"/>
                    </a:cubicBezTo>
                    <a:cubicBezTo>
                      <a:pt x="24" y="1"/>
                      <a:pt x="17" y="0"/>
                      <a:pt x="7" y="6"/>
                    </a:cubicBezTo>
                    <a:cubicBezTo>
                      <a:pt x="0" y="13"/>
                      <a:pt x="2" y="23"/>
                      <a:pt x="11" y="29"/>
                    </a:cubicBezTo>
                    <a:close/>
                  </a:path>
                </a:pathLst>
              </a:custGeom>
              <a:solidFill>
                <a:srgbClr val="FCA0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Freeform 686"/>
              <p:cNvSpPr>
                <a:spLocks/>
              </p:cNvSpPr>
              <p:nvPr/>
            </p:nvSpPr>
            <p:spPr bwMode="auto">
              <a:xfrm>
                <a:off x="4015332" y="2907499"/>
                <a:ext cx="67867" cy="61940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15" y="2"/>
                  </a:cxn>
                  <a:cxn ang="0">
                    <a:pos x="1" y="7"/>
                  </a:cxn>
                </a:cxnLst>
                <a:rect l="0" t="0" r="r" b="b"/>
                <a:pathLst>
                  <a:path w="31" h="28">
                    <a:moveTo>
                      <a:pt x="1" y="7"/>
                    </a:moveTo>
                    <a:cubicBezTo>
                      <a:pt x="0" y="28"/>
                      <a:pt x="31" y="11"/>
                      <a:pt x="15" y="2"/>
                    </a:cubicBezTo>
                    <a:cubicBezTo>
                      <a:pt x="11" y="0"/>
                      <a:pt x="5" y="4"/>
                      <a:pt x="1" y="7"/>
                    </a:cubicBezTo>
                    <a:close/>
                  </a:path>
                </a:pathLst>
              </a:custGeom>
              <a:solidFill>
                <a:srgbClr val="FC9E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Freeform 687"/>
              <p:cNvSpPr>
                <a:spLocks/>
              </p:cNvSpPr>
              <p:nvPr/>
            </p:nvSpPr>
            <p:spPr bwMode="auto">
              <a:xfrm>
                <a:off x="3961473" y="2859133"/>
                <a:ext cx="45737" cy="56041"/>
              </a:xfrm>
              <a:custGeom>
                <a:avLst/>
                <a:gdLst/>
                <a:ahLst/>
                <a:cxnLst>
                  <a:cxn ang="0">
                    <a:pos x="3" y="20"/>
                  </a:cxn>
                  <a:cxn ang="0">
                    <a:pos x="20" y="11"/>
                  </a:cxn>
                  <a:cxn ang="0">
                    <a:pos x="7" y="2"/>
                  </a:cxn>
                  <a:cxn ang="0">
                    <a:pos x="3" y="20"/>
                  </a:cxn>
                </a:cxnLst>
                <a:rect l="0" t="0" r="r" b="b"/>
                <a:pathLst>
                  <a:path w="21" h="25">
                    <a:moveTo>
                      <a:pt x="3" y="20"/>
                    </a:moveTo>
                    <a:cubicBezTo>
                      <a:pt x="5" y="25"/>
                      <a:pt x="19" y="16"/>
                      <a:pt x="20" y="11"/>
                    </a:cubicBezTo>
                    <a:cubicBezTo>
                      <a:pt x="21" y="4"/>
                      <a:pt x="12" y="0"/>
                      <a:pt x="7" y="2"/>
                    </a:cubicBezTo>
                    <a:cubicBezTo>
                      <a:pt x="0" y="5"/>
                      <a:pt x="0" y="15"/>
                      <a:pt x="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Freeform 688"/>
              <p:cNvSpPr>
                <a:spLocks/>
              </p:cNvSpPr>
              <p:nvPr/>
            </p:nvSpPr>
            <p:spPr bwMode="auto">
              <a:xfrm>
                <a:off x="3963315" y="2867817"/>
                <a:ext cx="32458" cy="42769"/>
              </a:xfrm>
              <a:custGeom>
                <a:avLst/>
                <a:gdLst/>
                <a:ahLst/>
                <a:cxnLst>
                  <a:cxn ang="0">
                    <a:pos x="15" y="9"/>
                  </a:cxn>
                  <a:cxn ang="0">
                    <a:pos x="2" y="5"/>
                  </a:cxn>
                  <a:cxn ang="0">
                    <a:pos x="1" y="11"/>
                  </a:cxn>
                  <a:cxn ang="0">
                    <a:pos x="15" y="9"/>
                  </a:cxn>
                </a:cxnLst>
                <a:rect l="0" t="0" r="r" b="b"/>
                <a:pathLst>
                  <a:path w="15" h="19">
                    <a:moveTo>
                      <a:pt x="15" y="9"/>
                    </a:moveTo>
                    <a:cubicBezTo>
                      <a:pt x="13" y="2"/>
                      <a:pt x="6" y="0"/>
                      <a:pt x="2" y="5"/>
                    </a:cubicBezTo>
                    <a:cubicBezTo>
                      <a:pt x="0" y="7"/>
                      <a:pt x="1" y="11"/>
                      <a:pt x="1" y="11"/>
                    </a:cubicBezTo>
                    <a:cubicBezTo>
                      <a:pt x="1" y="19"/>
                      <a:pt x="12" y="14"/>
                      <a:pt x="15" y="9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Freeform 689"/>
              <p:cNvSpPr>
                <a:spLocks/>
              </p:cNvSpPr>
              <p:nvPr/>
            </p:nvSpPr>
            <p:spPr bwMode="auto">
              <a:xfrm>
                <a:off x="3967219" y="2874173"/>
                <a:ext cx="20655" cy="26546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9" y="6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cubicBezTo>
                      <a:pt x="8" y="1"/>
                      <a:pt x="4" y="0"/>
                      <a:pt x="1" y="3"/>
                    </a:cubicBezTo>
                    <a:cubicBezTo>
                      <a:pt x="0" y="4"/>
                      <a:pt x="0" y="7"/>
                      <a:pt x="0" y="7"/>
                    </a:cubicBezTo>
                    <a:cubicBezTo>
                      <a:pt x="1" y="11"/>
                      <a:pt x="7" y="8"/>
                      <a:pt x="9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Freeform 690"/>
              <p:cNvSpPr>
                <a:spLocks/>
              </p:cNvSpPr>
              <p:nvPr/>
            </p:nvSpPr>
            <p:spPr bwMode="auto">
              <a:xfrm>
                <a:off x="3965626" y="2875353"/>
                <a:ext cx="13279" cy="13273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4" y="6"/>
                  </a:cxn>
                  <a:cxn ang="0">
                    <a:pos x="5" y="2"/>
                  </a:cxn>
                  <a:cxn ang="0">
                    <a:pos x="2" y="1"/>
                  </a:cxn>
                  <a:cxn ang="0">
                    <a:pos x="1" y="4"/>
                  </a:cxn>
                </a:cxnLst>
                <a:rect l="0" t="0" r="r" b="b"/>
                <a:pathLst>
                  <a:path w="6" h="6">
                    <a:moveTo>
                      <a:pt x="1" y="4"/>
                    </a:moveTo>
                    <a:cubicBezTo>
                      <a:pt x="1" y="5"/>
                      <a:pt x="3" y="6"/>
                      <a:pt x="4" y="6"/>
                    </a:cubicBezTo>
                    <a:cubicBezTo>
                      <a:pt x="5" y="5"/>
                      <a:pt x="6" y="4"/>
                      <a:pt x="5" y="2"/>
                    </a:cubicBezTo>
                    <a:cubicBezTo>
                      <a:pt x="5" y="1"/>
                      <a:pt x="3" y="0"/>
                      <a:pt x="2" y="1"/>
                    </a:cubicBezTo>
                    <a:cubicBezTo>
                      <a:pt x="1" y="1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691"/>
              <p:cNvSpPr>
                <a:spLocks/>
              </p:cNvSpPr>
              <p:nvPr/>
            </p:nvSpPr>
            <p:spPr bwMode="auto">
              <a:xfrm>
                <a:off x="3726097" y="2958042"/>
                <a:ext cx="61965" cy="48668"/>
              </a:xfrm>
              <a:custGeom>
                <a:avLst/>
                <a:gdLst/>
                <a:ahLst/>
                <a:cxnLst>
                  <a:cxn ang="0">
                    <a:pos x="10" y="19"/>
                  </a:cxn>
                  <a:cxn ang="0">
                    <a:pos x="27" y="10"/>
                  </a:cxn>
                  <a:cxn ang="0">
                    <a:pos x="14" y="2"/>
                  </a:cxn>
                  <a:cxn ang="0">
                    <a:pos x="10" y="19"/>
                  </a:cxn>
                </a:cxnLst>
                <a:rect l="0" t="0" r="r" b="b"/>
                <a:pathLst>
                  <a:path w="28" h="23">
                    <a:moveTo>
                      <a:pt x="10" y="19"/>
                    </a:moveTo>
                    <a:cubicBezTo>
                      <a:pt x="14" y="23"/>
                      <a:pt x="26" y="15"/>
                      <a:pt x="27" y="10"/>
                    </a:cubicBezTo>
                    <a:cubicBezTo>
                      <a:pt x="28" y="4"/>
                      <a:pt x="20" y="0"/>
                      <a:pt x="14" y="2"/>
                    </a:cubicBezTo>
                    <a:cubicBezTo>
                      <a:pt x="0" y="6"/>
                      <a:pt x="7" y="16"/>
                      <a:pt x="10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Freeform 692"/>
              <p:cNvSpPr>
                <a:spLocks/>
              </p:cNvSpPr>
              <p:nvPr/>
            </p:nvSpPr>
            <p:spPr bwMode="auto">
              <a:xfrm>
                <a:off x="3749380" y="2970618"/>
                <a:ext cx="45736" cy="39818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3" y="4"/>
                  </a:cxn>
                  <a:cxn ang="0">
                    <a:pos x="3" y="11"/>
                  </a:cxn>
                  <a:cxn ang="0">
                    <a:pos x="15" y="5"/>
                  </a:cxn>
                </a:cxnLst>
                <a:rect l="0" t="0" r="r" b="b"/>
                <a:pathLst>
                  <a:path w="20" h="18">
                    <a:moveTo>
                      <a:pt x="15" y="5"/>
                    </a:moveTo>
                    <a:cubicBezTo>
                      <a:pt x="13" y="1"/>
                      <a:pt x="7" y="0"/>
                      <a:pt x="3" y="4"/>
                    </a:cubicBezTo>
                    <a:cubicBezTo>
                      <a:pt x="3" y="5"/>
                      <a:pt x="0" y="7"/>
                      <a:pt x="3" y="11"/>
                    </a:cubicBezTo>
                    <a:cubicBezTo>
                      <a:pt x="4" y="18"/>
                      <a:pt x="20" y="12"/>
                      <a:pt x="15" y="5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Freeform 693"/>
              <p:cNvSpPr>
                <a:spLocks/>
              </p:cNvSpPr>
              <p:nvPr/>
            </p:nvSpPr>
            <p:spPr bwMode="auto">
              <a:xfrm>
                <a:off x="3751677" y="2978933"/>
                <a:ext cx="22130" cy="20647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1" y="2"/>
                  </a:cxn>
                  <a:cxn ang="0">
                    <a:pos x="1" y="6"/>
                  </a:cxn>
                  <a:cxn ang="0">
                    <a:pos x="7" y="3"/>
                  </a:cxn>
                </a:cxnLst>
                <a:rect l="0" t="0" r="r" b="b"/>
                <a:pathLst>
                  <a:path w="10" h="9">
                    <a:moveTo>
                      <a:pt x="7" y="3"/>
                    </a:moveTo>
                    <a:cubicBezTo>
                      <a:pt x="6" y="1"/>
                      <a:pt x="3" y="0"/>
                      <a:pt x="1" y="2"/>
                    </a:cubicBezTo>
                    <a:cubicBezTo>
                      <a:pt x="1" y="3"/>
                      <a:pt x="0" y="4"/>
                      <a:pt x="1" y="6"/>
                    </a:cubicBezTo>
                    <a:cubicBezTo>
                      <a:pt x="2" y="9"/>
                      <a:pt x="10" y="6"/>
                      <a:pt x="7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Freeform 694"/>
              <p:cNvSpPr>
                <a:spLocks/>
              </p:cNvSpPr>
              <p:nvPr/>
            </p:nvSpPr>
            <p:spPr bwMode="auto">
              <a:xfrm>
                <a:off x="3745452" y="2978550"/>
                <a:ext cx="13279" cy="1032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4" y="4"/>
                  </a:cxn>
                  <a:cxn ang="0">
                    <a:pos x="6" y="1"/>
                  </a:cxn>
                  <a:cxn ang="0">
                    <a:pos x="2" y="1"/>
                  </a:cxn>
                  <a:cxn ang="0">
                    <a:pos x="1" y="3"/>
                  </a:cxn>
                </a:cxnLst>
                <a:rect l="0" t="0" r="r" b="b"/>
                <a:pathLst>
                  <a:path w="6" h="5">
                    <a:moveTo>
                      <a:pt x="1" y="3"/>
                    </a:moveTo>
                    <a:cubicBezTo>
                      <a:pt x="1" y="4"/>
                      <a:pt x="3" y="5"/>
                      <a:pt x="4" y="4"/>
                    </a:cubicBezTo>
                    <a:cubicBezTo>
                      <a:pt x="5" y="3"/>
                      <a:pt x="6" y="2"/>
                      <a:pt x="6" y="1"/>
                    </a:cubicBezTo>
                    <a:cubicBezTo>
                      <a:pt x="5" y="0"/>
                      <a:pt x="4" y="0"/>
                      <a:pt x="2" y="1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Freeform 695"/>
              <p:cNvSpPr>
                <a:spLocks/>
              </p:cNvSpPr>
              <p:nvPr/>
            </p:nvSpPr>
            <p:spPr bwMode="auto">
              <a:xfrm>
                <a:off x="3524052" y="2610982"/>
                <a:ext cx="629982" cy="573684"/>
              </a:xfrm>
              <a:custGeom>
                <a:avLst/>
                <a:gdLst/>
                <a:ahLst/>
                <a:cxnLst>
                  <a:cxn ang="0">
                    <a:pos x="33" y="249"/>
                  </a:cxn>
                  <a:cxn ang="0">
                    <a:pos x="27" y="255"/>
                  </a:cxn>
                  <a:cxn ang="0">
                    <a:pos x="15" y="241"/>
                  </a:cxn>
                  <a:cxn ang="0">
                    <a:pos x="5" y="199"/>
                  </a:cxn>
                  <a:cxn ang="0">
                    <a:pos x="2" y="159"/>
                  </a:cxn>
                  <a:cxn ang="0">
                    <a:pos x="10" y="103"/>
                  </a:cxn>
                  <a:cxn ang="0">
                    <a:pos x="48" y="49"/>
                  </a:cxn>
                  <a:cxn ang="0">
                    <a:pos x="163" y="9"/>
                  </a:cxn>
                  <a:cxn ang="0">
                    <a:pos x="173" y="32"/>
                  </a:cxn>
                  <a:cxn ang="0">
                    <a:pos x="228" y="79"/>
                  </a:cxn>
                  <a:cxn ang="0">
                    <a:pos x="256" y="103"/>
                  </a:cxn>
                  <a:cxn ang="0">
                    <a:pos x="271" y="105"/>
                  </a:cxn>
                  <a:cxn ang="0">
                    <a:pos x="279" y="108"/>
                  </a:cxn>
                  <a:cxn ang="0">
                    <a:pos x="284" y="119"/>
                  </a:cxn>
                  <a:cxn ang="0">
                    <a:pos x="268" y="131"/>
                  </a:cxn>
                  <a:cxn ang="0">
                    <a:pos x="264" y="135"/>
                  </a:cxn>
                  <a:cxn ang="0">
                    <a:pos x="240" y="116"/>
                  </a:cxn>
                  <a:cxn ang="0">
                    <a:pos x="225" y="101"/>
                  </a:cxn>
                  <a:cxn ang="0">
                    <a:pos x="197" y="82"/>
                  </a:cxn>
                  <a:cxn ang="0">
                    <a:pos x="191" y="84"/>
                  </a:cxn>
                  <a:cxn ang="0">
                    <a:pos x="106" y="60"/>
                  </a:cxn>
                  <a:cxn ang="0">
                    <a:pos x="163" y="108"/>
                  </a:cxn>
                  <a:cxn ang="0">
                    <a:pos x="117" y="76"/>
                  </a:cxn>
                  <a:cxn ang="0">
                    <a:pos x="101" y="90"/>
                  </a:cxn>
                  <a:cxn ang="0">
                    <a:pos x="128" y="127"/>
                  </a:cxn>
                  <a:cxn ang="0">
                    <a:pos x="95" y="95"/>
                  </a:cxn>
                  <a:cxn ang="0">
                    <a:pos x="70" y="84"/>
                  </a:cxn>
                  <a:cxn ang="0">
                    <a:pos x="67" y="162"/>
                  </a:cxn>
                  <a:cxn ang="0">
                    <a:pos x="91" y="240"/>
                  </a:cxn>
                  <a:cxn ang="0">
                    <a:pos x="71" y="204"/>
                  </a:cxn>
                  <a:cxn ang="0">
                    <a:pos x="53" y="172"/>
                  </a:cxn>
                  <a:cxn ang="0">
                    <a:pos x="68" y="248"/>
                  </a:cxn>
                  <a:cxn ang="0">
                    <a:pos x="56" y="248"/>
                  </a:cxn>
                  <a:cxn ang="0">
                    <a:pos x="39" y="249"/>
                  </a:cxn>
                </a:cxnLst>
                <a:rect l="0" t="0" r="r" b="b"/>
                <a:pathLst>
                  <a:path w="285" h="258">
                    <a:moveTo>
                      <a:pt x="39" y="249"/>
                    </a:moveTo>
                    <a:cubicBezTo>
                      <a:pt x="37" y="250"/>
                      <a:pt x="35" y="249"/>
                      <a:pt x="33" y="249"/>
                    </a:cubicBezTo>
                    <a:cubicBezTo>
                      <a:pt x="32" y="250"/>
                      <a:pt x="32" y="251"/>
                      <a:pt x="31" y="252"/>
                    </a:cubicBezTo>
                    <a:cubicBezTo>
                      <a:pt x="30" y="253"/>
                      <a:pt x="29" y="255"/>
                      <a:pt x="27" y="255"/>
                    </a:cubicBezTo>
                    <a:cubicBezTo>
                      <a:pt x="13" y="258"/>
                      <a:pt x="2" y="240"/>
                      <a:pt x="3" y="226"/>
                    </a:cubicBezTo>
                    <a:cubicBezTo>
                      <a:pt x="5" y="232"/>
                      <a:pt x="12" y="239"/>
                      <a:pt x="15" y="241"/>
                    </a:cubicBezTo>
                    <a:cubicBezTo>
                      <a:pt x="19" y="242"/>
                      <a:pt x="22" y="239"/>
                      <a:pt x="22" y="236"/>
                    </a:cubicBezTo>
                    <a:cubicBezTo>
                      <a:pt x="20" y="222"/>
                      <a:pt x="12" y="211"/>
                      <a:pt x="5" y="199"/>
                    </a:cubicBezTo>
                    <a:cubicBezTo>
                      <a:pt x="5" y="197"/>
                      <a:pt x="5" y="196"/>
                      <a:pt x="4" y="194"/>
                    </a:cubicBezTo>
                    <a:cubicBezTo>
                      <a:pt x="2" y="182"/>
                      <a:pt x="1" y="170"/>
                      <a:pt x="2" y="159"/>
                    </a:cubicBezTo>
                    <a:cubicBezTo>
                      <a:pt x="3" y="146"/>
                      <a:pt x="0" y="130"/>
                      <a:pt x="4" y="119"/>
                    </a:cubicBezTo>
                    <a:cubicBezTo>
                      <a:pt x="5" y="113"/>
                      <a:pt x="9" y="108"/>
                      <a:pt x="10" y="103"/>
                    </a:cubicBezTo>
                    <a:cubicBezTo>
                      <a:pt x="12" y="98"/>
                      <a:pt x="13" y="91"/>
                      <a:pt x="15" y="87"/>
                    </a:cubicBezTo>
                    <a:cubicBezTo>
                      <a:pt x="22" y="72"/>
                      <a:pt x="35" y="59"/>
                      <a:pt x="48" y="49"/>
                    </a:cubicBezTo>
                    <a:cubicBezTo>
                      <a:pt x="56" y="44"/>
                      <a:pt x="63" y="39"/>
                      <a:pt x="70" y="38"/>
                    </a:cubicBezTo>
                    <a:cubicBezTo>
                      <a:pt x="90" y="14"/>
                      <a:pt x="138" y="0"/>
                      <a:pt x="163" y="9"/>
                    </a:cubicBezTo>
                    <a:cubicBezTo>
                      <a:pt x="144" y="12"/>
                      <a:pt x="114" y="10"/>
                      <a:pt x="95" y="27"/>
                    </a:cubicBezTo>
                    <a:cubicBezTo>
                      <a:pt x="125" y="18"/>
                      <a:pt x="152" y="22"/>
                      <a:pt x="173" y="32"/>
                    </a:cubicBezTo>
                    <a:cubicBezTo>
                      <a:pt x="185" y="38"/>
                      <a:pt x="210" y="52"/>
                      <a:pt x="217" y="66"/>
                    </a:cubicBezTo>
                    <a:cubicBezTo>
                      <a:pt x="220" y="72"/>
                      <a:pt x="223" y="74"/>
                      <a:pt x="228" y="79"/>
                    </a:cubicBezTo>
                    <a:cubicBezTo>
                      <a:pt x="233" y="84"/>
                      <a:pt x="238" y="92"/>
                      <a:pt x="245" y="96"/>
                    </a:cubicBezTo>
                    <a:cubicBezTo>
                      <a:pt x="249" y="99"/>
                      <a:pt x="252" y="101"/>
                      <a:pt x="256" y="103"/>
                    </a:cubicBezTo>
                    <a:cubicBezTo>
                      <a:pt x="256" y="103"/>
                      <a:pt x="259" y="104"/>
                      <a:pt x="261" y="106"/>
                    </a:cubicBezTo>
                    <a:cubicBezTo>
                      <a:pt x="266" y="108"/>
                      <a:pt x="268" y="108"/>
                      <a:pt x="271" y="105"/>
                    </a:cubicBezTo>
                    <a:cubicBezTo>
                      <a:pt x="273" y="100"/>
                      <a:pt x="268" y="97"/>
                      <a:pt x="266" y="95"/>
                    </a:cubicBezTo>
                    <a:cubicBezTo>
                      <a:pt x="275" y="99"/>
                      <a:pt x="279" y="101"/>
                      <a:pt x="279" y="108"/>
                    </a:cubicBezTo>
                    <a:cubicBezTo>
                      <a:pt x="279" y="110"/>
                      <a:pt x="280" y="111"/>
                      <a:pt x="281" y="112"/>
                    </a:cubicBezTo>
                    <a:cubicBezTo>
                      <a:pt x="280" y="116"/>
                      <a:pt x="285" y="116"/>
                      <a:pt x="284" y="119"/>
                    </a:cubicBezTo>
                    <a:cubicBezTo>
                      <a:pt x="282" y="122"/>
                      <a:pt x="278" y="120"/>
                      <a:pt x="274" y="122"/>
                    </a:cubicBezTo>
                    <a:cubicBezTo>
                      <a:pt x="272" y="125"/>
                      <a:pt x="274" y="129"/>
                      <a:pt x="268" y="131"/>
                    </a:cubicBezTo>
                    <a:cubicBezTo>
                      <a:pt x="269" y="134"/>
                      <a:pt x="271" y="133"/>
                      <a:pt x="270" y="135"/>
                    </a:cubicBezTo>
                    <a:cubicBezTo>
                      <a:pt x="267" y="137"/>
                      <a:pt x="267" y="133"/>
                      <a:pt x="264" y="135"/>
                    </a:cubicBezTo>
                    <a:cubicBezTo>
                      <a:pt x="264" y="137"/>
                      <a:pt x="265" y="139"/>
                      <a:pt x="262" y="140"/>
                    </a:cubicBezTo>
                    <a:cubicBezTo>
                      <a:pt x="252" y="136"/>
                      <a:pt x="249" y="124"/>
                      <a:pt x="240" y="116"/>
                    </a:cubicBezTo>
                    <a:cubicBezTo>
                      <a:pt x="237" y="113"/>
                      <a:pt x="232" y="111"/>
                      <a:pt x="229" y="108"/>
                    </a:cubicBezTo>
                    <a:cubicBezTo>
                      <a:pt x="227" y="106"/>
                      <a:pt x="226" y="103"/>
                      <a:pt x="225" y="101"/>
                    </a:cubicBezTo>
                    <a:cubicBezTo>
                      <a:pt x="218" y="91"/>
                      <a:pt x="212" y="81"/>
                      <a:pt x="203" y="75"/>
                    </a:cubicBezTo>
                    <a:cubicBezTo>
                      <a:pt x="199" y="77"/>
                      <a:pt x="199" y="79"/>
                      <a:pt x="197" y="82"/>
                    </a:cubicBezTo>
                    <a:cubicBezTo>
                      <a:pt x="193" y="82"/>
                      <a:pt x="186" y="72"/>
                      <a:pt x="181" y="70"/>
                    </a:cubicBezTo>
                    <a:cubicBezTo>
                      <a:pt x="182" y="72"/>
                      <a:pt x="192" y="82"/>
                      <a:pt x="191" y="84"/>
                    </a:cubicBezTo>
                    <a:cubicBezTo>
                      <a:pt x="187" y="88"/>
                      <a:pt x="183" y="93"/>
                      <a:pt x="176" y="94"/>
                    </a:cubicBezTo>
                    <a:cubicBezTo>
                      <a:pt x="155" y="78"/>
                      <a:pt x="133" y="62"/>
                      <a:pt x="106" y="60"/>
                    </a:cubicBezTo>
                    <a:cubicBezTo>
                      <a:pt x="121" y="69"/>
                      <a:pt x="138" y="80"/>
                      <a:pt x="152" y="93"/>
                    </a:cubicBezTo>
                    <a:cubicBezTo>
                      <a:pt x="157" y="96"/>
                      <a:pt x="166" y="101"/>
                      <a:pt x="163" y="108"/>
                    </a:cubicBezTo>
                    <a:cubicBezTo>
                      <a:pt x="157" y="111"/>
                      <a:pt x="156" y="105"/>
                      <a:pt x="153" y="103"/>
                    </a:cubicBezTo>
                    <a:cubicBezTo>
                      <a:pt x="143" y="93"/>
                      <a:pt x="130" y="83"/>
                      <a:pt x="117" y="76"/>
                    </a:cubicBezTo>
                    <a:cubicBezTo>
                      <a:pt x="105" y="69"/>
                      <a:pt x="92" y="60"/>
                      <a:pt x="77" y="60"/>
                    </a:cubicBezTo>
                    <a:cubicBezTo>
                      <a:pt x="85" y="70"/>
                      <a:pt x="93" y="80"/>
                      <a:pt x="101" y="90"/>
                    </a:cubicBezTo>
                    <a:cubicBezTo>
                      <a:pt x="110" y="99"/>
                      <a:pt x="121" y="108"/>
                      <a:pt x="126" y="119"/>
                    </a:cubicBezTo>
                    <a:cubicBezTo>
                      <a:pt x="127" y="121"/>
                      <a:pt x="129" y="125"/>
                      <a:pt x="128" y="127"/>
                    </a:cubicBezTo>
                    <a:cubicBezTo>
                      <a:pt x="122" y="131"/>
                      <a:pt x="121" y="124"/>
                      <a:pt x="118" y="121"/>
                    </a:cubicBezTo>
                    <a:cubicBezTo>
                      <a:pt x="112" y="113"/>
                      <a:pt x="103" y="104"/>
                      <a:pt x="95" y="95"/>
                    </a:cubicBezTo>
                    <a:cubicBezTo>
                      <a:pt x="87" y="86"/>
                      <a:pt x="81" y="75"/>
                      <a:pt x="73" y="67"/>
                    </a:cubicBezTo>
                    <a:cubicBezTo>
                      <a:pt x="70" y="72"/>
                      <a:pt x="70" y="78"/>
                      <a:pt x="70" y="84"/>
                    </a:cubicBezTo>
                    <a:cubicBezTo>
                      <a:pt x="79" y="96"/>
                      <a:pt x="93" y="150"/>
                      <a:pt x="87" y="155"/>
                    </a:cubicBezTo>
                    <a:cubicBezTo>
                      <a:pt x="84" y="158"/>
                      <a:pt x="74" y="158"/>
                      <a:pt x="67" y="162"/>
                    </a:cubicBezTo>
                    <a:cubicBezTo>
                      <a:pt x="68" y="178"/>
                      <a:pt x="77" y="199"/>
                      <a:pt x="85" y="216"/>
                    </a:cubicBezTo>
                    <a:cubicBezTo>
                      <a:pt x="89" y="223"/>
                      <a:pt x="96" y="234"/>
                      <a:pt x="91" y="240"/>
                    </a:cubicBezTo>
                    <a:cubicBezTo>
                      <a:pt x="87" y="239"/>
                      <a:pt x="85" y="233"/>
                      <a:pt x="83" y="229"/>
                    </a:cubicBezTo>
                    <a:cubicBezTo>
                      <a:pt x="79" y="220"/>
                      <a:pt x="75" y="212"/>
                      <a:pt x="71" y="204"/>
                    </a:cubicBezTo>
                    <a:cubicBezTo>
                      <a:pt x="64" y="191"/>
                      <a:pt x="61" y="178"/>
                      <a:pt x="58" y="167"/>
                    </a:cubicBezTo>
                    <a:cubicBezTo>
                      <a:pt x="56" y="169"/>
                      <a:pt x="54" y="170"/>
                      <a:pt x="53" y="172"/>
                    </a:cubicBezTo>
                    <a:cubicBezTo>
                      <a:pt x="57" y="193"/>
                      <a:pt x="70" y="218"/>
                      <a:pt x="75" y="239"/>
                    </a:cubicBezTo>
                    <a:cubicBezTo>
                      <a:pt x="72" y="242"/>
                      <a:pt x="72" y="246"/>
                      <a:pt x="68" y="248"/>
                    </a:cubicBezTo>
                    <a:cubicBezTo>
                      <a:pt x="64" y="249"/>
                      <a:pt x="64" y="244"/>
                      <a:pt x="61" y="243"/>
                    </a:cubicBezTo>
                    <a:cubicBezTo>
                      <a:pt x="59" y="244"/>
                      <a:pt x="59" y="247"/>
                      <a:pt x="56" y="248"/>
                    </a:cubicBezTo>
                    <a:cubicBezTo>
                      <a:pt x="52" y="248"/>
                      <a:pt x="51" y="243"/>
                      <a:pt x="48" y="242"/>
                    </a:cubicBezTo>
                    <a:cubicBezTo>
                      <a:pt x="45" y="244"/>
                      <a:pt x="44" y="247"/>
                      <a:pt x="39" y="249"/>
                    </a:cubicBez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" name="Freeform 696"/>
              <p:cNvSpPr>
                <a:spLocks/>
              </p:cNvSpPr>
              <p:nvPr/>
            </p:nvSpPr>
            <p:spPr bwMode="auto">
              <a:xfrm>
                <a:off x="3563826" y="2975604"/>
                <a:ext cx="70818" cy="3244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6" y="2"/>
                  </a:cxn>
                  <a:cxn ang="0">
                    <a:pos x="30" y="12"/>
                  </a:cxn>
                  <a:cxn ang="0">
                    <a:pos x="1" y="11"/>
                  </a:cxn>
                  <a:cxn ang="0">
                    <a:pos x="0" y="4"/>
                  </a:cxn>
                </a:cxnLst>
                <a:rect l="0" t="0" r="r" b="b"/>
                <a:pathLst>
                  <a:path w="32" h="15">
                    <a:moveTo>
                      <a:pt x="0" y="4"/>
                    </a:moveTo>
                    <a:cubicBezTo>
                      <a:pt x="0" y="4"/>
                      <a:pt x="18" y="0"/>
                      <a:pt x="26" y="2"/>
                    </a:cubicBezTo>
                    <a:cubicBezTo>
                      <a:pt x="32" y="5"/>
                      <a:pt x="31" y="10"/>
                      <a:pt x="30" y="12"/>
                    </a:cubicBezTo>
                    <a:cubicBezTo>
                      <a:pt x="28" y="15"/>
                      <a:pt x="5" y="11"/>
                      <a:pt x="1" y="11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D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" name="Freeform 697"/>
              <p:cNvSpPr>
                <a:spLocks/>
              </p:cNvSpPr>
              <p:nvPr/>
            </p:nvSpPr>
            <p:spPr bwMode="auto">
              <a:xfrm>
                <a:off x="3615205" y="2994575"/>
                <a:ext cx="5901" cy="1032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3" y="4"/>
                      <a:pt x="4" y="3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Freeform 698"/>
              <p:cNvSpPr>
                <a:spLocks/>
              </p:cNvSpPr>
              <p:nvPr/>
            </p:nvSpPr>
            <p:spPr bwMode="auto">
              <a:xfrm>
                <a:off x="3608716" y="2991587"/>
                <a:ext cx="7377" cy="1327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5"/>
                  </a:cxn>
                  <a:cxn ang="0">
                    <a:pos x="3" y="2"/>
                  </a:cxn>
                  <a:cxn ang="0">
                    <a:pos x="1" y="1"/>
                  </a:cxn>
                  <a:cxn ang="0">
                    <a:pos x="0" y="3"/>
                  </a:cxn>
                </a:cxnLst>
                <a:rect l="0" t="0" r="r" b="b"/>
                <a:pathLst>
                  <a:path w="3" h="5">
                    <a:moveTo>
                      <a:pt x="0" y="3"/>
                    </a:moveTo>
                    <a:cubicBezTo>
                      <a:pt x="0" y="4"/>
                      <a:pt x="1" y="5"/>
                      <a:pt x="2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" name="Freeform 699"/>
              <p:cNvSpPr>
                <a:spLocks/>
              </p:cNvSpPr>
              <p:nvPr/>
            </p:nvSpPr>
            <p:spPr bwMode="auto">
              <a:xfrm>
                <a:off x="3597570" y="2991269"/>
                <a:ext cx="8852" cy="1032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4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" name="Freeform 700"/>
              <p:cNvSpPr>
                <a:spLocks/>
              </p:cNvSpPr>
              <p:nvPr/>
            </p:nvSpPr>
            <p:spPr bwMode="auto">
              <a:xfrm>
                <a:off x="3579730" y="2993192"/>
                <a:ext cx="7376" cy="1032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Freeform 701"/>
              <p:cNvSpPr>
                <a:spLocks/>
              </p:cNvSpPr>
              <p:nvPr/>
            </p:nvSpPr>
            <p:spPr bwMode="auto">
              <a:xfrm>
                <a:off x="3566777" y="2990356"/>
                <a:ext cx="8852" cy="1032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2" y="4"/>
                    </a:cubicBezTo>
                    <a:cubicBezTo>
                      <a:pt x="3" y="3"/>
                      <a:pt x="4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雷奥与狗0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9" r="3247" b="6944"/>
          <a:stretch>
            <a:fillRect/>
          </a:stretch>
        </p:blipFill>
        <p:spPr bwMode="auto">
          <a:xfrm>
            <a:off x="2786063" y="142875"/>
            <a:ext cx="5643562" cy="648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15063" y="6357938"/>
            <a:ext cx="2786062" cy="3238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1500">
                <a:effectLst>
                  <a:outerShdw blurRad="38100" dist="38100" dir="2700000" algn="tl">
                    <a:srgbClr val="DDDDDD"/>
                  </a:outerShdw>
                </a:effectLst>
                <a:latin typeface="华文新魏" charset="0"/>
                <a:ea typeface="华文新魏" charset="0"/>
                <a:cs typeface="华文新魏" charset="0"/>
              </a:rPr>
              <a:t>幼儿园游戏探究活动 大班上册</a:t>
            </a:r>
          </a:p>
        </p:txBody>
      </p:sp>
      <p:grpSp>
        <p:nvGrpSpPr>
          <p:cNvPr id="35844" name="组合 66"/>
          <p:cNvGrpSpPr>
            <a:grpSpLocks/>
          </p:cNvGrpSpPr>
          <p:nvPr/>
        </p:nvGrpSpPr>
        <p:grpSpPr bwMode="auto">
          <a:xfrm>
            <a:off x="-15875" y="0"/>
            <a:ext cx="1516063" cy="6858000"/>
            <a:chOff x="-15875" y="0"/>
            <a:chExt cx="1516063" cy="6858000"/>
          </a:xfrm>
        </p:grpSpPr>
        <p:sp>
          <p:nvSpPr>
            <p:cNvPr id="5" name="矩形 4"/>
            <p:cNvSpPr/>
            <p:nvPr/>
          </p:nvSpPr>
          <p:spPr>
            <a:xfrm flipV="1">
              <a:off x="-15875" y="0"/>
              <a:ext cx="1516063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35846" name="矩形 6"/>
            <p:cNvSpPr>
              <a:spLocks noChangeArrowheads="1"/>
            </p:cNvSpPr>
            <p:nvPr/>
          </p:nvSpPr>
          <p:spPr bwMode="auto">
            <a:xfrm>
              <a:off x="357188" y="428625"/>
              <a:ext cx="714375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4800" b="1">
                  <a:solidFill>
                    <a:schemeClr val="bg1"/>
                  </a:solidFill>
                  <a:latin typeface="方正正粗黑简体" charset="0"/>
                  <a:ea typeface="方正正粗黑简体" charset="0"/>
                  <a:cs typeface="方正正粗黑简体" charset="0"/>
                </a:rPr>
                <a:t>生气汤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1454150" y="0"/>
              <a:ext cx="46038" cy="6858000"/>
            </a:xfrm>
            <a:prstGeom prst="rect">
              <a:avLst/>
            </a:prstGeom>
            <a:solidFill>
              <a:srgbClr val="2D7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grpSp>
          <p:nvGrpSpPr>
            <p:cNvPr id="35848" name="Group 280"/>
            <p:cNvGrpSpPr>
              <a:grpSpLocks/>
            </p:cNvGrpSpPr>
            <p:nvPr/>
          </p:nvGrpSpPr>
          <p:grpSpPr bwMode="auto">
            <a:xfrm rot="900000">
              <a:off x="276077" y="5037620"/>
              <a:ext cx="920762" cy="1408690"/>
              <a:chOff x="3524440" y="2612395"/>
              <a:chExt cx="855725" cy="1308656"/>
            </a:xfrm>
          </p:grpSpPr>
          <p:sp>
            <p:nvSpPr>
              <p:cNvPr id="9" name="Freeform 671"/>
              <p:cNvSpPr>
                <a:spLocks/>
              </p:cNvSpPr>
              <p:nvPr/>
            </p:nvSpPr>
            <p:spPr bwMode="auto">
              <a:xfrm>
                <a:off x="4229419" y="2971364"/>
                <a:ext cx="134258" cy="166649"/>
              </a:xfrm>
              <a:custGeom>
                <a:avLst/>
                <a:gdLst/>
                <a:ahLst/>
                <a:cxnLst>
                  <a:cxn ang="0">
                    <a:pos x="49" y="23"/>
                  </a:cxn>
                  <a:cxn ang="0">
                    <a:pos x="45" y="14"/>
                  </a:cxn>
                  <a:cxn ang="0">
                    <a:pos x="22" y="22"/>
                  </a:cxn>
                  <a:cxn ang="0">
                    <a:pos x="24" y="14"/>
                  </a:cxn>
                  <a:cxn ang="0">
                    <a:pos x="25" y="8"/>
                  </a:cxn>
                  <a:cxn ang="0">
                    <a:pos x="15" y="6"/>
                  </a:cxn>
                  <a:cxn ang="0">
                    <a:pos x="10" y="21"/>
                  </a:cxn>
                  <a:cxn ang="0">
                    <a:pos x="5" y="28"/>
                  </a:cxn>
                  <a:cxn ang="0">
                    <a:pos x="5" y="33"/>
                  </a:cxn>
                  <a:cxn ang="0">
                    <a:pos x="4" y="34"/>
                  </a:cxn>
                  <a:cxn ang="0">
                    <a:pos x="3" y="54"/>
                  </a:cxn>
                  <a:cxn ang="0">
                    <a:pos x="15" y="58"/>
                  </a:cxn>
                  <a:cxn ang="0">
                    <a:pos x="18" y="60"/>
                  </a:cxn>
                  <a:cxn ang="0">
                    <a:pos x="32" y="71"/>
                  </a:cxn>
                  <a:cxn ang="0">
                    <a:pos x="40" y="64"/>
                  </a:cxn>
                  <a:cxn ang="0">
                    <a:pos x="40" y="64"/>
                  </a:cxn>
                  <a:cxn ang="0">
                    <a:pos x="32" y="55"/>
                  </a:cxn>
                  <a:cxn ang="0">
                    <a:pos x="31" y="52"/>
                  </a:cxn>
                  <a:cxn ang="0">
                    <a:pos x="31" y="52"/>
                  </a:cxn>
                  <a:cxn ang="0">
                    <a:pos x="50" y="58"/>
                  </a:cxn>
                  <a:cxn ang="0">
                    <a:pos x="53" y="46"/>
                  </a:cxn>
                  <a:cxn ang="0">
                    <a:pos x="38" y="42"/>
                  </a:cxn>
                  <a:cxn ang="0">
                    <a:pos x="39" y="42"/>
                  </a:cxn>
                  <a:cxn ang="0">
                    <a:pos x="43" y="41"/>
                  </a:cxn>
                  <a:cxn ang="0">
                    <a:pos x="48" y="39"/>
                  </a:cxn>
                  <a:cxn ang="0">
                    <a:pos x="54" y="38"/>
                  </a:cxn>
                  <a:cxn ang="0">
                    <a:pos x="55" y="27"/>
                  </a:cxn>
                  <a:cxn ang="0">
                    <a:pos x="46" y="27"/>
                  </a:cxn>
                  <a:cxn ang="0">
                    <a:pos x="43" y="28"/>
                  </a:cxn>
                  <a:cxn ang="0">
                    <a:pos x="40" y="29"/>
                  </a:cxn>
                  <a:cxn ang="0">
                    <a:pos x="49" y="23"/>
                  </a:cxn>
                </a:cxnLst>
                <a:rect l="0" t="0" r="r" b="b"/>
                <a:pathLst>
                  <a:path w="60" h="75">
                    <a:moveTo>
                      <a:pt x="49" y="23"/>
                    </a:moveTo>
                    <a:cubicBezTo>
                      <a:pt x="53" y="19"/>
                      <a:pt x="49" y="14"/>
                      <a:pt x="45" y="14"/>
                    </a:cubicBezTo>
                    <a:cubicBezTo>
                      <a:pt x="37" y="14"/>
                      <a:pt x="30" y="18"/>
                      <a:pt x="22" y="22"/>
                    </a:cubicBezTo>
                    <a:cubicBezTo>
                      <a:pt x="23" y="19"/>
                      <a:pt x="24" y="17"/>
                      <a:pt x="24" y="14"/>
                    </a:cubicBezTo>
                    <a:cubicBezTo>
                      <a:pt x="25" y="12"/>
                      <a:pt x="25" y="10"/>
                      <a:pt x="25" y="8"/>
                    </a:cubicBezTo>
                    <a:cubicBezTo>
                      <a:pt x="26" y="2"/>
                      <a:pt x="16" y="0"/>
                      <a:pt x="15" y="6"/>
                    </a:cubicBezTo>
                    <a:cubicBezTo>
                      <a:pt x="14" y="12"/>
                      <a:pt x="12" y="16"/>
                      <a:pt x="10" y="21"/>
                    </a:cubicBezTo>
                    <a:cubicBezTo>
                      <a:pt x="9" y="24"/>
                      <a:pt x="7" y="26"/>
                      <a:pt x="5" y="28"/>
                    </a:cubicBezTo>
                    <a:cubicBezTo>
                      <a:pt x="3" y="30"/>
                      <a:pt x="4" y="32"/>
                      <a:pt x="5" y="33"/>
                    </a:cubicBezTo>
                    <a:cubicBezTo>
                      <a:pt x="5" y="34"/>
                      <a:pt x="5" y="34"/>
                      <a:pt x="4" y="34"/>
                    </a:cubicBezTo>
                    <a:cubicBezTo>
                      <a:pt x="3" y="39"/>
                      <a:pt x="0" y="50"/>
                      <a:pt x="3" y="54"/>
                    </a:cubicBezTo>
                    <a:cubicBezTo>
                      <a:pt x="5" y="58"/>
                      <a:pt x="10" y="58"/>
                      <a:pt x="15" y="58"/>
                    </a:cubicBezTo>
                    <a:cubicBezTo>
                      <a:pt x="16" y="59"/>
                      <a:pt x="16" y="60"/>
                      <a:pt x="18" y="60"/>
                    </a:cubicBezTo>
                    <a:cubicBezTo>
                      <a:pt x="24" y="62"/>
                      <a:pt x="27" y="67"/>
                      <a:pt x="32" y="71"/>
                    </a:cubicBezTo>
                    <a:cubicBezTo>
                      <a:pt x="36" y="75"/>
                      <a:pt x="42" y="69"/>
                      <a:pt x="40" y="64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7" y="60"/>
                      <a:pt x="35" y="57"/>
                      <a:pt x="32" y="55"/>
                    </a:cubicBezTo>
                    <a:cubicBezTo>
                      <a:pt x="32" y="54"/>
                      <a:pt x="31" y="53"/>
                      <a:pt x="31" y="52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37" y="53"/>
                      <a:pt x="44" y="56"/>
                      <a:pt x="50" y="58"/>
                    </a:cubicBezTo>
                    <a:cubicBezTo>
                      <a:pt x="58" y="60"/>
                      <a:pt x="60" y="48"/>
                      <a:pt x="53" y="46"/>
                    </a:cubicBezTo>
                    <a:cubicBezTo>
                      <a:pt x="48" y="45"/>
                      <a:pt x="43" y="43"/>
                      <a:pt x="38" y="42"/>
                    </a:cubicBezTo>
                    <a:cubicBezTo>
                      <a:pt x="38" y="42"/>
                      <a:pt x="39" y="42"/>
                      <a:pt x="39" y="42"/>
                    </a:cubicBezTo>
                    <a:cubicBezTo>
                      <a:pt x="40" y="42"/>
                      <a:pt x="42" y="42"/>
                      <a:pt x="43" y="41"/>
                    </a:cubicBezTo>
                    <a:cubicBezTo>
                      <a:pt x="44" y="41"/>
                      <a:pt x="46" y="40"/>
                      <a:pt x="48" y="39"/>
                    </a:cubicBezTo>
                    <a:cubicBezTo>
                      <a:pt x="51" y="39"/>
                      <a:pt x="53" y="38"/>
                      <a:pt x="54" y="38"/>
                    </a:cubicBezTo>
                    <a:cubicBezTo>
                      <a:pt x="60" y="37"/>
                      <a:pt x="60" y="29"/>
                      <a:pt x="55" y="27"/>
                    </a:cubicBezTo>
                    <a:cubicBezTo>
                      <a:pt x="51" y="25"/>
                      <a:pt x="49" y="26"/>
                      <a:pt x="46" y="27"/>
                    </a:cubicBezTo>
                    <a:cubicBezTo>
                      <a:pt x="45" y="27"/>
                      <a:pt x="44" y="28"/>
                      <a:pt x="43" y="28"/>
                    </a:cubicBezTo>
                    <a:cubicBezTo>
                      <a:pt x="42" y="28"/>
                      <a:pt x="41" y="29"/>
                      <a:pt x="40" y="29"/>
                    </a:cubicBezTo>
                    <a:cubicBezTo>
                      <a:pt x="44" y="27"/>
                      <a:pt x="47" y="25"/>
                      <a:pt x="49" y="2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" name="Freeform 672"/>
              <p:cNvSpPr>
                <a:spLocks/>
              </p:cNvSpPr>
              <p:nvPr/>
            </p:nvSpPr>
            <p:spPr bwMode="auto">
              <a:xfrm>
                <a:off x="3559656" y="3385250"/>
                <a:ext cx="137209" cy="153376"/>
              </a:xfrm>
              <a:custGeom>
                <a:avLst/>
                <a:gdLst/>
                <a:ahLst/>
                <a:cxnLst>
                  <a:cxn ang="0">
                    <a:pos x="7" y="41"/>
                  </a:cxn>
                  <a:cxn ang="0">
                    <a:pos x="2" y="32"/>
                  </a:cxn>
                  <a:cxn ang="0">
                    <a:pos x="22" y="17"/>
                  </a:cxn>
                  <a:cxn ang="0">
                    <a:pos x="14" y="15"/>
                  </a:cxn>
                  <a:cxn ang="0">
                    <a:pos x="9" y="12"/>
                  </a:cxn>
                  <a:cxn ang="0">
                    <a:pos x="13" y="2"/>
                  </a:cxn>
                  <a:cxn ang="0">
                    <a:pos x="28" y="7"/>
                  </a:cxn>
                  <a:cxn ang="0">
                    <a:pos x="36" y="6"/>
                  </a:cxn>
                  <a:cxn ang="0">
                    <a:pos x="41" y="9"/>
                  </a:cxn>
                  <a:cxn ang="0">
                    <a:pos x="42" y="9"/>
                  </a:cxn>
                  <a:cxn ang="0">
                    <a:pos x="59" y="19"/>
                  </a:cxn>
                  <a:cxn ang="0">
                    <a:pos x="55" y="31"/>
                  </a:cxn>
                  <a:cxn ang="0">
                    <a:pos x="56" y="35"/>
                  </a:cxn>
                  <a:cxn ang="0">
                    <a:pos x="57" y="53"/>
                  </a:cxn>
                  <a:cxn ang="0">
                    <a:pos x="47" y="56"/>
                  </a:cxn>
                  <a:cxn ang="0">
                    <a:pos x="47" y="56"/>
                  </a:cxn>
                  <a:cxn ang="0">
                    <a:pos x="44" y="44"/>
                  </a:cxn>
                  <a:cxn ang="0">
                    <a:pos x="42" y="41"/>
                  </a:cxn>
                  <a:cxn ang="0">
                    <a:pos x="42" y="41"/>
                  </a:cxn>
                  <a:cxn ang="0">
                    <a:pos x="36" y="61"/>
                  </a:cxn>
                  <a:cxn ang="0">
                    <a:pos x="25" y="56"/>
                  </a:cxn>
                  <a:cxn ang="0">
                    <a:pos x="30" y="42"/>
                  </a:cxn>
                  <a:cxn ang="0">
                    <a:pos x="29" y="42"/>
                  </a:cxn>
                  <a:cxn ang="0">
                    <a:pos x="26" y="46"/>
                  </a:cxn>
                  <a:cxn ang="0">
                    <a:pos x="22" y="48"/>
                  </a:cxn>
                  <a:cxn ang="0">
                    <a:pos x="17" y="53"/>
                  </a:cxn>
                  <a:cxn ang="0">
                    <a:pos x="8" y="48"/>
                  </a:cxn>
                  <a:cxn ang="0">
                    <a:pos x="13" y="40"/>
                  </a:cxn>
                  <a:cxn ang="0">
                    <a:pos x="16" y="38"/>
                  </a:cxn>
                  <a:cxn ang="0">
                    <a:pos x="17" y="36"/>
                  </a:cxn>
                  <a:cxn ang="0">
                    <a:pos x="7" y="41"/>
                  </a:cxn>
                </a:cxnLst>
                <a:rect l="0" t="0" r="r" b="b"/>
                <a:pathLst>
                  <a:path w="61" h="68">
                    <a:moveTo>
                      <a:pt x="7" y="41"/>
                    </a:moveTo>
                    <a:cubicBezTo>
                      <a:pt x="2" y="42"/>
                      <a:pt x="0" y="36"/>
                      <a:pt x="2" y="32"/>
                    </a:cubicBezTo>
                    <a:cubicBezTo>
                      <a:pt x="7" y="25"/>
                      <a:pt x="14" y="22"/>
                      <a:pt x="22" y="17"/>
                    </a:cubicBezTo>
                    <a:cubicBezTo>
                      <a:pt x="19" y="17"/>
                      <a:pt x="17" y="16"/>
                      <a:pt x="14" y="15"/>
                    </a:cubicBezTo>
                    <a:cubicBezTo>
                      <a:pt x="12" y="14"/>
                      <a:pt x="11" y="13"/>
                      <a:pt x="9" y="12"/>
                    </a:cubicBezTo>
                    <a:cubicBezTo>
                      <a:pt x="3" y="9"/>
                      <a:pt x="7" y="0"/>
                      <a:pt x="13" y="2"/>
                    </a:cubicBezTo>
                    <a:cubicBezTo>
                      <a:pt x="18" y="5"/>
                      <a:pt x="23" y="6"/>
                      <a:pt x="28" y="7"/>
                    </a:cubicBezTo>
                    <a:cubicBezTo>
                      <a:pt x="31" y="7"/>
                      <a:pt x="34" y="7"/>
                      <a:pt x="36" y="6"/>
                    </a:cubicBezTo>
                    <a:cubicBezTo>
                      <a:pt x="39" y="6"/>
                      <a:pt x="40" y="7"/>
                      <a:pt x="41" y="9"/>
                    </a:cubicBezTo>
                    <a:cubicBezTo>
                      <a:pt x="41" y="9"/>
                      <a:pt x="42" y="9"/>
                      <a:pt x="42" y="9"/>
                    </a:cubicBezTo>
                    <a:cubicBezTo>
                      <a:pt x="46" y="11"/>
                      <a:pt x="57" y="15"/>
                      <a:pt x="59" y="19"/>
                    </a:cubicBezTo>
                    <a:cubicBezTo>
                      <a:pt x="61" y="23"/>
                      <a:pt x="58" y="28"/>
                      <a:pt x="55" y="31"/>
                    </a:cubicBezTo>
                    <a:cubicBezTo>
                      <a:pt x="56" y="32"/>
                      <a:pt x="56" y="34"/>
                      <a:pt x="56" y="35"/>
                    </a:cubicBezTo>
                    <a:cubicBezTo>
                      <a:pt x="54" y="41"/>
                      <a:pt x="56" y="46"/>
                      <a:pt x="57" y="53"/>
                    </a:cubicBezTo>
                    <a:cubicBezTo>
                      <a:pt x="58" y="59"/>
                      <a:pt x="50" y="61"/>
                      <a:pt x="47" y="56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5" y="51"/>
                      <a:pt x="44" y="48"/>
                      <a:pt x="44" y="44"/>
                    </a:cubicBezTo>
                    <a:cubicBezTo>
                      <a:pt x="43" y="43"/>
                      <a:pt x="43" y="42"/>
                      <a:pt x="42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39" y="47"/>
                      <a:pt x="38" y="55"/>
                      <a:pt x="36" y="61"/>
                    </a:cubicBezTo>
                    <a:cubicBezTo>
                      <a:pt x="34" y="68"/>
                      <a:pt x="22" y="64"/>
                      <a:pt x="25" y="56"/>
                    </a:cubicBezTo>
                    <a:cubicBezTo>
                      <a:pt x="27" y="52"/>
                      <a:pt x="28" y="47"/>
                      <a:pt x="30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8" y="44"/>
                      <a:pt x="27" y="45"/>
                      <a:pt x="26" y="46"/>
                    </a:cubicBezTo>
                    <a:cubicBezTo>
                      <a:pt x="26" y="46"/>
                      <a:pt x="23" y="48"/>
                      <a:pt x="22" y="48"/>
                    </a:cubicBezTo>
                    <a:cubicBezTo>
                      <a:pt x="20" y="51"/>
                      <a:pt x="18" y="52"/>
                      <a:pt x="17" y="53"/>
                    </a:cubicBezTo>
                    <a:cubicBezTo>
                      <a:pt x="14" y="57"/>
                      <a:pt x="7" y="53"/>
                      <a:pt x="8" y="48"/>
                    </a:cubicBezTo>
                    <a:cubicBezTo>
                      <a:pt x="9" y="43"/>
                      <a:pt x="11" y="42"/>
                      <a:pt x="13" y="40"/>
                    </a:cubicBezTo>
                    <a:cubicBezTo>
                      <a:pt x="14" y="39"/>
                      <a:pt x="15" y="39"/>
                      <a:pt x="16" y="38"/>
                    </a:cubicBezTo>
                    <a:cubicBezTo>
                      <a:pt x="16" y="37"/>
                      <a:pt x="17" y="37"/>
                      <a:pt x="17" y="36"/>
                    </a:cubicBezTo>
                    <a:cubicBezTo>
                      <a:pt x="14" y="38"/>
                      <a:pt x="11" y="40"/>
                      <a:pt x="7" y="4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" name="Freeform 673"/>
              <p:cNvSpPr>
                <a:spLocks/>
              </p:cNvSpPr>
              <p:nvPr/>
            </p:nvSpPr>
            <p:spPr bwMode="auto">
              <a:xfrm>
                <a:off x="4153411" y="3540627"/>
                <a:ext cx="210977" cy="274307"/>
              </a:xfrm>
              <a:custGeom>
                <a:avLst/>
                <a:gdLst/>
                <a:ahLst/>
                <a:cxnLst>
                  <a:cxn ang="0">
                    <a:pos x="73" y="93"/>
                  </a:cxn>
                  <a:cxn ang="0">
                    <a:pos x="72" y="91"/>
                  </a:cxn>
                  <a:cxn ang="0">
                    <a:pos x="28" y="10"/>
                  </a:cxn>
                  <a:cxn ang="0">
                    <a:pos x="22" y="9"/>
                  </a:cxn>
                  <a:cxn ang="0">
                    <a:pos x="18" y="6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2" y="10"/>
                  </a:cxn>
                  <a:cxn ang="0">
                    <a:pos x="29" y="60"/>
                  </a:cxn>
                  <a:cxn ang="0">
                    <a:pos x="46" y="97"/>
                  </a:cxn>
                  <a:cxn ang="0">
                    <a:pos x="46" y="97"/>
                  </a:cxn>
                  <a:cxn ang="0">
                    <a:pos x="48" y="103"/>
                  </a:cxn>
                  <a:cxn ang="0">
                    <a:pos x="50" y="106"/>
                  </a:cxn>
                  <a:cxn ang="0">
                    <a:pos x="52" y="110"/>
                  </a:cxn>
                  <a:cxn ang="0">
                    <a:pos x="59" y="120"/>
                  </a:cxn>
                  <a:cxn ang="0">
                    <a:pos x="82" y="112"/>
                  </a:cxn>
                  <a:cxn ang="0">
                    <a:pos x="83" y="112"/>
                  </a:cxn>
                  <a:cxn ang="0">
                    <a:pos x="84" y="112"/>
                  </a:cxn>
                  <a:cxn ang="0">
                    <a:pos x="93" y="104"/>
                  </a:cxn>
                  <a:cxn ang="0">
                    <a:pos x="73" y="93"/>
                  </a:cxn>
                </a:cxnLst>
                <a:rect l="0" t="0" r="r" b="b"/>
                <a:pathLst>
                  <a:path w="96" h="124">
                    <a:moveTo>
                      <a:pt x="73" y="93"/>
                    </a:moveTo>
                    <a:cubicBezTo>
                      <a:pt x="73" y="92"/>
                      <a:pt x="73" y="91"/>
                      <a:pt x="72" y="91"/>
                    </a:cubicBezTo>
                    <a:cubicBezTo>
                      <a:pt x="61" y="62"/>
                      <a:pt x="50" y="32"/>
                      <a:pt x="28" y="10"/>
                    </a:cubicBezTo>
                    <a:cubicBezTo>
                      <a:pt x="26" y="9"/>
                      <a:pt x="24" y="8"/>
                      <a:pt x="22" y="9"/>
                    </a:cubicBezTo>
                    <a:cubicBezTo>
                      <a:pt x="20" y="8"/>
                      <a:pt x="19" y="7"/>
                      <a:pt x="18" y="6"/>
                    </a:cubicBezTo>
                    <a:cubicBezTo>
                      <a:pt x="16" y="4"/>
                      <a:pt x="13" y="4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7" y="0"/>
                      <a:pt x="0" y="5"/>
                      <a:pt x="2" y="10"/>
                    </a:cubicBezTo>
                    <a:cubicBezTo>
                      <a:pt x="11" y="27"/>
                      <a:pt x="21" y="43"/>
                      <a:pt x="29" y="60"/>
                    </a:cubicBezTo>
                    <a:cubicBezTo>
                      <a:pt x="34" y="72"/>
                      <a:pt x="39" y="85"/>
                      <a:pt x="46" y="97"/>
                    </a:cubicBezTo>
                    <a:cubicBezTo>
                      <a:pt x="46" y="97"/>
                      <a:pt x="46" y="97"/>
                      <a:pt x="46" y="97"/>
                    </a:cubicBezTo>
                    <a:cubicBezTo>
                      <a:pt x="47" y="99"/>
                      <a:pt x="48" y="101"/>
                      <a:pt x="48" y="103"/>
                    </a:cubicBezTo>
                    <a:cubicBezTo>
                      <a:pt x="49" y="105"/>
                      <a:pt x="50" y="105"/>
                      <a:pt x="50" y="106"/>
                    </a:cubicBezTo>
                    <a:cubicBezTo>
                      <a:pt x="51" y="107"/>
                      <a:pt x="51" y="109"/>
                      <a:pt x="52" y="110"/>
                    </a:cubicBezTo>
                    <a:cubicBezTo>
                      <a:pt x="53" y="115"/>
                      <a:pt x="56" y="118"/>
                      <a:pt x="59" y="120"/>
                    </a:cubicBezTo>
                    <a:cubicBezTo>
                      <a:pt x="68" y="124"/>
                      <a:pt x="75" y="113"/>
                      <a:pt x="82" y="112"/>
                    </a:cubicBezTo>
                    <a:cubicBezTo>
                      <a:pt x="83" y="112"/>
                      <a:pt x="83" y="112"/>
                      <a:pt x="83" y="112"/>
                    </a:cubicBezTo>
                    <a:cubicBezTo>
                      <a:pt x="83" y="112"/>
                      <a:pt x="84" y="112"/>
                      <a:pt x="84" y="112"/>
                    </a:cubicBezTo>
                    <a:cubicBezTo>
                      <a:pt x="88" y="111"/>
                      <a:pt x="92" y="108"/>
                      <a:pt x="93" y="104"/>
                    </a:cubicBezTo>
                    <a:cubicBezTo>
                      <a:pt x="96" y="91"/>
                      <a:pt x="80" y="94"/>
                      <a:pt x="73" y="9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Freeform 674"/>
              <p:cNvSpPr>
                <a:spLocks/>
              </p:cNvSpPr>
              <p:nvPr/>
            </p:nvSpPr>
            <p:spPr bwMode="auto">
              <a:xfrm>
                <a:off x="4254801" y="3728513"/>
                <a:ext cx="123931" cy="119457"/>
              </a:xfrm>
              <a:custGeom>
                <a:avLst/>
                <a:gdLst/>
                <a:ahLst/>
                <a:cxnLst>
                  <a:cxn ang="0">
                    <a:pos x="50" y="3"/>
                  </a:cxn>
                  <a:cxn ang="0">
                    <a:pos x="39" y="4"/>
                  </a:cxn>
                  <a:cxn ang="0">
                    <a:pos x="25" y="12"/>
                  </a:cxn>
                  <a:cxn ang="0">
                    <a:pos x="24" y="15"/>
                  </a:cxn>
                  <a:cxn ang="0">
                    <a:pos x="17" y="20"/>
                  </a:cxn>
                  <a:cxn ang="0">
                    <a:pos x="7" y="23"/>
                  </a:cxn>
                  <a:cxn ang="0">
                    <a:pos x="6" y="23"/>
                  </a:cxn>
                  <a:cxn ang="0">
                    <a:pos x="5" y="24"/>
                  </a:cxn>
                  <a:cxn ang="0">
                    <a:pos x="3" y="27"/>
                  </a:cxn>
                  <a:cxn ang="0">
                    <a:pos x="3" y="28"/>
                  </a:cxn>
                  <a:cxn ang="0">
                    <a:pos x="53" y="22"/>
                  </a:cxn>
                  <a:cxn ang="0">
                    <a:pos x="55" y="15"/>
                  </a:cxn>
                  <a:cxn ang="0">
                    <a:pos x="56" y="12"/>
                  </a:cxn>
                  <a:cxn ang="0">
                    <a:pos x="50" y="3"/>
                  </a:cxn>
                </a:cxnLst>
                <a:rect l="0" t="0" r="r" b="b"/>
                <a:pathLst>
                  <a:path w="56" h="54">
                    <a:moveTo>
                      <a:pt x="50" y="3"/>
                    </a:moveTo>
                    <a:cubicBezTo>
                      <a:pt x="46" y="0"/>
                      <a:pt x="42" y="2"/>
                      <a:pt x="39" y="4"/>
                    </a:cubicBezTo>
                    <a:cubicBezTo>
                      <a:pt x="34" y="6"/>
                      <a:pt x="29" y="8"/>
                      <a:pt x="25" y="12"/>
                    </a:cubicBezTo>
                    <a:cubicBezTo>
                      <a:pt x="25" y="13"/>
                      <a:pt x="24" y="14"/>
                      <a:pt x="24" y="15"/>
                    </a:cubicBezTo>
                    <a:cubicBezTo>
                      <a:pt x="22" y="17"/>
                      <a:pt x="19" y="18"/>
                      <a:pt x="17" y="20"/>
                    </a:cubicBezTo>
                    <a:cubicBezTo>
                      <a:pt x="13" y="20"/>
                      <a:pt x="10" y="21"/>
                      <a:pt x="7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4"/>
                      <a:pt x="5" y="24"/>
                    </a:cubicBezTo>
                    <a:cubicBezTo>
                      <a:pt x="4" y="25"/>
                      <a:pt x="3" y="26"/>
                      <a:pt x="3" y="27"/>
                    </a:cubicBezTo>
                    <a:cubicBezTo>
                      <a:pt x="3" y="27"/>
                      <a:pt x="3" y="28"/>
                      <a:pt x="3" y="28"/>
                    </a:cubicBezTo>
                    <a:cubicBezTo>
                      <a:pt x="0" y="54"/>
                      <a:pt x="45" y="31"/>
                      <a:pt x="53" y="22"/>
                    </a:cubicBezTo>
                    <a:cubicBezTo>
                      <a:pt x="55" y="20"/>
                      <a:pt x="55" y="17"/>
                      <a:pt x="55" y="15"/>
                    </a:cubicBezTo>
                    <a:cubicBezTo>
                      <a:pt x="56" y="14"/>
                      <a:pt x="56" y="13"/>
                      <a:pt x="56" y="12"/>
                    </a:cubicBezTo>
                    <a:cubicBezTo>
                      <a:pt x="55" y="8"/>
                      <a:pt x="53" y="5"/>
                      <a:pt x="50" y="3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Freeform 675"/>
              <p:cNvSpPr>
                <a:spLocks/>
              </p:cNvSpPr>
              <p:nvPr/>
            </p:nvSpPr>
            <p:spPr bwMode="auto">
              <a:xfrm>
                <a:off x="3923497" y="3595826"/>
                <a:ext cx="82621" cy="322974"/>
              </a:xfrm>
              <a:custGeom>
                <a:avLst/>
                <a:gdLst/>
                <a:ahLst/>
                <a:cxnLst>
                  <a:cxn ang="0">
                    <a:pos x="39" y="112"/>
                  </a:cxn>
                  <a:cxn ang="0">
                    <a:pos x="38" y="108"/>
                  </a:cxn>
                  <a:cxn ang="0">
                    <a:pos x="37" y="98"/>
                  </a:cxn>
                  <a:cxn ang="0">
                    <a:pos x="34" y="45"/>
                  </a:cxn>
                  <a:cxn ang="0">
                    <a:pos x="34" y="6"/>
                  </a:cxn>
                  <a:cxn ang="0">
                    <a:pos x="26" y="2"/>
                  </a:cxn>
                  <a:cxn ang="0">
                    <a:pos x="17" y="1"/>
                  </a:cxn>
                  <a:cxn ang="0">
                    <a:pos x="11" y="2"/>
                  </a:cxn>
                  <a:cxn ang="0">
                    <a:pos x="4" y="38"/>
                  </a:cxn>
                  <a:cxn ang="0">
                    <a:pos x="5" y="73"/>
                  </a:cxn>
                  <a:cxn ang="0">
                    <a:pos x="5" y="82"/>
                  </a:cxn>
                  <a:cxn ang="0">
                    <a:pos x="14" y="119"/>
                  </a:cxn>
                  <a:cxn ang="0">
                    <a:pos x="8" y="123"/>
                  </a:cxn>
                  <a:cxn ang="0">
                    <a:pos x="8" y="123"/>
                  </a:cxn>
                  <a:cxn ang="0">
                    <a:pos x="6" y="124"/>
                  </a:cxn>
                  <a:cxn ang="0">
                    <a:pos x="0" y="135"/>
                  </a:cxn>
                  <a:cxn ang="0">
                    <a:pos x="10" y="144"/>
                  </a:cxn>
                  <a:cxn ang="0">
                    <a:pos x="24" y="141"/>
                  </a:cxn>
                  <a:cxn ang="0">
                    <a:pos x="32" y="134"/>
                  </a:cxn>
                  <a:cxn ang="0">
                    <a:pos x="40" y="124"/>
                  </a:cxn>
                  <a:cxn ang="0">
                    <a:pos x="39" y="112"/>
                  </a:cxn>
                </a:cxnLst>
                <a:rect l="0" t="0" r="r" b="b"/>
                <a:pathLst>
                  <a:path w="40" h="145">
                    <a:moveTo>
                      <a:pt x="39" y="112"/>
                    </a:moveTo>
                    <a:cubicBezTo>
                      <a:pt x="38" y="110"/>
                      <a:pt x="38" y="109"/>
                      <a:pt x="38" y="108"/>
                    </a:cubicBezTo>
                    <a:cubicBezTo>
                      <a:pt x="38" y="104"/>
                      <a:pt x="37" y="101"/>
                      <a:pt x="37" y="98"/>
                    </a:cubicBezTo>
                    <a:cubicBezTo>
                      <a:pt x="37" y="97"/>
                      <a:pt x="34" y="62"/>
                      <a:pt x="34" y="45"/>
                    </a:cubicBezTo>
                    <a:cubicBezTo>
                      <a:pt x="35" y="32"/>
                      <a:pt x="38" y="19"/>
                      <a:pt x="34" y="6"/>
                    </a:cubicBezTo>
                    <a:cubicBezTo>
                      <a:pt x="33" y="2"/>
                      <a:pt x="29" y="1"/>
                      <a:pt x="26" y="2"/>
                    </a:cubicBezTo>
                    <a:cubicBezTo>
                      <a:pt x="24" y="0"/>
                      <a:pt x="20" y="0"/>
                      <a:pt x="17" y="1"/>
                    </a:cubicBezTo>
                    <a:cubicBezTo>
                      <a:pt x="15" y="0"/>
                      <a:pt x="13" y="1"/>
                      <a:pt x="11" y="2"/>
                    </a:cubicBezTo>
                    <a:cubicBezTo>
                      <a:pt x="1" y="9"/>
                      <a:pt x="4" y="28"/>
                      <a:pt x="4" y="38"/>
                    </a:cubicBezTo>
                    <a:cubicBezTo>
                      <a:pt x="5" y="50"/>
                      <a:pt x="4" y="61"/>
                      <a:pt x="5" y="73"/>
                    </a:cubicBezTo>
                    <a:cubicBezTo>
                      <a:pt x="5" y="76"/>
                      <a:pt x="5" y="80"/>
                      <a:pt x="5" y="82"/>
                    </a:cubicBezTo>
                    <a:cubicBezTo>
                      <a:pt x="4" y="91"/>
                      <a:pt x="14" y="119"/>
                      <a:pt x="14" y="119"/>
                    </a:cubicBezTo>
                    <a:cubicBezTo>
                      <a:pt x="14" y="119"/>
                      <a:pt x="10" y="122"/>
                      <a:pt x="8" y="123"/>
                    </a:cubicBezTo>
                    <a:cubicBezTo>
                      <a:pt x="8" y="123"/>
                      <a:pt x="8" y="123"/>
                      <a:pt x="8" y="123"/>
                    </a:cubicBezTo>
                    <a:cubicBezTo>
                      <a:pt x="7" y="123"/>
                      <a:pt x="7" y="123"/>
                      <a:pt x="6" y="124"/>
                    </a:cubicBezTo>
                    <a:cubicBezTo>
                      <a:pt x="2" y="126"/>
                      <a:pt x="0" y="130"/>
                      <a:pt x="0" y="135"/>
                    </a:cubicBezTo>
                    <a:cubicBezTo>
                      <a:pt x="1" y="141"/>
                      <a:pt x="6" y="143"/>
                      <a:pt x="10" y="144"/>
                    </a:cubicBezTo>
                    <a:cubicBezTo>
                      <a:pt x="15" y="145"/>
                      <a:pt x="20" y="144"/>
                      <a:pt x="24" y="141"/>
                    </a:cubicBezTo>
                    <a:cubicBezTo>
                      <a:pt x="26" y="140"/>
                      <a:pt x="32" y="134"/>
                      <a:pt x="32" y="134"/>
                    </a:cubicBezTo>
                    <a:cubicBezTo>
                      <a:pt x="35" y="133"/>
                      <a:pt x="39" y="125"/>
                      <a:pt x="40" y="124"/>
                    </a:cubicBezTo>
                    <a:cubicBezTo>
                      <a:pt x="40" y="121"/>
                      <a:pt x="39" y="113"/>
                      <a:pt x="39" y="112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Freeform 676"/>
              <p:cNvSpPr>
                <a:spLocks/>
              </p:cNvSpPr>
              <p:nvPr/>
            </p:nvSpPr>
            <p:spPr bwMode="auto">
              <a:xfrm>
                <a:off x="3895938" y="3845855"/>
                <a:ext cx="153438" cy="75213"/>
              </a:xfrm>
              <a:custGeom>
                <a:avLst/>
                <a:gdLst/>
                <a:ahLst/>
                <a:cxnLst>
                  <a:cxn ang="0">
                    <a:pos x="3" y="28"/>
                  </a:cxn>
                  <a:cxn ang="0">
                    <a:pos x="5" y="31"/>
                  </a:cxn>
                  <a:cxn ang="0">
                    <a:pos x="12" y="33"/>
                  </a:cxn>
                  <a:cxn ang="0">
                    <a:pos x="50" y="4"/>
                  </a:cxn>
                  <a:cxn ang="0">
                    <a:pos x="49" y="0"/>
                  </a:cxn>
                  <a:cxn ang="0">
                    <a:pos x="42" y="6"/>
                  </a:cxn>
                  <a:cxn ang="0">
                    <a:pos x="25" y="9"/>
                  </a:cxn>
                  <a:cxn ang="0">
                    <a:pos x="22" y="7"/>
                  </a:cxn>
                  <a:cxn ang="0">
                    <a:pos x="10" y="9"/>
                  </a:cxn>
                  <a:cxn ang="0">
                    <a:pos x="1" y="17"/>
                  </a:cxn>
                  <a:cxn ang="0">
                    <a:pos x="3" y="28"/>
                  </a:cxn>
                </a:cxnLst>
                <a:rect l="0" t="0" r="r" b="b"/>
                <a:pathLst>
                  <a:path w="69" h="34">
                    <a:moveTo>
                      <a:pt x="3" y="28"/>
                    </a:moveTo>
                    <a:cubicBezTo>
                      <a:pt x="3" y="29"/>
                      <a:pt x="4" y="30"/>
                      <a:pt x="5" y="31"/>
                    </a:cubicBezTo>
                    <a:cubicBezTo>
                      <a:pt x="7" y="32"/>
                      <a:pt x="9" y="33"/>
                      <a:pt x="12" y="33"/>
                    </a:cubicBezTo>
                    <a:cubicBezTo>
                      <a:pt x="22" y="34"/>
                      <a:pt x="69" y="21"/>
                      <a:pt x="50" y="4"/>
                    </a:cubicBezTo>
                    <a:cubicBezTo>
                      <a:pt x="49" y="4"/>
                      <a:pt x="50" y="2"/>
                      <a:pt x="49" y="0"/>
                    </a:cubicBezTo>
                    <a:cubicBezTo>
                      <a:pt x="48" y="0"/>
                      <a:pt x="43" y="6"/>
                      <a:pt x="42" y="6"/>
                    </a:cubicBezTo>
                    <a:cubicBezTo>
                      <a:pt x="42" y="6"/>
                      <a:pt x="29" y="11"/>
                      <a:pt x="25" y="9"/>
                    </a:cubicBezTo>
                    <a:cubicBezTo>
                      <a:pt x="25" y="8"/>
                      <a:pt x="23" y="7"/>
                      <a:pt x="22" y="7"/>
                    </a:cubicBezTo>
                    <a:cubicBezTo>
                      <a:pt x="17" y="7"/>
                      <a:pt x="14" y="8"/>
                      <a:pt x="10" y="9"/>
                    </a:cubicBezTo>
                    <a:cubicBezTo>
                      <a:pt x="6" y="10"/>
                      <a:pt x="1" y="12"/>
                      <a:pt x="1" y="17"/>
                    </a:cubicBezTo>
                    <a:cubicBezTo>
                      <a:pt x="0" y="20"/>
                      <a:pt x="1" y="25"/>
                      <a:pt x="3" y="2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Freeform 677"/>
              <p:cNvSpPr>
                <a:spLocks/>
              </p:cNvSpPr>
              <p:nvPr/>
            </p:nvSpPr>
            <p:spPr bwMode="auto">
              <a:xfrm>
                <a:off x="3667878" y="3025711"/>
                <a:ext cx="624080" cy="430632"/>
              </a:xfrm>
              <a:custGeom>
                <a:avLst/>
                <a:gdLst/>
                <a:ahLst/>
                <a:cxnLst>
                  <a:cxn ang="0">
                    <a:pos x="246" y="4"/>
                  </a:cxn>
                  <a:cxn ang="0">
                    <a:pos x="264" y="43"/>
                  </a:cxn>
                  <a:cxn ang="0">
                    <a:pos x="166" y="88"/>
                  </a:cxn>
                  <a:cxn ang="0">
                    <a:pos x="210" y="144"/>
                  </a:cxn>
                  <a:cxn ang="0">
                    <a:pos x="110" y="182"/>
                  </a:cxn>
                  <a:cxn ang="0">
                    <a:pos x="96" y="130"/>
                  </a:cxn>
                  <a:cxn ang="0">
                    <a:pos x="26" y="194"/>
                  </a:cxn>
                  <a:cxn ang="0">
                    <a:pos x="0" y="166"/>
                  </a:cxn>
                  <a:cxn ang="0">
                    <a:pos x="113" y="66"/>
                  </a:cxn>
                  <a:cxn ang="0">
                    <a:pos x="246" y="4"/>
                  </a:cxn>
                </a:cxnLst>
                <a:rect l="0" t="0" r="r" b="b"/>
                <a:pathLst>
                  <a:path w="280" h="194">
                    <a:moveTo>
                      <a:pt x="246" y="4"/>
                    </a:moveTo>
                    <a:cubicBezTo>
                      <a:pt x="253" y="0"/>
                      <a:pt x="280" y="38"/>
                      <a:pt x="264" y="43"/>
                    </a:cubicBezTo>
                    <a:cubicBezTo>
                      <a:pt x="262" y="44"/>
                      <a:pt x="166" y="88"/>
                      <a:pt x="166" y="88"/>
                    </a:cubicBezTo>
                    <a:cubicBezTo>
                      <a:pt x="175" y="101"/>
                      <a:pt x="213" y="138"/>
                      <a:pt x="210" y="144"/>
                    </a:cubicBezTo>
                    <a:cubicBezTo>
                      <a:pt x="201" y="162"/>
                      <a:pt x="118" y="194"/>
                      <a:pt x="110" y="182"/>
                    </a:cubicBezTo>
                    <a:cubicBezTo>
                      <a:pt x="96" y="163"/>
                      <a:pt x="102" y="123"/>
                      <a:pt x="96" y="130"/>
                    </a:cubicBezTo>
                    <a:cubicBezTo>
                      <a:pt x="56" y="178"/>
                      <a:pt x="26" y="194"/>
                      <a:pt x="26" y="194"/>
                    </a:cubicBezTo>
                    <a:cubicBezTo>
                      <a:pt x="2" y="189"/>
                      <a:pt x="0" y="166"/>
                      <a:pt x="0" y="166"/>
                    </a:cubicBezTo>
                    <a:cubicBezTo>
                      <a:pt x="55" y="141"/>
                      <a:pt x="82" y="79"/>
                      <a:pt x="113" y="66"/>
                    </a:cubicBezTo>
                    <a:cubicBezTo>
                      <a:pt x="156" y="47"/>
                      <a:pt x="174" y="47"/>
                      <a:pt x="246" y="4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Freeform 678"/>
              <p:cNvSpPr>
                <a:spLocks/>
              </p:cNvSpPr>
              <p:nvPr/>
            </p:nvSpPr>
            <p:spPr bwMode="auto">
              <a:xfrm>
                <a:off x="3875687" y="3197267"/>
                <a:ext cx="414579" cy="468976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8" y="198"/>
                  </a:cxn>
                  <a:cxn ang="0">
                    <a:pos x="82" y="203"/>
                  </a:cxn>
                  <a:cxn ang="0">
                    <a:pos x="173" y="152"/>
                  </a:cxn>
                  <a:cxn ang="0">
                    <a:pos x="185" y="110"/>
                  </a:cxn>
                  <a:cxn ang="0">
                    <a:pos x="76" y="18"/>
                  </a:cxn>
                  <a:cxn ang="0">
                    <a:pos x="0" y="52"/>
                  </a:cxn>
                </a:cxnLst>
                <a:rect l="0" t="0" r="r" b="b"/>
                <a:pathLst>
                  <a:path w="188" h="210">
                    <a:moveTo>
                      <a:pt x="0" y="52"/>
                    </a:moveTo>
                    <a:cubicBezTo>
                      <a:pt x="0" y="52"/>
                      <a:pt x="18" y="163"/>
                      <a:pt x="8" y="198"/>
                    </a:cubicBezTo>
                    <a:cubicBezTo>
                      <a:pt x="5" y="209"/>
                      <a:pt x="63" y="210"/>
                      <a:pt x="82" y="203"/>
                    </a:cubicBezTo>
                    <a:cubicBezTo>
                      <a:pt x="101" y="196"/>
                      <a:pt x="155" y="179"/>
                      <a:pt x="173" y="152"/>
                    </a:cubicBezTo>
                    <a:cubicBezTo>
                      <a:pt x="188" y="129"/>
                      <a:pt x="185" y="110"/>
                      <a:pt x="185" y="110"/>
                    </a:cubicBezTo>
                    <a:cubicBezTo>
                      <a:pt x="161" y="115"/>
                      <a:pt x="76" y="18"/>
                      <a:pt x="76" y="18"/>
                    </a:cubicBezTo>
                    <a:cubicBezTo>
                      <a:pt x="76" y="18"/>
                      <a:pt x="26" y="0"/>
                      <a:pt x="0" y="5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/>
                  </a:gs>
                  <a:gs pos="100000">
                    <a:srgbClr val="00B0F0">
                      <a:lumMod val="60000"/>
                      <a:lumOff val="40000"/>
                    </a:srgbClr>
                  </a:gs>
                </a:gsLst>
                <a:lin ang="27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Freeform 679"/>
              <p:cNvSpPr>
                <a:spLocks noEditPoints="1"/>
              </p:cNvSpPr>
              <p:nvPr/>
            </p:nvSpPr>
            <p:spPr bwMode="auto">
              <a:xfrm>
                <a:off x="3837206" y="3121760"/>
                <a:ext cx="473594" cy="553038"/>
              </a:xfrm>
              <a:custGeom>
                <a:avLst/>
                <a:gdLst/>
                <a:ahLst/>
                <a:cxnLst>
                  <a:cxn ang="0">
                    <a:pos x="90" y="79"/>
                  </a:cxn>
                  <a:cxn ang="0">
                    <a:pos x="101" y="75"/>
                  </a:cxn>
                  <a:cxn ang="0">
                    <a:pos x="83" y="29"/>
                  </a:cxn>
                  <a:cxn ang="0">
                    <a:pos x="68" y="9"/>
                  </a:cxn>
                  <a:cxn ang="0">
                    <a:pos x="73" y="37"/>
                  </a:cxn>
                  <a:cxn ang="0">
                    <a:pos x="90" y="79"/>
                  </a:cxn>
                  <a:cxn ang="0">
                    <a:pos x="33" y="104"/>
                  </a:cxn>
                  <a:cxn ang="0">
                    <a:pos x="45" y="99"/>
                  </a:cxn>
                  <a:cxn ang="0">
                    <a:pos x="33" y="72"/>
                  </a:cxn>
                  <a:cxn ang="0">
                    <a:pos x="13" y="38"/>
                  </a:cxn>
                  <a:cxn ang="0">
                    <a:pos x="3" y="46"/>
                  </a:cxn>
                  <a:cxn ang="0">
                    <a:pos x="20" y="76"/>
                  </a:cxn>
                  <a:cxn ang="0">
                    <a:pos x="33" y="104"/>
                  </a:cxn>
                  <a:cxn ang="0">
                    <a:pos x="200" y="148"/>
                  </a:cxn>
                  <a:cxn ang="0">
                    <a:pos x="120" y="223"/>
                  </a:cxn>
                  <a:cxn ang="0">
                    <a:pos x="61" y="237"/>
                  </a:cxn>
                  <a:cxn ang="0">
                    <a:pos x="28" y="229"/>
                  </a:cxn>
                  <a:cxn ang="0">
                    <a:pos x="23" y="230"/>
                  </a:cxn>
                  <a:cxn ang="0">
                    <a:pos x="27" y="238"/>
                  </a:cxn>
                  <a:cxn ang="0">
                    <a:pos x="37" y="244"/>
                  </a:cxn>
                  <a:cxn ang="0">
                    <a:pos x="72" y="247"/>
                  </a:cxn>
                  <a:cxn ang="0">
                    <a:pos x="138" y="227"/>
                  </a:cxn>
                  <a:cxn ang="0">
                    <a:pos x="211" y="147"/>
                  </a:cxn>
                  <a:cxn ang="0">
                    <a:pos x="200" y="148"/>
                  </a:cxn>
                </a:cxnLst>
                <a:rect l="0" t="0" r="r" b="b"/>
                <a:pathLst>
                  <a:path w="214" h="248">
                    <a:moveTo>
                      <a:pt x="90" y="79"/>
                    </a:moveTo>
                    <a:cubicBezTo>
                      <a:pt x="93" y="85"/>
                      <a:pt x="104" y="82"/>
                      <a:pt x="101" y="75"/>
                    </a:cubicBezTo>
                    <a:cubicBezTo>
                      <a:pt x="95" y="60"/>
                      <a:pt x="89" y="44"/>
                      <a:pt x="83" y="29"/>
                    </a:cubicBezTo>
                    <a:cubicBezTo>
                      <a:pt x="82" y="27"/>
                      <a:pt x="75" y="0"/>
                      <a:pt x="68" y="9"/>
                    </a:cubicBezTo>
                    <a:cubicBezTo>
                      <a:pt x="63" y="16"/>
                      <a:pt x="71" y="31"/>
                      <a:pt x="73" y="37"/>
                    </a:cubicBezTo>
                    <a:cubicBezTo>
                      <a:pt x="79" y="51"/>
                      <a:pt x="84" y="65"/>
                      <a:pt x="90" y="79"/>
                    </a:cubicBezTo>
                    <a:close/>
                    <a:moveTo>
                      <a:pt x="33" y="104"/>
                    </a:moveTo>
                    <a:cubicBezTo>
                      <a:pt x="36" y="113"/>
                      <a:pt x="50" y="107"/>
                      <a:pt x="45" y="99"/>
                    </a:cubicBezTo>
                    <a:cubicBezTo>
                      <a:pt x="40" y="91"/>
                      <a:pt x="38" y="80"/>
                      <a:pt x="33" y="72"/>
                    </a:cubicBezTo>
                    <a:cubicBezTo>
                      <a:pt x="28" y="61"/>
                      <a:pt x="22" y="46"/>
                      <a:pt x="13" y="38"/>
                    </a:cubicBezTo>
                    <a:cubicBezTo>
                      <a:pt x="7" y="33"/>
                      <a:pt x="0" y="40"/>
                      <a:pt x="3" y="46"/>
                    </a:cubicBezTo>
                    <a:cubicBezTo>
                      <a:pt x="9" y="56"/>
                      <a:pt x="14" y="66"/>
                      <a:pt x="20" y="76"/>
                    </a:cubicBezTo>
                    <a:cubicBezTo>
                      <a:pt x="24" y="84"/>
                      <a:pt x="31" y="95"/>
                      <a:pt x="33" y="104"/>
                    </a:cubicBezTo>
                    <a:close/>
                    <a:moveTo>
                      <a:pt x="200" y="148"/>
                    </a:moveTo>
                    <a:cubicBezTo>
                      <a:pt x="201" y="188"/>
                      <a:pt x="151" y="209"/>
                      <a:pt x="120" y="223"/>
                    </a:cubicBezTo>
                    <a:cubicBezTo>
                      <a:pt x="101" y="231"/>
                      <a:pt x="82" y="235"/>
                      <a:pt x="61" y="237"/>
                    </a:cubicBezTo>
                    <a:cubicBezTo>
                      <a:pt x="51" y="237"/>
                      <a:pt x="37" y="233"/>
                      <a:pt x="28" y="229"/>
                    </a:cubicBezTo>
                    <a:cubicBezTo>
                      <a:pt x="27" y="229"/>
                      <a:pt x="25" y="229"/>
                      <a:pt x="23" y="230"/>
                    </a:cubicBezTo>
                    <a:cubicBezTo>
                      <a:pt x="19" y="233"/>
                      <a:pt x="23" y="239"/>
                      <a:pt x="27" y="238"/>
                    </a:cubicBezTo>
                    <a:cubicBezTo>
                      <a:pt x="19" y="240"/>
                      <a:pt x="35" y="243"/>
                      <a:pt x="37" y="244"/>
                    </a:cubicBezTo>
                    <a:cubicBezTo>
                      <a:pt x="49" y="247"/>
                      <a:pt x="60" y="248"/>
                      <a:pt x="72" y="247"/>
                    </a:cubicBezTo>
                    <a:cubicBezTo>
                      <a:pt x="96" y="244"/>
                      <a:pt x="116" y="237"/>
                      <a:pt x="138" y="227"/>
                    </a:cubicBezTo>
                    <a:cubicBezTo>
                      <a:pt x="171" y="212"/>
                      <a:pt x="214" y="189"/>
                      <a:pt x="211" y="147"/>
                    </a:cubicBezTo>
                    <a:cubicBezTo>
                      <a:pt x="210" y="140"/>
                      <a:pt x="200" y="141"/>
                      <a:pt x="200" y="14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Freeform 680"/>
              <p:cNvSpPr>
                <a:spLocks/>
              </p:cNvSpPr>
              <p:nvPr/>
            </p:nvSpPr>
            <p:spPr bwMode="auto">
              <a:xfrm>
                <a:off x="3561738" y="2699598"/>
                <a:ext cx="535559" cy="519118"/>
              </a:xfrm>
              <a:custGeom>
                <a:avLst/>
                <a:gdLst/>
                <a:ahLst/>
                <a:cxnLst>
                  <a:cxn ang="0">
                    <a:pos x="23" y="151"/>
                  </a:cxn>
                  <a:cxn ang="0">
                    <a:pos x="152" y="213"/>
                  </a:cxn>
                  <a:cxn ang="0">
                    <a:pos x="174" y="229"/>
                  </a:cxn>
                  <a:cxn ang="0">
                    <a:pos x="178" y="202"/>
                  </a:cxn>
                  <a:cxn ang="0">
                    <a:pos x="240" y="132"/>
                  </a:cxn>
                  <a:cxn ang="0">
                    <a:pos x="210" y="72"/>
                  </a:cxn>
                  <a:cxn ang="0">
                    <a:pos x="170" y="19"/>
                  </a:cxn>
                  <a:cxn ang="0">
                    <a:pos x="73" y="13"/>
                  </a:cxn>
                  <a:cxn ang="0">
                    <a:pos x="23" y="151"/>
                  </a:cxn>
                </a:cxnLst>
                <a:rect l="0" t="0" r="r" b="b"/>
                <a:pathLst>
                  <a:path w="242" h="234">
                    <a:moveTo>
                      <a:pt x="23" y="151"/>
                    </a:moveTo>
                    <a:cubicBezTo>
                      <a:pt x="45" y="204"/>
                      <a:pt x="103" y="231"/>
                      <a:pt x="152" y="213"/>
                    </a:cubicBezTo>
                    <a:cubicBezTo>
                      <a:pt x="154" y="212"/>
                      <a:pt x="154" y="234"/>
                      <a:pt x="174" y="229"/>
                    </a:cubicBezTo>
                    <a:cubicBezTo>
                      <a:pt x="193" y="224"/>
                      <a:pt x="178" y="202"/>
                      <a:pt x="178" y="202"/>
                    </a:cubicBezTo>
                    <a:cubicBezTo>
                      <a:pt x="207" y="187"/>
                      <a:pt x="235" y="163"/>
                      <a:pt x="240" y="132"/>
                    </a:cubicBezTo>
                    <a:cubicBezTo>
                      <a:pt x="242" y="113"/>
                      <a:pt x="235" y="86"/>
                      <a:pt x="210" y="72"/>
                    </a:cubicBezTo>
                    <a:cubicBezTo>
                      <a:pt x="210" y="72"/>
                      <a:pt x="187" y="33"/>
                      <a:pt x="170" y="19"/>
                    </a:cubicBezTo>
                    <a:cubicBezTo>
                      <a:pt x="146" y="0"/>
                      <a:pt x="103" y="1"/>
                      <a:pt x="73" y="13"/>
                    </a:cubicBezTo>
                    <a:cubicBezTo>
                      <a:pt x="22" y="36"/>
                      <a:pt x="0" y="97"/>
                      <a:pt x="23" y="15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Freeform 681"/>
              <p:cNvSpPr>
                <a:spLocks/>
              </p:cNvSpPr>
              <p:nvPr/>
            </p:nvSpPr>
            <p:spPr bwMode="auto">
              <a:xfrm>
                <a:off x="3707991" y="2902562"/>
                <a:ext cx="32458" cy="39819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2" y="19"/>
                  </a:cxn>
                  <a:cxn ang="0">
                    <a:pos x="15" y="3"/>
                  </a:cxn>
                </a:cxnLst>
                <a:rect l="0" t="0" r="r" b="b"/>
                <a:pathLst>
                  <a:path w="15" h="19">
                    <a:moveTo>
                      <a:pt x="15" y="3"/>
                    </a:moveTo>
                    <a:cubicBezTo>
                      <a:pt x="7" y="0"/>
                      <a:pt x="0" y="9"/>
                      <a:pt x="2" y="19"/>
                    </a:cubicBezTo>
                    <a:cubicBezTo>
                      <a:pt x="2" y="11"/>
                      <a:pt x="8" y="3"/>
                      <a:pt x="15" y="3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Freeform 682"/>
              <p:cNvSpPr>
                <a:spLocks/>
              </p:cNvSpPr>
              <p:nvPr/>
            </p:nvSpPr>
            <p:spPr bwMode="auto">
              <a:xfrm>
                <a:off x="3936334" y="2792429"/>
                <a:ext cx="42786" cy="25071"/>
              </a:xfrm>
              <a:custGeom>
                <a:avLst/>
                <a:gdLst/>
                <a:ahLst/>
                <a:cxnLst>
                  <a:cxn ang="0">
                    <a:pos x="20" y="11"/>
                  </a:cxn>
                  <a:cxn ang="0">
                    <a:pos x="0" y="10"/>
                  </a:cxn>
                  <a:cxn ang="0">
                    <a:pos x="20" y="11"/>
                  </a:cxn>
                </a:cxnLst>
                <a:rect l="0" t="0" r="r" b="b"/>
                <a:pathLst>
                  <a:path w="20" h="11">
                    <a:moveTo>
                      <a:pt x="20" y="11"/>
                    </a:moveTo>
                    <a:cubicBezTo>
                      <a:pt x="10" y="0"/>
                      <a:pt x="1" y="2"/>
                      <a:pt x="0" y="10"/>
                    </a:cubicBezTo>
                    <a:cubicBezTo>
                      <a:pt x="3" y="3"/>
                      <a:pt x="14" y="6"/>
                      <a:pt x="20" y="11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683"/>
              <p:cNvSpPr>
                <a:spLocks/>
              </p:cNvSpPr>
              <p:nvPr/>
            </p:nvSpPr>
            <p:spPr bwMode="auto">
              <a:xfrm>
                <a:off x="3884231" y="2933262"/>
                <a:ext cx="54589" cy="36869"/>
              </a:xfrm>
              <a:custGeom>
                <a:avLst/>
                <a:gdLst/>
                <a:ahLst/>
                <a:cxnLst>
                  <a:cxn ang="0">
                    <a:pos x="3" y="17"/>
                  </a:cxn>
                  <a:cxn ang="0">
                    <a:pos x="21" y="13"/>
                  </a:cxn>
                  <a:cxn ang="0">
                    <a:pos x="3" y="17"/>
                  </a:cxn>
                </a:cxnLst>
                <a:rect l="0" t="0" r="r" b="b"/>
                <a:pathLst>
                  <a:path w="26" h="17">
                    <a:moveTo>
                      <a:pt x="3" y="17"/>
                    </a:moveTo>
                    <a:cubicBezTo>
                      <a:pt x="6" y="10"/>
                      <a:pt x="17" y="3"/>
                      <a:pt x="21" y="13"/>
                    </a:cubicBezTo>
                    <a:cubicBezTo>
                      <a:pt x="26" y="0"/>
                      <a:pt x="0" y="5"/>
                      <a:pt x="3" y="17"/>
                    </a:cubicBezTo>
                    <a:close/>
                  </a:path>
                </a:pathLst>
              </a:custGeom>
              <a:solidFill>
                <a:srgbClr val="FDC5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Freeform 684"/>
              <p:cNvSpPr>
                <a:spLocks/>
              </p:cNvSpPr>
              <p:nvPr/>
            </p:nvSpPr>
            <p:spPr bwMode="auto">
              <a:xfrm>
                <a:off x="3852063" y="3029125"/>
                <a:ext cx="116554" cy="87011"/>
              </a:xfrm>
              <a:custGeom>
                <a:avLst/>
                <a:gdLst/>
                <a:ahLst/>
                <a:cxnLst>
                  <a:cxn ang="0">
                    <a:pos x="19" y="35"/>
                  </a:cxn>
                  <a:cxn ang="0">
                    <a:pos x="31" y="25"/>
                  </a:cxn>
                  <a:cxn ang="0">
                    <a:pos x="47" y="0"/>
                  </a:cxn>
                  <a:cxn ang="0">
                    <a:pos x="0" y="2"/>
                  </a:cxn>
                  <a:cxn ang="0">
                    <a:pos x="19" y="35"/>
                  </a:cxn>
                </a:cxnLst>
                <a:rect l="0" t="0" r="r" b="b"/>
                <a:pathLst>
                  <a:path w="53" h="38">
                    <a:moveTo>
                      <a:pt x="19" y="35"/>
                    </a:moveTo>
                    <a:cubicBezTo>
                      <a:pt x="29" y="38"/>
                      <a:pt x="27" y="26"/>
                      <a:pt x="31" y="25"/>
                    </a:cubicBezTo>
                    <a:cubicBezTo>
                      <a:pt x="42" y="22"/>
                      <a:pt x="51" y="13"/>
                      <a:pt x="47" y="0"/>
                    </a:cubicBezTo>
                    <a:cubicBezTo>
                      <a:pt x="53" y="21"/>
                      <a:pt x="10" y="29"/>
                      <a:pt x="0" y="2"/>
                    </a:cubicBezTo>
                    <a:cubicBezTo>
                      <a:pt x="1" y="11"/>
                      <a:pt x="13" y="33"/>
                      <a:pt x="19" y="35"/>
                    </a:cubicBezTo>
                    <a:close/>
                  </a:path>
                </a:pathLst>
              </a:custGeom>
              <a:solidFill>
                <a:srgbClr val="FA8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Freeform 685"/>
              <p:cNvSpPr>
                <a:spLocks/>
              </p:cNvSpPr>
              <p:nvPr/>
            </p:nvSpPr>
            <p:spPr bwMode="auto">
              <a:xfrm>
                <a:off x="3722985" y="3012204"/>
                <a:ext cx="64916" cy="64890"/>
              </a:xfrm>
              <a:custGeom>
                <a:avLst/>
                <a:gdLst/>
                <a:ahLst/>
                <a:cxnLst>
                  <a:cxn ang="0">
                    <a:pos x="11" y="29"/>
                  </a:cxn>
                  <a:cxn ang="0">
                    <a:pos x="29" y="9"/>
                  </a:cxn>
                  <a:cxn ang="0">
                    <a:pos x="7" y="6"/>
                  </a:cxn>
                  <a:cxn ang="0">
                    <a:pos x="11" y="29"/>
                  </a:cxn>
                </a:cxnLst>
                <a:rect l="0" t="0" r="r" b="b"/>
                <a:pathLst>
                  <a:path w="29" h="29">
                    <a:moveTo>
                      <a:pt x="11" y="29"/>
                    </a:moveTo>
                    <a:cubicBezTo>
                      <a:pt x="21" y="24"/>
                      <a:pt x="29" y="18"/>
                      <a:pt x="29" y="9"/>
                    </a:cubicBezTo>
                    <a:cubicBezTo>
                      <a:pt x="24" y="1"/>
                      <a:pt x="17" y="0"/>
                      <a:pt x="7" y="6"/>
                    </a:cubicBezTo>
                    <a:cubicBezTo>
                      <a:pt x="0" y="13"/>
                      <a:pt x="2" y="23"/>
                      <a:pt x="11" y="29"/>
                    </a:cubicBezTo>
                    <a:close/>
                  </a:path>
                </a:pathLst>
              </a:custGeom>
              <a:solidFill>
                <a:srgbClr val="FCA0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Freeform 686"/>
              <p:cNvSpPr>
                <a:spLocks/>
              </p:cNvSpPr>
              <p:nvPr/>
            </p:nvSpPr>
            <p:spPr bwMode="auto">
              <a:xfrm>
                <a:off x="4015332" y="2907499"/>
                <a:ext cx="67867" cy="61940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15" y="2"/>
                  </a:cxn>
                  <a:cxn ang="0">
                    <a:pos x="1" y="7"/>
                  </a:cxn>
                </a:cxnLst>
                <a:rect l="0" t="0" r="r" b="b"/>
                <a:pathLst>
                  <a:path w="31" h="28">
                    <a:moveTo>
                      <a:pt x="1" y="7"/>
                    </a:moveTo>
                    <a:cubicBezTo>
                      <a:pt x="0" y="28"/>
                      <a:pt x="31" y="11"/>
                      <a:pt x="15" y="2"/>
                    </a:cubicBezTo>
                    <a:cubicBezTo>
                      <a:pt x="11" y="0"/>
                      <a:pt x="5" y="4"/>
                      <a:pt x="1" y="7"/>
                    </a:cubicBezTo>
                    <a:close/>
                  </a:path>
                </a:pathLst>
              </a:custGeom>
              <a:solidFill>
                <a:srgbClr val="FC9E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Freeform 687"/>
              <p:cNvSpPr>
                <a:spLocks/>
              </p:cNvSpPr>
              <p:nvPr/>
            </p:nvSpPr>
            <p:spPr bwMode="auto">
              <a:xfrm>
                <a:off x="3961473" y="2859133"/>
                <a:ext cx="45737" cy="56041"/>
              </a:xfrm>
              <a:custGeom>
                <a:avLst/>
                <a:gdLst/>
                <a:ahLst/>
                <a:cxnLst>
                  <a:cxn ang="0">
                    <a:pos x="3" y="20"/>
                  </a:cxn>
                  <a:cxn ang="0">
                    <a:pos x="20" y="11"/>
                  </a:cxn>
                  <a:cxn ang="0">
                    <a:pos x="7" y="2"/>
                  </a:cxn>
                  <a:cxn ang="0">
                    <a:pos x="3" y="20"/>
                  </a:cxn>
                </a:cxnLst>
                <a:rect l="0" t="0" r="r" b="b"/>
                <a:pathLst>
                  <a:path w="21" h="25">
                    <a:moveTo>
                      <a:pt x="3" y="20"/>
                    </a:moveTo>
                    <a:cubicBezTo>
                      <a:pt x="5" y="25"/>
                      <a:pt x="19" y="16"/>
                      <a:pt x="20" y="11"/>
                    </a:cubicBezTo>
                    <a:cubicBezTo>
                      <a:pt x="21" y="4"/>
                      <a:pt x="12" y="0"/>
                      <a:pt x="7" y="2"/>
                    </a:cubicBezTo>
                    <a:cubicBezTo>
                      <a:pt x="0" y="5"/>
                      <a:pt x="0" y="15"/>
                      <a:pt x="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Freeform 688"/>
              <p:cNvSpPr>
                <a:spLocks/>
              </p:cNvSpPr>
              <p:nvPr/>
            </p:nvSpPr>
            <p:spPr bwMode="auto">
              <a:xfrm>
                <a:off x="3963315" y="2867817"/>
                <a:ext cx="32458" cy="42769"/>
              </a:xfrm>
              <a:custGeom>
                <a:avLst/>
                <a:gdLst/>
                <a:ahLst/>
                <a:cxnLst>
                  <a:cxn ang="0">
                    <a:pos x="15" y="9"/>
                  </a:cxn>
                  <a:cxn ang="0">
                    <a:pos x="2" y="5"/>
                  </a:cxn>
                  <a:cxn ang="0">
                    <a:pos x="1" y="11"/>
                  </a:cxn>
                  <a:cxn ang="0">
                    <a:pos x="15" y="9"/>
                  </a:cxn>
                </a:cxnLst>
                <a:rect l="0" t="0" r="r" b="b"/>
                <a:pathLst>
                  <a:path w="15" h="19">
                    <a:moveTo>
                      <a:pt x="15" y="9"/>
                    </a:moveTo>
                    <a:cubicBezTo>
                      <a:pt x="13" y="2"/>
                      <a:pt x="6" y="0"/>
                      <a:pt x="2" y="5"/>
                    </a:cubicBezTo>
                    <a:cubicBezTo>
                      <a:pt x="0" y="7"/>
                      <a:pt x="1" y="11"/>
                      <a:pt x="1" y="11"/>
                    </a:cubicBezTo>
                    <a:cubicBezTo>
                      <a:pt x="1" y="19"/>
                      <a:pt x="12" y="14"/>
                      <a:pt x="15" y="9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Freeform 689"/>
              <p:cNvSpPr>
                <a:spLocks/>
              </p:cNvSpPr>
              <p:nvPr/>
            </p:nvSpPr>
            <p:spPr bwMode="auto">
              <a:xfrm>
                <a:off x="3967219" y="2874173"/>
                <a:ext cx="20655" cy="26546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9" y="6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cubicBezTo>
                      <a:pt x="8" y="1"/>
                      <a:pt x="4" y="0"/>
                      <a:pt x="1" y="3"/>
                    </a:cubicBezTo>
                    <a:cubicBezTo>
                      <a:pt x="0" y="4"/>
                      <a:pt x="0" y="7"/>
                      <a:pt x="0" y="7"/>
                    </a:cubicBezTo>
                    <a:cubicBezTo>
                      <a:pt x="1" y="11"/>
                      <a:pt x="7" y="8"/>
                      <a:pt x="9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Freeform 690"/>
              <p:cNvSpPr>
                <a:spLocks/>
              </p:cNvSpPr>
              <p:nvPr/>
            </p:nvSpPr>
            <p:spPr bwMode="auto">
              <a:xfrm>
                <a:off x="3965626" y="2875353"/>
                <a:ext cx="13279" cy="13273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4" y="6"/>
                  </a:cxn>
                  <a:cxn ang="0">
                    <a:pos x="5" y="2"/>
                  </a:cxn>
                  <a:cxn ang="0">
                    <a:pos x="2" y="1"/>
                  </a:cxn>
                  <a:cxn ang="0">
                    <a:pos x="1" y="4"/>
                  </a:cxn>
                </a:cxnLst>
                <a:rect l="0" t="0" r="r" b="b"/>
                <a:pathLst>
                  <a:path w="6" h="6">
                    <a:moveTo>
                      <a:pt x="1" y="4"/>
                    </a:moveTo>
                    <a:cubicBezTo>
                      <a:pt x="1" y="5"/>
                      <a:pt x="3" y="6"/>
                      <a:pt x="4" y="6"/>
                    </a:cubicBezTo>
                    <a:cubicBezTo>
                      <a:pt x="5" y="5"/>
                      <a:pt x="6" y="4"/>
                      <a:pt x="5" y="2"/>
                    </a:cubicBezTo>
                    <a:cubicBezTo>
                      <a:pt x="5" y="1"/>
                      <a:pt x="3" y="0"/>
                      <a:pt x="2" y="1"/>
                    </a:cubicBezTo>
                    <a:cubicBezTo>
                      <a:pt x="1" y="1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691"/>
              <p:cNvSpPr>
                <a:spLocks/>
              </p:cNvSpPr>
              <p:nvPr/>
            </p:nvSpPr>
            <p:spPr bwMode="auto">
              <a:xfrm>
                <a:off x="3726097" y="2958042"/>
                <a:ext cx="61965" cy="48668"/>
              </a:xfrm>
              <a:custGeom>
                <a:avLst/>
                <a:gdLst/>
                <a:ahLst/>
                <a:cxnLst>
                  <a:cxn ang="0">
                    <a:pos x="10" y="19"/>
                  </a:cxn>
                  <a:cxn ang="0">
                    <a:pos x="27" y="10"/>
                  </a:cxn>
                  <a:cxn ang="0">
                    <a:pos x="14" y="2"/>
                  </a:cxn>
                  <a:cxn ang="0">
                    <a:pos x="10" y="19"/>
                  </a:cxn>
                </a:cxnLst>
                <a:rect l="0" t="0" r="r" b="b"/>
                <a:pathLst>
                  <a:path w="28" h="23">
                    <a:moveTo>
                      <a:pt x="10" y="19"/>
                    </a:moveTo>
                    <a:cubicBezTo>
                      <a:pt x="14" y="23"/>
                      <a:pt x="26" y="15"/>
                      <a:pt x="27" y="10"/>
                    </a:cubicBezTo>
                    <a:cubicBezTo>
                      <a:pt x="28" y="4"/>
                      <a:pt x="20" y="0"/>
                      <a:pt x="14" y="2"/>
                    </a:cubicBezTo>
                    <a:cubicBezTo>
                      <a:pt x="0" y="6"/>
                      <a:pt x="7" y="16"/>
                      <a:pt x="10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Freeform 692"/>
              <p:cNvSpPr>
                <a:spLocks/>
              </p:cNvSpPr>
              <p:nvPr/>
            </p:nvSpPr>
            <p:spPr bwMode="auto">
              <a:xfrm>
                <a:off x="3749380" y="2970618"/>
                <a:ext cx="45736" cy="39818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3" y="4"/>
                  </a:cxn>
                  <a:cxn ang="0">
                    <a:pos x="3" y="11"/>
                  </a:cxn>
                  <a:cxn ang="0">
                    <a:pos x="15" y="5"/>
                  </a:cxn>
                </a:cxnLst>
                <a:rect l="0" t="0" r="r" b="b"/>
                <a:pathLst>
                  <a:path w="20" h="18">
                    <a:moveTo>
                      <a:pt x="15" y="5"/>
                    </a:moveTo>
                    <a:cubicBezTo>
                      <a:pt x="13" y="1"/>
                      <a:pt x="7" y="0"/>
                      <a:pt x="3" y="4"/>
                    </a:cubicBezTo>
                    <a:cubicBezTo>
                      <a:pt x="3" y="5"/>
                      <a:pt x="0" y="7"/>
                      <a:pt x="3" y="11"/>
                    </a:cubicBezTo>
                    <a:cubicBezTo>
                      <a:pt x="4" y="18"/>
                      <a:pt x="20" y="12"/>
                      <a:pt x="15" y="5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Freeform 693"/>
              <p:cNvSpPr>
                <a:spLocks/>
              </p:cNvSpPr>
              <p:nvPr/>
            </p:nvSpPr>
            <p:spPr bwMode="auto">
              <a:xfrm>
                <a:off x="3751677" y="2978933"/>
                <a:ext cx="22130" cy="20647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1" y="2"/>
                  </a:cxn>
                  <a:cxn ang="0">
                    <a:pos x="1" y="6"/>
                  </a:cxn>
                  <a:cxn ang="0">
                    <a:pos x="7" y="3"/>
                  </a:cxn>
                </a:cxnLst>
                <a:rect l="0" t="0" r="r" b="b"/>
                <a:pathLst>
                  <a:path w="10" h="9">
                    <a:moveTo>
                      <a:pt x="7" y="3"/>
                    </a:moveTo>
                    <a:cubicBezTo>
                      <a:pt x="6" y="1"/>
                      <a:pt x="3" y="0"/>
                      <a:pt x="1" y="2"/>
                    </a:cubicBezTo>
                    <a:cubicBezTo>
                      <a:pt x="1" y="3"/>
                      <a:pt x="0" y="4"/>
                      <a:pt x="1" y="6"/>
                    </a:cubicBezTo>
                    <a:cubicBezTo>
                      <a:pt x="2" y="9"/>
                      <a:pt x="10" y="6"/>
                      <a:pt x="7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Freeform 694"/>
              <p:cNvSpPr>
                <a:spLocks/>
              </p:cNvSpPr>
              <p:nvPr/>
            </p:nvSpPr>
            <p:spPr bwMode="auto">
              <a:xfrm>
                <a:off x="3745452" y="2978550"/>
                <a:ext cx="13279" cy="1032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4" y="4"/>
                  </a:cxn>
                  <a:cxn ang="0">
                    <a:pos x="6" y="1"/>
                  </a:cxn>
                  <a:cxn ang="0">
                    <a:pos x="2" y="1"/>
                  </a:cxn>
                  <a:cxn ang="0">
                    <a:pos x="1" y="3"/>
                  </a:cxn>
                </a:cxnLst>
                <a:rect l="0" t="0" r="r" b="b"/>
                <a:pathLst>
                  <a:path w="6" h="5">
                    <a:moveTo>
                      <a:pt x="1" y="3"/>
                    </a:moveTo>
                    <a:cubicBezTo>
                      <a:pt x="1" y="4"/>
                      <a:pt x="3" y="5"/>
                      <a:pt x="4" y="4"/>
                    </a:cubicBezTo>
                    <a:cubicBezTo>
                      <a:pt x="5" y="3"/>
                      <a:pt x="6" y="2"/>
                      <a:pt x="6" y="1"/>
                    </a:cubicBezTo>
                    <a:cubicBezTo>
                      <a:pt x="5" y="0"/>
                      <a:pt x="4" y="0"/>
                      <a:pt x="2" y="1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Freeform 695"/>
              <p:cNvSpPr>
                <a:spLocks/>
              </p:cNvSpPr>
              <p:nvPr/>
            </p:nvSpPr>
            <p:spPr bwMode="auto">
              <a:xfrm>
                <a:off x="3524052" y="2610982"/>
                <a:ext cx="629982" cy="573684"/>
              </a:xfrm>
              <a:custGeom>
                <a:avLst/>
                <a:gdLst/>
                <a:ahLst/>
                <a:cxnLst>
                  <a:cxn ang="0">
                    <a:pos x="33" y="249"/>
                  </a:cxn>
                  <a:cxn ang="0">
                    <a:pos x="27" y="255"/>
                  </a:cxn>
                  <a:cxn ang="0">
                    <a:pos x="15" y="241"/>
                  </a:cxn>
                  <a:cxn ang="0">
                    <a:pos x="5" y="199"/>
                  </a:cxn>
                  <a:cxn ang="0">
                    <a:pos x="2" y="159"/>
                  </a:cxn>
                  <a:cxn ang="0">
                    <a:pos x="10" y="103"/>
                  </a:cxn>
                  <a:cxn ang="0">
                    <a:pos x="48" y="49"/>
                  </a:cxn>
                  <a:cxn ang="0">
                    <a:pos x="163" y="9"/>
                  </a:cxn>
                  <a:cxn ang="0">
                    <a:pos x="173" y="32"/>
                  </a:cxn>
                  <a:cxn ang="0">
                    <a:pos x="228" y="79"/>
                  </a:cxn>
                  <a:cxn ang="0">
                    <a:pos x="256" y="103"/>
                  </a:cxn>
                  <a:cxn ang="0">
                    <a:pos x="271" y="105"/>
                  </a:cxn>
                  <a:cxn ang="0">
                    <a:pos x="279" y="108"/>
                  </a:cxn>
                  <a:cxn ang="0">
                    <a:pos x="284" y="119"/>
                  </a:cxn>
                  <a:cxn ang="0">
                    <a:pos x="268" y="131"/>
                  </a:cxn>
                  <a:cxn ang="0">
                    <a:pos x="264" y="135"/>
                  </a:cxn>
                  <a:cxn ang="0">
                    <a:pos x="240" y="116"/>
                  </a:cxn>
                  <a:cxn ang="0">
                    <a:pos x="225" y="101"/>
                  </a:cxn>
                  <a:cxn ang="0">
                    <a:pos x="197" y="82"/>
                  </a:cxn>
                  <a:cxn ang="0">
                    <a:pos x="191" y="84"/>
                  </a:cxn>
                  <a:cxn ang="0">
                    <a:pos x="106" y="60"/>
                  </a:cxn>
                  <a:cxn ang="0">
                    <a:pos x="163" y="108"/>
                  </a:cxn>
                  <a:cxn ang="0">
                    <a:pos x="117" y="76"/>
                  </a:cxn>
                  <a:cxn ang="0">
                    <a:pos x="101" y="90"/>
                  </a:cxn>
                  <a:cxn ang="0">
                    <a:pos x="128" y="127"/>
                  </a:cxn>
                  <a:cxn ang="0">
                    <a:pos x="95" y="95"/>
                  </a:cxn>
                  <a:cxn ang="0">
                    <a:pos x="70" y="84"/>
                  </a:cxn>
                  <a:cxn ang="0">
                    <a:pos x="67" y="162"/>
                  </a:cxn>
                  <a:cxn ang="0">
                    <a:pos x="91" y="240"/>
                  </a:cxn>
                  <a:cxn ang="0">
                    <a:pos x="71" y="204"/>
                  </a:cxn>
                  <a:cxn ang="0">
                    <a:pos x="53" y="172"/>
                  </a:cxn>
                  <a:cxn ang="0">
                    <a:pos x="68" y="248"/>
                  </a:cxn>
                  <a:cxn ang="0">
                    <a:pos x="56" y="248"/>
                  </a:cxn>
                  <a:cxn ang="0">
                    <a:pos x="39" y="249"/>
                  </a:cxn>
                </a:cxnLst>
                <a:rect l="0" t="0" r="r" b="b"/>
                <a:pathLst>
                  <a:path w="285" h="258">
                    <a:moveTo>
                      <a:pt x="39" y="249"/>
                    </a:moveTo>
                    <a:cubicBezTo>
                      <a:pt x="37" y="250"/>
                      <a:pt x="35" y="249"/>
                      <a:pt x="33" y="249"/>
                    </a:cubicBezTo>
                    <a:cubicBezTo>
                      <a:pt x="32" y="250"/>
                      <a:pt x="32" y="251"/>
                      <a:pt x="31" y="252"/>
                    </a:cubicBezTo>
                    <a:cubicBezTo>
                      <a:pt x="30" y="253"/>
                      <a:pt x="29" y="255"/>
                      <a:pt x="27" y="255"/>
                    </a:cubicBezTo>
                    <a:cubicBezTo>
                      <a:pt x="13" y="258"/>
                      <a:pt x="2" y="240"/>
                      <a:pt x="3" y="226"/>
                    </a:cubicBezTo>
                    <a:cubicBezTo>
                      <a:pt x="5" y="232"/>
                      <a:pt x="12" y="239"/>
                      <a:pt x="15" y="241"/>
                    </a:cubicBezTo>
                    <a:cubicBezTo>
                      <a:pt x="19" y="242"/>
                      <a:pt x="22" y="239"/>
                      <a:pt x="22" y="236"/>
                    </a:cubicBezTo>
                    <a:cubicBezTo>
                      <a:pt x="20" y="222"/>
                      <a:pt x="12" y="211"/>
                      <a:pt x="5" y="199"/>
                    </a:cubicBezTo>
                    <a:cubicBezTo>
                      <a:pt x="5" y="197"/>
                      <a:pt x="5" y="196"/>
                      <a:pt x="4" y="194"/>
                    </a:cubicBezTo>
                    <a:cubicBezTo>
                      <a:pt x="2" y="182"/>
                      <a:pt x="1" y="170"/>
                      <a:pt x="2" y="159"/>
                    </a:cubicBezTo>
                    <a:cubicBezTo>
                      <a:pt x="3" y="146"/>
                      <a:pt x="0" y="130"/>
                      <a:pt x="4" y="119"/>
                    </a:cubicBezTo>
                    <a:cubicBezTo>
                      <a:pt x="5" y="113"/>
                      <a:pt x="9" y="108"/>
                      <a:pt x="10" y="103"/>
                    </a:cubicBezTo>
                    <a:cubicBezTo>
                      <a:pt x="12" y="98"/>
                      <a:pt x="13" y="91"/>
                      <a:pt x="15" y="87"/>
                    </a:cubicBezTo>
                    <a:cubicBezTo>
                      <a:pt x="22" y="72"/>
                      <a:pt x="35" y="59"/>
                      <a:pt x="48" y="49"/>
                    </a:cubicBezTo>
                    <a:cubicBezTo>
                      <a:pt x="56" y="44"/>
                      <a:pt x="63" y="39"/>
                      <a:pt x="70" y="38"/>
                    </a:cubicBezTo>
                    <a:cubicBezTo>
                      <a:pt x="90" y="14"/>
                      <a:pt x="138" y="0"/>
                      <a:pt x="163" y="9"/>
                    </a:cubicBezTo>
                    <a:cubicBezTo>
                      <a:pt x="144" y="12"/>
                      <a:pt x="114" y="10"/>
                      <a:pt x="95" y="27"/>
                    </a:cubicBezTo>
                    <a:cubicBezTo>
                      <a:pt x="125" y="18"/>
                      <a:pt x="152" y="22"/>
                      <a:pt x="173" y="32"/>
                    </a:cubicBezTo>
                    <a:cubicBezTo>
                      <a:pt x="185" y="38"/>
                      <a:pt x="210" y="52"/>
                      <a:pt x="217" y="66"/>
                    </a:cubicBezTo>
                    <a:cubicBezTo>
                      <a:pt x="220" y="72"/>
                      <a:pt x="223" y="74"/>
                      <a:pt x="228" y="79"/>
                    </a:cubicBezTo>
                    <a:cubicBezTo>
                      <a:pt x="233" y="84"/>
                      <a:pt x="238" y="92"/>
                      <a:pt x="245" y="96"/>
                    </a:cubicBezTo>
                    <a:cubicBezTo>
                      <a:pt x="249" y="99"/>
                      <a:pt x="252" y="101"/>
                      <a:pt x="256" y="103"/>
                    </a:cubicBezTo>
                    <a:cubicBezTo>
                      <a:pt x="256" y="103"/>
                      <a:pt x="259" y="104"/>
                      <a:pt x="261" y="106"/>
                    </a:cubicBezTo>
                    <a:cubicBezTo>
                      <a:pt x="266" y="108"/>
                      <a:pt x="268" y="108"/>
                      <a:pt x="271" y="105"/>
                    </a:cubicBezTo>
                    <a:cubicBezTo>
                      <a:pt x="273" y="100"/>
                      <a:pt x="268" y="97"/>
                      <a:pt x="266" y="95"/>
                    </a:cubicBezTo>
                    <a:cubicBezTo>
                      <a:pt x="275" y="99"/>
                      <a:pt x="279" y="101"/>
                      <a:pt x="279" y="108"/>
                    </a:cubicBezTo>
                    <a:cubicBezTo>
                      <a:pt x="279" y="110"/>
                      <a:pt x="280" y="111"/>
                      <a:pt x="281" y="112"/>
                    </a:cubicBezTo>
                    <a:cubicBezTo>
                      <a:pt x="280" y="116"/>
                      <a:pt x="285" y="116"/>
                      <a:pt x="284" y="119"/>
                    </a:cubicBezTo>
                    <a:cubicBezTo>
                      <a:pt x="282" y="122"/>
                      <a:pt x="278" y="120"/>
                      <a:pt x="274" y="122"/>
                    </a:cubicBezTo>
                    <a:cubicBezTo>
                      <a:pt x="272" y="125"/>
                      <a:pt x="274" y="129"/>
                      <a:pt x="268" y="131"/>
                    </a:cubicBezTo>
                    <a:cubicBezTo>
                      <a:pt x="269" y="134"/>
                      <a:pt x="271" y="133"/>
                      <a:pt x="270" y="135"/>
                    </a:cubicBezTo>
                    <a:cubicBezTo>
                      <a:pt x="267" y="137"/>
                      <a:pt x="267" y="133"/>
                      <a:pt x="264" y="135"/>
                    </a:cubicBezTo>
                    <a:cubicBezTo>
                      <a:pt x="264" y="137"/>
                      <a:pt x="265" y="139"/>
                      <a:pt x="262" y="140"/>
                    </a:cubicBezTo>
                    <a:cubicBezTo>
                      <a:pt x="252" y="136"/>
                      <a:pt x="249" y="124"/>
                      <a:pt x="240" y="116"/>
                    </a:cubicBezTo>
                    <a:cubicBezTo>
                      <a:pt x="237" y="113"/>
                      <a:pt x="232" y="111"/>
                      <a:pt x="229" y="108"/>
                    </a:cubicBezTo>
                    <a:cubicBezTo>
                      <a:pt x="227" y="106"/>
                      <a:pt x="226" y="103"/>
                      <a:pt x="225" y="101"/>
                    </a:cubicBezTo>
                    <a:cubicBezTo>
                      <a:pt x="218" y="91"/>
                      <a:pt x="212" y="81"/>
                      <a:pt x="203" y="75"/>
                    </a:cubicBezTo>
                    <a:cubicBezTo>
                      <a:pt x="199" y="77"/>
                      <a:pt x="199" y="79"/>
                      <a:pt x="197" y="82"/>
                    </a:cubicBezTo>
                    <a:cubicBezTo>
                      <a:pt x="193" y="82"/>
                      <a:pt x="186" y="72"/>
                      <a:pt x="181" y="70"/>
                    </a:cubicBezTo>
                    <a:cubicBezTo>
                      <a:pt x="182" y="72"/>
                      <a:pt x="192" y="82"/>
                      <a:pt x="191" y="84"/>
                    </a:cubicBezTo>
                    <a:cubicBezTo>
                      <a:pt x="187" y="88"/>
                      <a:pt x="183" y="93"/>
                      <a:pt x="176" y="94"/>
                    </a:cubicBezTo>
                    <a:cubicBezTo>
                      <a:pt x="155" y="78"/>
                      <a:pt x="133" y="62"/>
                      <a:pt x="106" y="60"/>
                    </a:cubicBezTo>
                    <a:cubicBezTo>
                      <a:pt x="121" y="69"/>
                      <a:pt x="138" y="80"/>
                      <a:pt x="152" y="93"/>
                    </a:cubicBezTo>
                    <a:cubicBezTo>
                      <a:pt x="157" y="96"/>
                      <a:pt x="166" y="101"/>
                      <a:pt x="163" y="108"/>
                    </a:cubicBezTo>
                    <a:cubicBezTo>
                      <a:pt x="157" y="111"/>
                      <a:pt x="156" y="105"/>
                      <a:pt x="153" y="103"/>
                    </a:cubicBezTo>
                    <a:cubicBezTo>
                      <a:pt x="143" y="93"/>
                      <a:pt x="130" y="83"/>
                      <a:pt x="117" y="76"/>
                    </a:cubicBezTo>
                    <a:cubicBezTo>
                      <a:pt x="105" y="69"/>
                      <a:pt x="92" y="60"/>
                      <a:pt x="77" y="60"/>
                    </a:cubicBezTo>
                    <a:cubicBezTo>
                      <a:pt x="85" y="70"/>
                      <a:pt x="93" y="80"/>
                      <a:pt x="101" y="90"/>
                    </a:cubicBezTo>
                    <a:cubicBezTo>
                      <a:pt x="110" y="99"/>
                      <a:pt x="121" y="108"/>
                      <a:pt x="126" y="119"/>
                    </a:cubicBezTo>
                    <a:cubicBezTo>
                      <a:pt x="127" y="121"/>
                      <a:pt x="129" y="125"/>
                      <a:pt x="128" y="127"/>
                    </a:cubicBezTo>
                    <a:cubicBezTo>
                      <a:pt x="122" y="131"/>
                      <a:pt x="121" y="124"/>
                      <a:pt x="118" y="121"/>
                    </a:cubicBezTo>
                    <a:cubicBezTo>
                      <a:pt x="112" y="113"/>
                      <a:pt x="103" y="104"/>
                      <a:pt x="95" y="95"/>
                    </a:cubicBezTo>
                    <a:cubicBezTo>
                      <a:pt x="87" y="86"/>
                      <a:pt x="81" y="75"/>
                      <a:pt x="73" y="67"/>
                    </a:cubicBezTo>
                    <a:cubicBezTo>
                      <a:pt x="70" y="72"/>
                      <a:pt x="70" y="78"/>
                      <a:pt x="70" y="84"/>
                    </a:cubicBezTo>
                    <a:cubicBezTo>
                      <a:pt x="79" y="96"/>
                      <a:pt x="93" y="150"/>
                      <a:pt x="87" y="155"/>
                    </a:cubicBezTo>
                    <a:cubicBezTo>
                      <a:pt x="84" y="158"/>
                      <a:pt x="74" y="158"/>
                      <a:pt x="67" y="162"/>
                    </a:cubicBezTo>
                    <a:cubicBezTo>
                      <a:pt x="68" y="178"/>
                      <a:pt x="77" y="199"/>
                      <a:pt x="85" y="216"/>
                    </a:cubicBezTo>
                    <a:cubicBezTo>
                      <a:pt x="89" y="223"/>
                      <a:pt x="96" y="234"/>
                      <a:pt x="91" y="240"/>
                    </a:cubicBezTo>
                    <a:cubicBezTo>
                      <a:pt x="87" y="239"/>
                      <a:pt x="85" y="233"/>
                      <a:pt x="83" y="229"/>
                    </a:cubicBezTo>
                    <a:cubicBezTo>
                      <a:pt x="79" y="220"/>
                      <a:pt x="75" y="212"/>
                      <a:pt x="71" y="204"/>
                    </a:cubicBezTo>
                    <a:cubicBezTo>
                      <a:pt x="64" y="191"/>
                      <a:pt x="61" y="178"/>
                      <a:pt x="58" y="167"/>
                    </a:cubicBezTo>
                    <a:cubicBezTo>
                      <a:pt x="56" y="169"/>
                      <a:pt x="54" y="170"/>
                      <a:pt x="53" y="172"/>
                    </a:cubicBezTo>
                    <a:cubicBezTo>
                      <a:pt x="57" y="193"/>
                      <a:pt x="70" y="218"/>
                      <a:pt x="75" y="239"/>
                    </a:cubicBezTo>
                    <a:cubicBezTo>
                      <a:pt x="72" y="242"/>
                      <a:pt x="72" y="246"/>
                      <a:pt x="68" y="248"/>
                    </a:cubicBezTo>
                    <a:cubicBezTo>
                      <a:pt x="64" y="249"/>
                      <a:pt x="64" y="244"/>
                      <a:pt x="61" y="243"/>
                    </a:cubicBezTo>
                    <a:cubicBezTo>
                      <a:pt x="59" y="244"/>
                      <a:pt x="59" y="247"/>
                      <a:pt x="56" y="248"/>
                    </a:cubicBezTo>
                    <a:cubicBezTo>
                      <a:pt x="52" y="248"/>
                      <a:pt x="51" y="243"/>
                      <a:pt x="48" y="242"/>
                    </a:cubicBezTo>
                    <a:cubicBezTo>
                      <a:pt x="45" y="244"/>
                      <a:pt x="44" y="247"/>
                      <a:pt x="39" y="249"/>
                    </a:cubicBez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" name="Freeform 696"/>
              <p:cNvSpPr>
                <a:spLocks/>
              </p:cNvSpPr>
              <p:nvPr/>
            </p:nvSpPr>
            <p:spPr bwMode="auto">
              <a:xfrm>
                <a:off x="3563826" y="2975604"/>
                <a:ext cx="70818" cy="3244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6" y="2"/>
                  </a:cxn>
                  <a:cxn ang="0">
                    <a:pos x="30" y="12"/>
                  </a:cxn>
                  <a:cxn ang="0">
                    <a:pos x="1" y="11"/>
                  </a:cxn>
                  <a:cxn ang="0">
                    <a:pos x="0" y="4"/>
                  </a:cxn>
                </a:cxnLst>
                <a:rect l="0" t="0" r="r" b="b"/>
                <a:pathLst>
                  <a:path w="32" h="15">
                    <a:moveTo>
                      <a:pt x="0" y="4"/>
                    </a:moveTo>
                    <a:cubicBezTo>
                      <a:pt x="0" y="4"/>
                      <a:pt x="18" y="0"/>
                      <a:pt x="26" y="2"/>
                    </a:cubicBezTo>
                    <a:cubicBezTo>
                      <a:pt x="32" y="5"/>
                      <a:pt x="31" y="10"/>
                      <a:pt x="30" y="12"/>
                    </a:cubicBezTo>
                    <a:cubicBezTo>
                      <a:pt x="28" y="15"/>
                      <a:pt x="5" y="11"/>
                      <a:pt x="1" y="11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D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" name="Freeform 697"/>
              <p:cNvSpPr>
                <a:spLocks/>
              </p:cNvSpPr>
              <p:nvPr/>
            </p:nvSpPr>
            <p:spPr bwMode="auto">
              <a:xfrm>
                <a:off x="3615205" y="2994575"/>
                <a:ext cx="5901" cy="1032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3" y="4"/>
                      <a:pt x="4" y="3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Freeform 698"/>
              <p:cNvSpPr>
                <a:spLocks/>
              </p:cNvSpPr>
              <p:nvPr/>
            </p:nvSpPr>
            <p:spPr bwMode="auto">
              <a:xfrm>
                <a:off x="3608716" y="2991587"/>
                <a:ext cx="7377" cy="1327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5"/>
                  </a:cxn>
                  <a:cxn ang="0">
                    <a:pos x="3" y="2"/>
                  </a:cxn>
                  <a:cxn ang="0">
                    <a:pos x="1" y="1"/>
                  </a:cxn>
                  <a:cxn ang="0">
                    <a:pos x="0" y="3"/>
                  </a:cxn>
                </a:cxnLst>
                <a:rect l="0" t="0" r="r" b="b"/>
                <a:pathLst>
                  <a:path w="3" h="5">
                    <a:moveTo>
                      <a:pt x="0" y="3"/>
                    </a:moveTo>
                    <a:cubicBezTo>
                      <a:pt x="0" y="4"/>
                      <a:pt x="1" y="5"/>
                      <a:pt x="2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" name="Freeform 699"/>
              <p:cNvSpPr>
                <a:spLocks/>
              </p:cNvSpPr>
              <p:nvPr/>
            </p:nvSpPr>
            <p:spPr bwMode="auto">
              <a:xfrm>
                <a:off x="3597570" y="2991269"/>
                <a:ext cx="8852" cy="1032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4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" name="Freeform 700"/>
              <p:cNvSpPr>
                <a:spLocks/>
              </p:cNvSpPr>
              <p:nvPr/>
            </p:nvSpPr>
            <p:spPr bwMode="auto">
              <a:xfrm>
                <a:off x="3579730" y="2993192"/>
                <a:ext cx="7376" cy="1032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Freeform 701"/>
              <p:cNvSpPr>
                <a:spLocks/>
              </p:cNvSpPr>
              <p:nvPr/>
            </p:nvSpPr>
            <p:spPr bwMode="auto">
              <a:xfrm>
                <a:off x="3566777" y="2990356"/>
                <a:ext cx="8852" cy="1032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2" y="4"/>
                    </a:cubicBezTo>
                    <a:cubicBezTo>
                      <a:pt x="3" y="3"/>
                      <a:pt x="4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雷奥与狗0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7" b="6021"/>
          <a:stretch>
            <a:fillRect/>
          </a:stretch>
        </p:blipFill>
        <p:spPr bwMode="auto">
          <a:xfrm>
            <a:off x="2643188" y="142875"/>
            <a:ext cx="5519737" cy="634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15063" y="6357938"/>
            <a:ext cx="2786062" cy="3238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1500">
                <a:effectLst>
                  <a:outerShdw blurRad="38100" dist="38100" dir="2700000" algn="tl">
                    <a:srgbClr val="DDDDDD"/>
                  </a:outerShdw>
                </a:effectLst>
                <a:latin typeface="华文新魏" charset="0"/>
                <a:ea typeface="华文新魏" charset="0"/>
                <a:cs typeface="华文新魏" charset="0"/>
              </a:rPr>
              <a:t>幼儿园游戏探究活动 大班上册</a:t>
            </a:r>
          </a:p>
        </p:txBody>
      </p:sp>
      <p:grpSp>
        <p:nvGrpSpPr>
          <p:cNvPr id="36868" name="组合 66"/>
          <p:cNvGrpSpPr>
            <a:grpSpLocks/>
          </p:cNvGrpSpPr>
          <p:nvPr/>
        </p:nvGrpSpPr>
        <p:grpSpPr bwMode="auto">
          <a:xfrm>
            <a:off x="-15875" y="0"/>
            <a:ext cx="1516063" cy="6858000"/>
            <a:chOff x="-15875" y="0"/>
            <a:chExt cx="1516063" cy="6858000"/>
          </a:xfrm>
        </p:grpSpPr>
        <p:sp>
          <p:nvSpPr>
            <p:cNvPr id="5" name="矩形 4"/>
            <p:cNvSpPr/>
            <p:nvPr/>
          </p:nvSpPr>
          <p:spPr>
            <a:xfrm flipV="1">
              <a:off x="-15875" y="0"/>
              <a:ext cx="1516063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36870" name="矩形 6"/>
            <p:cNvSpPr>
              <a:spLocks noChangeArrowheads="1"/>
            </p:cNvSpPr>
            <p:nvPr/>
          </p:nvSpPr>
          <p:spPr bwMode="auto">
            <a:xfrm>
              <a:off x="357188" y="428625"/>
              <a:ext cx="714375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4800" b="1">
                  <a:solidFill>
                    <a:schemeClr val="bg1"/>
                  </a:solidFill>
                  <a:latin typeface="方正正粗黑简体" charset="0"/>
                  <a:ea typeface="方正正粗黑简体" charset="0"/>
                  <a:cs typeface="方正正粗黑简体" charset="0"/>
                </a:rPr>
                <a:t>生气汤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1454150" y="0"/>
              <a:ext cx="46038" cy="6858000"/>
            </a:xfrm>
            <a:prstGeom prst="rect">
              <a:avLst/>
            </a:prstGeom>
            <a:solidFill>
              <a:srgbClr val="2D7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grpSp>
          <p:nvGrpSpPr>
            <p:cNvPr id="36872" name="Group 280"/>
            <p:cNvGrpSpPr>
              <a:grpSpLocks/>
            </p:cNvGrpSpPr>
            <p:nvPr/>
          </p:nvGrpSpPr>
          <p:grpSpPr bwMode="auto">
            <a:xfrm rot="900000">
              <a:off x="276077" y="5037620"/>
              <a:ext cx="920762" cy="1408690"/>
              <a:chOff x="3524440" y="2612395"/>
              <a:chExt cx="855725" cy="1308656"/>
            </a:xfrm>
          </p:grpSpPr>
          <p:sp>
            <p:nvSpPr>
              <p:cNvPr id="9" name="Freeform 671"/>
              <p:cNvSpPr>
                <a:spLocks/>
              </p:cNvSpPr>
              <p:nvPr/>
            </p:nvSpPr>
            <p:spPr bwMode="auto">
              <a:xfrm>
                <a:off x="4229419" y="2971364"/>
                <a:ext cx="134258" cy="166649"/>
              </a:xfrm>
              <a:custGeom>
                <a:avLst/>
                <a:gdLst/>
                <a:ahLst/>
                <a:cxnLst>
                  <a:cxn ang="0">
                    <a:pos x="49" y="23"/>
                  </a:cxn>
                  <a:cxn ang="0">
                    <a:pos x="45" y="14"/>
                  </a:cxn>
                  <a:cxn ang="0">
                    <a:pos x="22" y="22"/>
                  </a:cxn>
                  <a:cxn ang="0">
                    <a:pos x="24" y="14"/>
                  </a:cxn>
                  <a:cxn ang="0">
                    <a:pos x="25" y="8"/>
                  </a:cxn>
                  <a:cxn ang="0">
                    <a:pos x="15" y="6"/>
                  </a:cxn>
                  <a:cxn ang="0">
                    <a:pos x="10" y="21"/>
                  </a:cxn>
                  <a:cxn ang="0">
                    <a:pos x="5" y="28"/>
                  </a:cxn>
                  <a:cxn ang="0">
                    <a:pos x="5" y="33"/>
                  </a:cxn>
                  <a:cxn ang="0">
                    <a:pos x="4" y="34"/>
                  </a:cxn>
                  <a:cxn ang="0">
                    <a:pos x="3" y="54"/>
                  </a:cxn>
                  <a:cxn ang="0">
                    <a:pos x="15" y="58"/>
                  </a:cxn>
                  <a:cxn ang="0">
                    <a:pos x="18" y="60"/>
                  </a:cxn>
                  <a:cxn ang="0">
                    <a:pos x="32" y="71"/>
                  </a:cxn>
                  <a:cxn ang="0">
                    <a:pos x="40" y="64"/>
                  </a:cxn>
                  <a:cxn ang="0">
                    <a:pos x="40" y="64"/>
                  </a:cxn>
                  <a:cxn ang="0">
                    <a:pos x="32" y="55"/>
                  </a:cxn>
                  <a:cxn ang="0">
                    <a:pos x="31" y="52"/>
                  </a:cxn>
                  <a:cxn ang="0">
                    <a:pos x="31" y="52"/>
                  </a:cxn>
                  <a:cxn ang="0">
                    <a:pos x="50" y="58"/>
                  </a:cxn>
                  <a:cxn ang="0">
                    <a:pos x="53" y="46"/>
                  </a:cxn>
                  <a:cxn ang="0">
                    <a:pos x="38" y="42"/>
                  </a:cxn>
                  <a:cxn ang="0">
                    <a:pos x="39" y="42"/>
                  </a:cxn>
                  <a:cxn ang="0">
                    <a:pos x="43" y="41"/>
                  </a:cxn>
                  <a:cxn ang="0">
                    <a:pos x="48" y="39"/>
                  </a:cxn>
                  <a:cxn ang="0">
                    <a:pos x="54" y="38"/>
                  </a:cxn>
                  <a:cxn ang="0">
                    <a:pos x="55" y="27"/>
                  </a:cxn>
                  <a:cxn ang="0">
                    <a:pos x="46" y="27"/>
                  </a:cxn>
                  <a:cxn ang="0">
                    <a:pos x="43" y="28"/>
                  </a:cxn>
                  <a:cxn ang="0">
                    <a:pos x="40" y="29"/>
                  </a:cxn>
                  <a:cxn ang="0">
                    <a:pos x="49" y="23"/>
                  </a:cxn>
                </a:cxnLst>
                <a:rect l="0" t="0" r="r" b="b"/>
                <a:pathLst>
                  <a:path w="60" h="75">
                    <a:moveTo>
                      <a:pt x="49" y="23"/>
                    </a:moveTo>
                    <a:cubicBezTo>
                      <a:pt x="53" y="19"/>
                      <a:pt x="49" y="14"/>
                      <a:pt x="45" y="14"/>
                    </a:cubicBezTo>
                    <a:cubicBezTo>
                      <a:pt x="37" y="14"/>
                      <a:pt x="30" y="18"/>
                      <a:pt x="22" y="22"/>
                    </a:cubicBezTo>
                    <a:cubicBezTo>
                      <a:pt x="23" y="19"/>
                      <a:pt x="24" y="17"/>
                      <a:pt x="24" y="14"/>
                    </a:cubicBezTo>
                    <a:cubicBezTo>
                      <a:pt x="25" y="12"/>
                      <a:pt x="25" y="10"/>
                      <a:pt x="25" y="8"/>
                    </a:cubicBezTo>
                    <a:cubicBezTo>
                      <a:pt x="26" y="2"/>
                      <a:pt x="16" y="0"/>
                      <a:pt x="15" y="6"/>
                    </a:cubicBezTo>
                    <a:cubicBezTo>
                      <a:pt x="14" y="12"/>
                      <a:pt x="12" y="16"/>
                      <a:pt x="10" y="21"/>
                    </a:cubicBezTo>
                    <a:cubicBezTo>
                      <a:pt x="9" y="24"/>
                      <a:pt x="7" y="26"/>
                      <a:pt x="5" y="28"/>
                    </a:cubicBezTo>
                    <a:cubicBezTo>
                      <a:pt x="3" y="30"/>
                      <a:pt x="4" y="32"/>
                      <a:pt x="5" y="33"/>
                    </a:cubicBezTo>
                    <a:cubicBezTo>
                      <a:pt x="5" y="34"/>
                      <a:pt x="5" y="34"/>
                      <a:pt x="4" y="34"/>
                    </a:cubicBezTo>
                    <a:cubicBezTo>
                      <a:pt x="3" y="39"/>
                      <a:pt x="0" y="50"/>
                      <a:pt x="3" y="54"/>
                    </a:cubicBezTo>
                    <a:cubicBezTo>
                      <a:pt x="5" y="58"/>
                      <a:pt x="10" y="58"/>
                      <a:pt x="15" y="58"/>
                    </a:cubicBezTo>
                    <a:cubicBezTo>
                      <a:pt x="16" y="59"/>
                      <a:pt x="16" y="60"/>
                      <a:pt x="18" y="60"/>
                    </a:cubicBezTo>
                    <a:cubicBezTo>
                      <a:pt x="24" y="62"/>
                      <a:pt x="27" y="67"/>
                      <a:pt x="32" y="71"/>
                    </a:cubicBezTo>
                    <a:cubicBezTo>
                      <a:pt x="36" y="75"/>
                      <a:pt x="42" y="69"/>
                      <a:pt x="40" y="64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7" y="60"/>
                      <a:pt x="35" y="57"/>
                      <a:pt x="32" y="55"/>
                    </a:cubicBezTo>
                    <a:cubicBezTo>
                      <a:pt x="32" y="54"/>
                      <a:pt x="31" y="53"/>
                      <a:pt x="31" y="52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37" y="53"/>
                      <a:pt x="44" y="56"/>
                      <a:pt x="50" y="58"/>
                    </a:cubicBezTo>
                    <a:cubicBezTo>
                      <a:pt x="58" y="60"/>
                      <a:pt x="60" y="48"/>
                      <a:pt x="53" y="46"/>
                    </a:cubicBezTo>
                    <a:cubicBezTo>
                      <a:pt x="48" y="45"/>
                      <a:pt x="43" y="43"/>
                      <a:pt x="38" y="42"/>
                    </a:cubicBezTo>
                    <a:cubicBezTo>
                      <a:pt x="38" y="42"/>
                      <a:pt x="39" y="42"/>
                      <a:pt x="39" y="42"/>
                    </a:cubicBezTo>
                    <a:cubicBezTo>
                      <a:pt x="40" y="42"/>
                      <a:pt x="42" y="42"/>
                      <a:pt x="43" y="41"/>
                    </a:cubicBezTo>
                    <a:cubicBezTo>
                      <a:pt x="44" y="41"/>
                      <a:pt x="46" y="40"/>
                      <a:pt x="48" y="39"/>
                    </a:cubicBezTo>
                    <a:cubicBezTo>
                      <a:pt x="51" y="39"/>
                      <a:pt x="53" y="38"/>
                      <a:pt x="54" y="38"/>
                    </a:cubicBezTo>
                    <a:cubicBezTo>
                      <a:pt x="60" y="37"/>
                      <a:pt x="60" y="29"/>
                      <a:pt x="55" y="27"/>
                    </a:cubicBezTo>
                    <a:cubicBezTo>
                      <a:pt x="51" y="25"/>
                      <a:pt x="49" y="26"/>
                      <a:pt x="46" y="27"/>
                    </a:cubicBezTo>
                    <a:cubicBezTo>
                      <a:pt x="45" y="27"/>
                      <a:pt x="44" y="28"/>
                      <a:pt x="43" y="28"/>
                    </a:cubicBezTo>
                    <a:cubicBezTo>
                      <a:pt x="42" y="28"/>
                      <a:pt x="41" y="29"/>
                      <a:pt x="40" y="29"/>
                    </a:cubicBezTo>
                    <a:cubicBezTo>
                      <a:pt x="44" y="27"/>
                      <a:pt x="47" y="25"/>
                      <a:pt x="49" y="2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" name="Freeform 672"/>
              <p:cNvSpPr>
                <a:spLocks/>
              </p:cNvSpPr>
              <p:nvPr/>
            </p:nvSpPr>
            <p:spPr bwMode="auto">
              <a:xfrm>
                <a:off x="3559656" y="3385250"/>
                <a:ext cx="137209" cy="153376"/>
              </a:xfrm>
              <a:custGeom>
                <a:avLst/>
                <a:gdLst/>
                <a:ahLst/>
                <a:cxnLst>
                  <a:cxn ang="0">
                    <a:pos x="7" y="41"/>
                  </a:cxn>
                  <a:cxn ang="0">
                    <a:pos x="2" y="32"/>
                  </a:cxn>
                  <a:cxn ang="0">
                    <a:pos x="22" y="17"/>
                  </a:cxn>
                  <a:cxn ang="0">
                    <a:pos x="14" y="15"/>
                  </a:cxn>
                  <a:cxn ang="0">
                    <a:pos x="9" y="12"/>
                  </a:cxn>
                  <a:cxn ang="0">
                    <a:pos x="13" y="2"/>
                  </a:cxn>
                  <a:cxn ang="0">
                    <a:pos x="28" y="7"/>
                  </a:cxn>
                  <a:cxn ang="0">
                    <a:pos x="36" y="6"/>
                  </a:cxn>
                  <a:cxn ang="0">
                    <a:pos x="41" y="9"/>
                  </a:cxn>
                  <a:cxn ang="0">
                    <a:pos x="42" y="9"/>
                  </a:cxn>
                  <a:cxn ang="0">
                    <a:pos x="59" y="19"/>
                  </a:cxn>
                  <a:cxn ang="0">
                    <a:pos x="55" y="31"/>
                  </a:cxn>
                  <a:cxn ang="0">
                    <a:pos x="56" y="35"/>
                  </a:cxn>
                  <a:cxn ang="0">
                    <a:pos x="57" y="53"/>
                  </a:cxn>
                  <a:cxn ang="0">
                    <a:pos x="47" y="56"/>
                  </a:cxn>
                  <a:cxn ang="0">
                    <a:pos x="47" y="56"/>
                  </a:cxn>
                  <a:cxn ang="0">
                    <a:pos x="44" y="44"/>
                  </a:cxn>
                  <a:cxn ang="0">
                    <a:pos x="42" y="41"/>
                  </a:cxn>
                  <a:cxn ang="0">
                    <a:pos x="42" y="41"/>
                  </a:cxn>
                  <a:cxn ang="0">
                    <a:pos x="36" y="61"/>
                  </a:cxn>
                  <a:cxn ang="0">
                    <a:pos x="25" y="56"/>
                  </a:cxn>
                  <a:cxn ang="0">
                    <a:pos x="30" y="42"/>
                  </a:cxn>
                  <a:cxn ang="0">
                    <a:pos x="29" y="42"/>
                  </a:cxn>
                  <a:cxn ang="0">
                    <a:pos x="26" y="46"/>
                  </a:cxn>
                  <a:cxn ang="0">
                    <a:pos x="22" y="48"/>
                  </a:cxn>
                  <a:cxn ang="0">
                    <a:pos x="17" y="53"/>
                  </a:cxn>
                  <a:cxn ang="0">
                    <a:pos x="8" y="48"/>
                  </a:cxn>
                  <a:cxn ang="0">
                    <a:pos x="13" y="40"/>
                  </a:cxn>
                  <a:cxn ang="0">
                    <a:pos x="16" y="38"/>
                  </a:cxn>
                  <a:cxn ang="0">
                    <a:pos x="17" y="36"/>
                  </a:cxn>
                  <a:cxn ang="0">
                    <a:pos x="7" y="41"/>
                  </a:cxn>
                </a:cxnLst>
                <a:rect l="0" t="0" r="r" b="b"/>
                <a:pathLst>
                  <a:path w="61" h="68">
                    <a:moveTo>
                      <a:pt x="7" y="41"/>
                    </a:moveTo>
                    <a:cubicBezTo>
                      <a:pt x="2" y="42"/>
                      <a:pt x="0" y="36"/>
                      <a:pt x="2" y="32"/>
                    </a:cubicBezTo>
                    <a:cubicBezTo>
                      <a:pt x="7" y="25"/>
                      <a:pt x="14" y="22"/>
                      <a:pt x="22" y="17"/>
                    </a:cubicBezTo>
                    <a:cubicBezTo>
                      <a:pt x="19" y="17"/>
                      <a:pt x="17" y="16"/>
                      <a:pt x="14" y="15"/>
                    </a:cubicBezTo>
                    <a:cubicBezTo>
                      <a:pt x="12" y="14"/>
                      <a:pt x="11" y="13"/>
                      <a:pt x="9" y="12"/>
                    </a:cubicBezTo>
                    <a:cubicBezTo>
                      <a:pt x="3" y="9"/>
                      <a:pt x="7" y="0"/>
                      <a:pt x="13" y="2"/>
                    </a:cubicBezTo>
                    <a:cubicBezTo>
                      <a:pt x="18" y="5"/>
                      <a:pt x="23" y="6"/>
                      <a:pt x="28" y="7"/>
                    </a:cubicBezTo>
                    <a:cubicBezTo>
                      <a:pt x="31" y="7"/>
                      <a:pt x="34" y="7"/>
                      <a:pt x="36" y="6"/>
                    </a:cubicBezTo>
                    <a:cubicBezTo>
                      <a:pt x="39" y="6"/>
                      <a:pt x="40" y="7"/>
                      <a:pt x="41" y="9"/>
                    </a:cubicBezTo>
                    <a:cubicBezTo>
                      <a:pt x="41" y="9"/>
                      <a:pt x="42" y="9"/>
                      <a:pt x="42" y="9"/>
                    </a:cubicBezTo>
                    <a:cubicBezTo>
                      <a:pt x="46" y="11"/>
                      <a:pt x="57" y="15"/>
                      <a:pt x="59" y="19"/>
                    </a:cubicBezTo>
                    <a:cubicBezTo>
                      <a:pt x="61" y="23"/>
                      <a:pt x="58" y="28"/>
                      <a:pt x="55" y="31"/>
                    </a:cubicBezTo>
                    <a:cubicBezTo>
                      <a:pt x="56" y="32"/>
                      <a:pt x="56" y="34"/>
                      <a:pt x="56" y="35"/>
                    </a:cubicBezTo>
                    <a:cubicBezTo>
                      <a:pt x="54" y="41"/>
                      <a:pt x="56" y="46"/>
                      <a:pt x="57" y="53"/>
                    </a:cubicBezTo>
                    <a:cubicBezTo>
                      <a:pt x="58" y="59"/>
                      <a:pt x="50" y="61"/>
                      <a:pt x="47" y="56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5" y="51"/>
                      <a:pt x="44" y="48"/>
                      <a:pt x="44" y="44"/>
                    </a:cubicBezTo>
                    <a:cubicBezTo>
                      <a:pt x="43" y="43"/>
                      <a:pt x="43" y="42"/>
                      <a:pt x="42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39" y="47"/>
                      <a:pt x="38" y="55"/>
                      <a:pt x="36" y="61"/>
                    </a:cubicBezTo>
                    <a:cubicBezTo>
                      <a:pt x="34" y="68"/>
                      <a:pt x="22" y="64"/>
                      <a:pt x="25" y="56"/>
                    </a:cubicBezTo>
                    <a:cubicBezTo>
                      <a:pt x="27" y="52"/>
                      <a:pt x="28" y="47"/>
                      <a:pt x="30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8" y="44"/>
                      <a:pt x="27" y="45"/>
                      <a:pt x="26" y="46"/>
                    </a:cubicBezTo>
                    <a:cubicBezTo>
                      <a:pt x="26" y="46"/>
                      <a:pt x="23" y="48"/>
                      <a:pt x="22" y="48"/>
                    </a:cubicBezTo>
                    <a:cubicBezTo>
                      <a:pt x="20" y="51"/>
                      <a:pt x="18" y="52"/>
                      <a:pt x="17" y="53"/>
                    </a:cubicBezTo>
                    <a:cubicBezTo>
                      <a:pt x="14" y="57"/>
                      <a:pt x="7" y="53"/>
                      <a:pt x="8" y="48"/>
                    </a:cubicBezTo>
                    <a:cubicBezTo>
                      <a:pt x="9" y="43"/>
                      <a:pt x="11" y="42"/>
                      <a:pt x="13" y="40"/>
                    </a:cubicBezTo>
                    <a:cubicBezTo>
                      <a:pt x="14" y="39"/>
                      <a:pt x="15" y="39"/>
                      <a:pt x="16" y="38"/>
                    </a:cubicBezTo>
                    <a:cubicBezTo>
                      <a:pt x="16" y="37"/>
                      <a:pt x="17" y="37"/>
                      <a:pt x="17" y="36"/>
                    </a:cubicBezTo>
                    <a:cubicBezTo>
                      <a:pt x="14" y="38"/>
                      <a:pt x="11" y="40"/>
                      <a:pt x="7" y="4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" name="Freeform 673"/>
              <p:cNvSpPr>
                <a:spLocks/>
              </p:cNvSpPr>
              <p:nvPr/>
            </p:nvSpPr>
            <p:spPr bwMode="auto">
              <a:xfrm>
                <a:off x="4153411" y="3540627"/>
                <a:ext cx="210977" cy="274307"/>
              </a:xfrm>
              <a:custGeom>
                <a:avLst/>
                <a:gdLst/>
                <a:ahLst/>
                <a:cxnLst>
                  <a:cxn ang="0">
                    <a:pos x="73" y="93"/>
                  </a:cxn>
                  <a:cxn ang="0">
                    <a:pos x="72" y="91"/>
                  </a:cxn>
                  <a:cxn ang="0">
                    <a:pos x="28" y="10"/>
                  </a:cxn>
                  <a:cxn ang="0">
                    <a:pos x="22" y="9"/>
                  </a:cxn>
                  <a:cxn ang="0">
                    <a:pos x="18" y="6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2" y="10"/>
                  </a:cxn>
                  <a:cxn ang="0">
                    <a:pos x="29" y="60"/>
                  </a:cxn>
                  <a:cxn ang="0">
                    <a:pos x="46" y="97"/>
                  </a:cxn>
                  <a:cxn ang="0">
                    <a:pos x="46" y="97"/>
                  </a:cxn>
                  <a:cxn ang="0">
                    <a:pos x="48" y="103"/>
                  </a:cxn>
                  <a:cxn ang="0">
                    <a:pos x="50" y="106"/>
                  </a:cxn>
                  <a:cxn ang="0">
                    <a:pos x="52" y="110"/>
                  </a:cxn>
                  <a:cxn ang="0">
                    <a:pos x="59" y="120"/>
                  </a:cxn>
                  <a:cxn ang="0">
                    <a:pos x="82" y="112"/>
                  </a:cxn>
                  <a:cxn ang="0">
                    <a:pos x="83" y="112"/>
                  </a:cxn>
                  <a:cxn ang="0">
                    <a:pos x="84" y="112"/>
                  </a:cxn>
                  <a:cxn ang="0">
                    <a:pos x="93" y="104"/>
                  </a:cxn>
                  <a:cxn ang="0">
                    <a:pos x="73" y="93"/>
                  </a:cxn>
                </a:cxnLst>
                <a:rect l="0" t="0" r="r" b="b"/>
                <a:pathLst>
                  <a:path w="96" h="124">
                    <a:moveTo>
                      <a:pt x="73" y="93"/>
                    </a:moveTo>
                    <a:cubicBezTo>
                      <a:pt x="73" y="92"/>
                      <a:pt x="73" y="91"/>
                      <a:pt x="72" y="91"/>
                    </a:cubicBezTo>
                    <a:cubicBezTo>
                      <a:pt x="61" y="62"/>
                      <a:pt x="50" y="32"/>
                      <a:pt x="28" y="10"/>
                    </a:cubicBezTo>
                    <a:cubicBezTo>
                      <a:pt x="26" y="9"/>
                      <a:pt x="24" y="8"/>
                      <a:pt x="22" y="9"/>
                    </a:cubicBezTo>
                    <a:cubicBezTo>
                      <a:pt x="20" y="8"/>
                      <a:pt x="19" y="7"/>
                      <a:pt x="18" y="6"/>
                    </a:cubicBezTo>
                    <a:cubicBezTo>
                      <a:pt x="16" y="4"/>
                      <a:pt x="13" y="4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7" y="0"/>
                      <a:pt x="0" y="5"/>
                      <a:pt x="2" y="10"/>
                    </a:cubicBezTo>
                    <a:cubicBezTo>
                      <a:pt x="11" y="27"/>
                      <a:pt x="21" y="43"/>
                      <a:pt x="29" y="60"/>
                    </a:cubicBezTo>
                    <a:cubicBezTo>
                      <a:pt x="34" y="72"/>
                      <a:pt x="39" y="85"/>
                      <a:pt x="46" y="97"/>
                    </a:cubicBezTo>
                    <a:cubicBezTo>
                      <a:pt x="46" y="97"/>
                      <a:pt x="46" y="97"/>
                      <a:pt x="46" y="97"/>
                    </a:cubicBezTo>
                    <a:cubicBezTo>
                      <a:pt x="47" y="99"/>
                      <a:pt x="48" y="101"/>
                      <a:pt x="48" y="103"/>
                    </a:cubicBezTo>
                    <a:cubicBezTo>
                      <a:pt x="49" y="105"/>
                      <a:pt x="50" y="105"/>
                      <a:pt x="50" y="106"/>
                    </a:cubicBezTo>
                    <a:cubicBezTo>
                      <a:pt x="51" y="107"/>
                      <a:pt x="51" y="109"/>
                      <a:pt x="52" y="110"/>
                    </a:cubicBezTo>
                    <a:cubicBezTo>
                      <a:pt x="53" y="115"/>
                      <a:pt x="56" y="118"/>
                      <a:pt x="59" y="120"/>
                    </a:cubicBezTo>
                    <a:cubicBezTo>
                      <a:pt x="68" y="124"/>
                      <a:pt x="75" y="113"/>
                      <a:pt x="82" y="112"/>
                    </a:cubicBezTo>
                    <a:cubicBezTo>
                      <a:pt x="83" y="112"/>
                      <a:pt x="83" y="112"/>
                      <a:pt x="83" y="112"/>
                    </a:cubicBezTo>
                    <a:cubicBezTo>
                      <a:pt x="83" y="112"/>
                      <a:pt x="84" y="112"/>
                      <a:pt x="84" y="112"/>
                    </a:cubicBezTo>
                    <a:cubicBezTo>
                      <a:pt x="88" y="111"/>
                      <a:pt x="92" y="108"/>
                      <a:pt x="93" y="104"/>
                    </a:cubicBezTo>
                    <a:cubicBezTo>
                      <a:pt x="96" y="91"/>
                      <a:pt x="80" y="94"/>
                      <a:pt x="73" y="9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Freeform 674"/>
              <p:cNvSpPr>
                <a:spLocks/>
              </p:cNvSpPr>
              <p:nvPr/>
            </p:nvSpPr>
            <p:spPr bwMode="auto">
              <a:xfrm>
                <a:off x="4254801" y="3728513"/>
                <a:ext cx="123931" cy="119457"/>
              </a:xfrm>
              <a:custGeom>
                <a:avLst/>
                <a:gdLst/>
                <a:ahLst/>
                <a:cxnLst>
                  <a:cxn ang="0">
                    <a:pos x="50" y="3"/>
                  </a:cxn>
                  <a:cxn ang="0">
                    <a:pos x="39" y="4"/>
                  </a:cxn>
                  <a:cxn ang="0">
                    <a:pos x="25" y="12"/>
                  </a:cxn>
                  <a:cxn ang="0">
                    <a:pos x="24" y="15"/>
                  </a:cxn>
                  <a:cxn ang="0">
                    <a:pos x="17" y="20"/>
                  </a:cxn>
                  <a:cxn ang="0">
                    <a:pos x="7" y="23"/>
                  </a:cxn>
                  <a:cxn ang="0">
                    <a:pos x="6" y="23"/>
                  </a:cxn>
                  <a:cxn ang="0">
                    <a:pos x="5" y="24"/>
                  </a:cxn>
                  <a:cxn ang="0">
                    <a:pos x="3" y="27"/>
                  </a:cxn>
                  <a:cxn ang="0">
                    <a:pos x="3" y="28"/>
                  </a:cxn>
                  <a:cxn ang="0">
                    <a:pos x="53" y="22"/>
                  </a:cxn>
                  <a:cxn ang="0">
                    <a:pos x="55" y="15"/>
                  </a:cxn>
                  <a:cxn ang="0">
                    <a:pos x="56" y="12"/>
                  </a:cxn>
                  <a:cxn ang="0">
                    <a:pos x="50" y="3"/>
                  </a:cxn>
                </a:cxnLst>
                <a:rect l="0" t="0" r="r" b="b"/>
                <a:pathLst>
                  <a:path w="56" h="54">
                    <a:moveTo>
                      <a:pt x="50" y="3"/>
                    </a:moveTo>
                    <a:cubicBezTo>
                      <a:pt x="46" y="0"/>
                      <a:pt x="42" y="2"/>
                      <a:pt x="39" y="4"/>
                    </a:cubicBezTo>
                    <a:cubicBezTo>
                      <a:pt x="34" y="6"/>
                      <a:pt x="29" y="8"/>
                      <a:pt x="25" y="12"/>
                    </a:cubicBezTo>
                    <a:cubicBezTo>
                      <a:pt x="25" y="13"/>
                      <a:pt x="24" y="14"/>
                      <a:pt x="24" y="15"/>
                    </a:cubicBezTo>
                    <a:cubicBezTo>
                      <a:pt x="22" y="17"/>
                      <a:pt x="19" y="18"/>
                      <a:pt x="17" y="20"/>
                    </a:cubicBezTo>
                    <a:cubicBezTo>
                      <a:pt x="13" y="20"/>
                      <a:pt x="10" y="21"/>
                      <a:pt x="7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4"/>
                      <a:pt x="5" y="24"/>
                    </a:cubicBezTo>
                    <a:cubicBezTo>
                      <a:pt x="4" y="25"/>
                      <a:pt x="3" y="26"/>
                      <a:pt x="3" y="27"/>
                    </a:cubicBezTo>
                    <a:cubicBezTo>
                      <a:pt x="3" y="27"/>
                      <a:pt x="3" y="28"/>
                      <a:pt x="3" y="28"/>
                    </a:cubicBezTo>
                    <a:cubicBezTo>
                      <a:pt x="0" y="54"/>
                      <a:pt x="45" y="31"/>
                      <a:pt x="53" y="22"/>
                    </a:cubicBezTo>
                    <a:cubicBezTo>
                      <a:pt x="55" y="20"/>
                      <a:pt x="55" y="17"/>
                      <a:pt x="55" y="15"/>
                    </a:cubicBezTo>
                    <a:cubicBezTo>
                      <a:pt x="56" y="14"/>
                      <a:pt x="56" y="13"/>
                      <a:pt x="56" y="12"/>
                    </a:cubicBezTo>
                    <a:cubicBezTo>
                      <a:pt x="55" y="8"/>
                      <a:pt x="53" y="5"/>
                      <a:pt x="50" y="3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Freeform 675"/>
              <p:cNvSpPr>
                <a:spLocks/>
              </p:cNvSpPr>
              <p:nvPr/>
            </p:nvSpPr>
            <p:spPr bwMode="auto">
              <a:xfrm>
                <a:off x="3923497" y="3595826"/>
                <a:ext cx="82621" cy="322974"/>
              </a:xfrm>
              <a:custGeom>
                <a:avLst/>
                <a:gdLst/>
                <a:ahLst/>
                <a:cxnLst>
                  <a:cxn ang="0">
                    <a:pos x="39" y="112"/>
                  </a:cxn>
                  <a:cxn ang="0">
                    <a:pos x="38" y="108"/>
                  </a:cxn>
                  <a:cxn ang="0">
                    <a:pos x="37" y="98"/>
                  </a:cxn>
                  <a:cxn ang="0">
                    <a:pos x="34" y="45"/>
                  </a:cxn>
                  <a:cxn ang="0">
                    <a:pos x="34" y="6"/>
                  </a:cxn>
                  <a:cxn ang="0">
                    <a:pos x="26" y="2"/>
                  </a:cxn>
                  <a:cxn ang="0">
                    <a:pos x="17" y="1"/>
                  </a:cxn>
                  <a:cxn ang="0">
                    <a:pos x="11" y="2"/>
                  </a:cxn>
                  <a:cxn ang="0">
                    <a:pos x="4" y="38"/>
                  </a:cxn>
                  <a:cxn ang="0">
                    <a:pos x="5" y="73"/>
                  </a:cxn>
                  <a:cxn ang="0">
                    <a:pos x="5" y="82"/>
                  </a:cxn>
                  <a:cxn ang="0">
                    <a:pos x="14" y="119"/>
                  </a:cxn>
                  <a:cxn ang="0">
                    <a:pos x="8" y="123"/>
                  </a:cxn>
                  <a:cxn ang="0">
                    <a:pos x="8" y="123"/>
                  </a:cxn>
                  <a:cxn ang="0">
                    <a:pos x="6" y="124"/>
                  </a:cxn>
                  <a:cxn ang="0">
                    <a:pos x="0" y="135"/>
                  </a:cxn>
                  <a:cxn ang="0">
                    <a:pos x="10" y="144"/>
                  </a:cxn>
                  <a:cxn ang="0">
                    <a:pos x="24" y="141"/>
                  </a:cxn>
                  <a:cxn ang="0">
                    <a:pos x="32" y="134"/>
                  </a:cxn>
                  <a:cxn ang="0">
                    <a:pos x="40" y="124"/>
                  </a:cxn>
                  <a:cxn ang="0">
                    <a:pos x="39" y="112"/>
                  </a:cxn>
                </a:cxnLst>
                <a:rect l="0" t="0" r="r" b="b"/>
                <a:pathLst>
                  <a:path w="40" h="145">
                    <a:moveTo>
                      <a:pt x="39" y="112"/>
                    </a:moveTo>
                    <a:cubicBezTo>
                      <a:pt x="38" y="110"/>
                      <a:pt x="38" y="109"/>
                      <a:pt x="38" y="108"/>
                    </a:cubicBezTo>
                    <a:cubicBezTo>
                      <a:pt x="38" y="104"/>
                      <a:pt x="37" y="101"/>
                      <a:pt x="37" y="98"/>
                    </a:cubicBezTo>
                    <a:cubicBezTo>
                      <a:pt x="37" y="97"/>
                      <a:pt x="34" y="62"/>
                      <a:pt x="34" y="45"/>
                    </a:cubicBezTo>
                    <a:cubicBezTo>
                      <a:pt x="35" y="32"/>
                      <a:pt x="38" y="19"/>
                      <a:pt x="34" y="6"/>
                    </a:cubicBezTo>
                    <a:cubicBezTo>
                      <a:pt x="33" y="2"/>
                      <a:pt x="29" y="1"/>
                      <a:pt x="26" y="2"/>
                    </a:cubicBezTo>
                    <a:cubicBezTo>
                      <a:pt x="24" y="0"/>
                      <a:pt x="20" y="0"/>
                      <a:pt x="17" y="1"/>
                    </a:cubicBezTo>
                    <a:cubicBezTo>
                      <a:pt x="15" y="0"/>
                      <a:pt x="13" y="1"/>
                      <a:pt x="11" y="2"/>
                    </a:cubicBezTo>
                    <a:cubicBezTo>
                      <a:pt x="1" y="9"/>
                      <a:pt x="4" y="28"/>
                      <a:pt x="4" y="38"/>
                    </a:cubicBezTo>
                    <a:cubicBezTo>
                      <a:pt x="5" y="50"/>
                      <a:pt x="4" y="61"/>
                      <a:pt x="5" y="73"/>
                    </a:cubicBezTo>
                    <a:cubicBezTo>
                      <a:pt x="5" y="76"/>
                      <a:pt x="5" y="80"/>
                      <a:pt x="5" y="82"/>
                    </a:cubicBezTo>
                    <a:cubicBezTo>
                      <a:pt x="4" y="91"/>
                      <a:pt x="14" y="119"/>
                      <a:pt x="14" y="119"/>
                    </a:cubicBezTo>
                    <a:cubicBezTo>
                      <a:pt x="14" y="119"/>
                      <a:pt x="10" y="122"/>
                      <a:pt x="8" y="123"/>
                    </a:cubicBezTo>
                    <a:cubicBezTo>
                      <a:pt x="8" y="123"/>
                      <a:pt x="8" y="123"/>
                      <a:pt x="8" y="123"/>
                    </a:cubicBezTo>
                    <a:cubicBezTo>
                      <a:pt x="7" y="123"/>
                      <a:pt x="7" y="123"/>
                      <a:pt x="6" y="124"/>
                    </a:cubicBezTo>
                    <a:cubicBezTo>
                      <a:pt x="2" y="126"/>
                      <a:pt x="0" y="130"/>
                      <a:pt x="0" y="135"/>
                    </a:cubicBezTo>
                    <a:cubicBezTo>
                      <a:pt x="1" y="141"/>
                      <a:pt x="6" y="143"/>
                      <a:pt x="10" y="144"/>
                    </a:cubicBezTo>
                    <a:cubicBezTo>
                      <a:pt x="15" y="145"/>
                      <a:pt x="20" y="144"/>
                      <a:pt x="24" y="141"/>
                    </a:cubicBezTo>
                    <a:cubicBezTo>
                      <a:pt x="26" y="140"/>
                      <a:pt x="32" y="134"/>
                      <a:pt x="32" y="134"/>
                    </a:cubicBezTo>
                    <a:cubicBezTo>
                      <a:pt x="35" y="133"/>
                      <a:pt x="39" y="125"/>
                      <a:pt x="40" y="124"/>
                    </a:cubicBezTo>
                    <a:cubicBezTo>
                      <a:pt x="40" y="121"/>
                      <a:pt x="39" y="113"/>
                      <a:pt x="39" y="112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Freeform 676"/>
              <p:cNvSpPr>
                <a:spLocks/>
              </p:cNvSpPr>
              <p:nvPr/>
            </p:nvSpPr>
            <p:spPr bwMode="auto">
              <a:xfrm>
                <a:off x="3895938" y="3845855"/>
                <a:ext cx="153438" cy="75213"/>
              </a:xfrm>
              <a:custGeom>
                <a:avLst/>
                <a:gdLst/>
                <a:ahLst/>
                <a:cxnLst>
                  <a:cxn ang="0">
                    <a:pos x="3" y="28"/>
                  </a:cxn>
                  <a:cxn ang="0">
                    <a:pos x="5" y="31"/>
                  </a:cxn>
                  <a:cxn ang="0">
                    <a:pos x="12" y="33"/>
                  </a:cxn>
                  <a:cxn ang="0">
                    <a:pos x="50" y="4"/>
                  </a:cxn>
                  <a:cxn ang="0">
                    <a:pos x="49" y="0"/>
                  </a:cxn>
                  <a:cxn ang="0">
                    <a:pos x="42" y="6"/>
                  </a:cxn>
                  <a:cxn ang="0">
                    <a:pos x="25" y="9"/>
                  </a:cxn>
                  <a:cxn ang="0">
                    <a:pos x="22" y="7"/>
                  </a:cxn>
                  <a:cxn ang="0">
                    <a:pos x="10" y="9"/>
                  </a:cxn>
                  <a:cxn ang="0">
                    <a:pos x="1" y="17"/>
                  </a:cxn>
                  <a:cxn ang="0">
                    <a:pos x="3" y="28"/>
                  </a:cxn>
                </a:cxnLst>
                <a:rect l="0" t="0" r="r" b="b"/>
                <a:pathLst>
                  <a:path w="69" h="34">
                    <a:moveTo>
                      <a:pt x="3" y="28"/>
                    </a:moveTo>
                    <a:cubicBezTo>
                      <a:pt x="3" y="29"/>
                      <a:pt x="4" y="30"/>
                      <a:pt x="5" y="31"/>
                    </a:cubicBezTo>
                    <a:cubicBezTo>
                      <a:pt x="7" y="32"/>
                      <a:pt x="9" y="33"/>
                      <a:pt x="12" y="33"/>
                    </a:cubicBezTo>
                    <a:cubicBezTo>
                      <a:pt x="22" y="34"/>
                      <a:pt x="69" y="21"/>
                      <a:pt x="50" y="4"/>
                    </a:cubicBezTo>
                    <a:cubicBezTo>
                      <a:pt x="49" y="4"/>
                      <a:pt x="50" y="2"/>
                      <a:pt x="49" y="0"/>
                    </a:cubicBezTo>
                    <a:cubicBezTo>
                      <a:pt x="48" y="0"/>
                      <a:pt x="43" y="6"/>
                      <a:pt x="42" y="6"/>
                    </a:cubicBezTo>
                    <a:cubicBezTo>
                      <a:pt x="42" y="6"/>
                      <a:pt x="29" y="11"/>
                      <a:pt x="25" y="9"/>
                    </a:cubicBezTo>
                    <a:cubicBezTo>
                      <a:pt x="25" y="8"/>
                      <a:pt x="23" y="7"/>
                      <a:pt x="22" y="7"/>
                    </a:cubicBezTo>
                    <a:cubicBezTo>
                      <a:pt x="17" y="7"/>
                      <a:pt x="14" y="8"/>
                      <a:pt x="10" y="9"/>
                    </a:cubicBezTo>
                    <a:cubicBezTo>
                      <a:pt x="6" y="10"/>
                      <a:pt x="1" y="12"/>
                      <a:pt x="1" y="17"/>
                    </a:cubicBezTo>
                    <a:cubicBezTo>
                      <a:pt x="0" y="20"/>
                      <a:pt x="1" y="25"/>
                      <a:pt x="3" y="2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Freeform 677"/>
              <p:cNvSpPr>
                <a:spLocks/>
              </p:cNvSpPr>
              <p:nvPr/>
            </p:nvSpPr>
            <p:spPr bwMode="auto">
              <a:xfrm>
                <a:off x="3667878" y="3025711"/>
                <a:ext cx="624080" cy="430632"/>
              </a:xfrm>
              <a:custGeom>
                <a:avLst/>
                <a:gdLst/>
                <a:ahLst/>
                <a:cxnLst>
                  <a:cxn ang="0">
                    <a:pos x="246" y="4"/>
                  </a:cxn>
                  <a:cxn ang="0">
                    <a:pos x="264" y="43"/>
                  </a:cxn>
                  <a:cxn ang="0">
                    <a:pos x="166" y="88"/>
                  </a:cxn>
                  <a:cxn ang="0">
                    <a:pos x="210" y="144"/>
                  </a:cxn>
                  <a:cxn ang="0">
                    <a:pos x="110" y="182"/>
                  </a:cxn>
                  <a:cxn ang="0">
                    <a:pos x="96" y="130"/>
                  </a:cxn>
                  <a:cxn ang="0">
                    <a:pos x="26" y="194"/>
                  </a:cxn>
                  <a:cxn ang="0">
                    <a:pos x="0" y="166"/>
                  </a:cxn>
                  <a:cxn ang="0">
                    <a:pos x="113" y="66"/>
                  </a:cxn>
                  <a:cxn ang="0">
                    <a:pos x="246" y="4"/>
                  </a:cxn>
                </a:cxnLst>
                <a:rect l="0" t="0" r="r" b="b"/>
                <a:pathLst>
                  <a:path w="280" h="194">
                    <a:moveTo>
                      <a:pt x="246" y="4"/>
                    </a:moveTo>
                    <a:cubicBezTo>
                      <a:pt x="253" y="0"/>
                      <a:pt x="280" y="38"/>
                      <a:pt x="264" y="43"/>
                    </a:cubicBezTo>
                    <a:cubicBezTo>
                      <a:pt x="262" y="44"/>
                      <a:pt x="166" y="88"/>
                      <a:pt x="166" y="88"/>
                    </a:cubicBezTo>
                    <a:cubicBezTo>
                      <a:pt x="175" y="101"/>
                      <a:pt x="213" y="138"/>
                      <a:pt x="210" y="144"/>
                    </a:cubicBezTo>
                    <a:cubicBezTo>
                      <a:pt x="201" y="162"/>
                      <a:pt x="118" y="194"/>
                      <a:pt x="110" y="182"/>
                    </a:cubicBezTo>
                    <a:cubicBezTo>
                      <a:pt x="96" y="163"/>
                      <a:pt x="102" y="123"/>
                      <a:pt x="96" y="130"/>
                    </a:cubicBezTo>
                    <a:cubicBezTo>
                      <a:pt x="56" y="178"/>
                      <a:pt x="26" y="194"/>
                      <a:pt x="26" y="194"/>
                    </a:cubicBezTo>
                    <a:cubicBezTo>
                      <a:pt x="2" y="189"/>
                      <a:pt x="0" y="166"/>
                      <a:pt x="0" y="166"/>
                    </a:cubicBezTo>
                    <a:cubicBezTo>
                      <a:pt x="55" y="141"/>
                      <a:pt x="82" y="79"/>
                      <a:pt x="113" y="66"/>
                    </a:cubicBezTo>
                    <a:cubicBezTo>
                      <a:pt x="156" y="47"/>
                      <a:pt x="174" y="47"/>
                      <a:pt x="246" y="4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Freeform 678"/>
              <p:cNvSpPr>
                <a:spLocks/>
              </p:cNvSpPr>
              <p:nvPr/>
            </p:nvSpPr>
            <p:spPr bwMode="auto">
              <a:xfrm>
                <a:off x="3875687" y="3197267"/>
                <a:ext cx="414579" cy="468976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8" y="198"/>
                  </a:cxn>
                  <a:cxn ang="0">
                    <a:pos x="82" y="203"/>
                  </a:cxn>
                  <a:cxn ang="0">
                    <a:pos x="173" y="152"/>
                  </a:cxn>
                  <a:cxn ang="0">
                    <a:pos x="185" y="110"/>
                  </a:cxn>
                  <a:cxn ang="0">
                    <a:pos x="76" y="18"/>
                  </a:cxn>
                  <a:cxn ang="0">
                    <a:pos x="0" y="52"/>
                  </a:cxn>
                </a:cxnLst>
                <a:rect l="0" t="0" r="r" b="b"/>
                <a:pathLst>
                  <a:path w="188" h="210">
                    <a:moveTo>
                      <a:pt x="0" y="52"/>
                    </a:moveTo>
                    <a:cubicBezTo>
                      <a:pt x="0" y="52"/>
                      <a:pt x="18" y="163"/>
                      <a:pt x="8" y="198"/>
                    </a:cubicBezTo>
                    <a:cubicBezTo>
                      <a:pt x="5" y="209"/>
                      <a:pt x="63" y="210"/>
                      <a:pt x="82" y="203"/>
                    </a:cubicBezTo>
                    <a:cubicBezTo>
                      <a:pt x="101" y="196"/>
                      <a:pt x="155" y="179"/>
                      <a:pt x="173" y="152"/>
                    </a:cubicBezTo>
                    <a:cubicBezTo>
                      <a:pt x="188" y="129"/>
                      <a:pt x="185" y="110"/>
                      <a:pt x="185" y="110"/>
                    </a:cubicBezTo>
                    <a:cubicBezTo>
                      <a:pt x="161" y="115"/>
                      <a:pt x="76" y="18"/>
                      <a:pt x="76" y="18"/>
                    </a:cubicBezTo>
                    <a:cubicBezTo>
                      <a:pt x="76" y="18"/>
                      <a:pt x="26" y="0"/>
                      <a:pt x="0" y="5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/>
                  </a:gs>
                  <a:gs pos="100000">
                    <a:srgbClr val="00B0F0">
                      <a:lumMod val="60000"/>
                      <a:lumOff val="40000"/>
                    </a:srgbClr>
                  </a:gs>
                </a:gsLst>
                <a:lin ang="27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Freeform 679"/>
              <p:cNvSpPr>
                <a:spLocks noEditPoints="1"/>
              </p:cNvSpPr>
              <p:nvPr/>
            </p:nvSpPr>
            <p:spPr bwMode="auto">
              <a:xfrm>
                <a:off x="3837206" y="3121760"/>
                <a:ext cx="473594" cy="553038"/>
              </a:xfrm>
              <a:custGeom>
                <a:avLst/>
                <a:gdLst/>
                <a:ahLst/>
                <a:cxnLst>
                  <a:cxn ang="0">
                    <a:pos x="90" y="79"/>
                  </a:cxn>
                  <a:cxn ang="0">
                    <a:pos x="101" y="75"/>
                  </a:cxn>
                  <a:cxn ang="0">
                    <a:pos x="83" y="29"/>
                  </a:cxn>
                  <a:cxn ang="0">
                    <a:pos x="68" y="9"/>
                  </a:cxn>
                  <a:cxn ang="0">
                    <a:pos x="73" y="37"/>
                  </a:cxn>
                  <a:cxn ang="0">
                    <a:pos x="90" y="79"/>
                  </a:cxn>
                  <a:cxn ang="0">
                    <a:pos x="33" y="104"/>
                  </a:cxn>
                  <a:cxn ang="0">
                    <a:pos x="45" y="99"/>
                  </a:cxn>
                  <a:cxn ang="0">
                    <a:pos x="33" y="72"/>
                  </a:cxn>
                  <a:cxn ang="0">
                    <a:pos x="13" y="38"/>
                  </a:cxn>
                  <a:cxn ang="0">
                    <a:pos x="3" y="46"/>
                  </a:cxn>
                  <a:cxn ang="0">
                    <a:pos x="20" y="76"/>
                  </a:cxn>
                  <a:cxn ang="0">
                    <a:pos x="33" y="104"/>
                  </a:cxn>
                  <a:cxn ang="0">
                    <a:pos x="200" y="148"/>
                  </a:cxn>
                  <a:cxn ang="0">
                    <a:pos x="120" y="223"/>
                  </a:cxn>
                  <a:cxn ang="0">
                    <a:pos x="61" y="237"/>
                  </a:cxn>
                  <a:cxn ang="0">
                    <a:pos x="28" y="229"/>
                  </a:cxn>
                  <a:cxn ang="0">
                    <a:pos x="23" y="230"/>
                  </a:cxn>
                  <a:cxn ang="0">
                    <a:pos x="27" y="238"/>
                  </a:cxn>
                  <a:cxn ang="0">
                    <a:pos x="37" y="244"/>
                  </a:cxn>
                  <a:cxn ang="0">
                    <a:pos x="72" y="247"/>
                  </a:cxn>
                  <a:cxn ang="0">
                    <a:pos x="138" y="227"/>
                  </a:cxn>
                  <a:cxn ang="0">
                    <a:pos x="211" y="147"/>
                  </a:cxn>
                  <a:cxn ang="0">
                    <a:pos x="200" y="148"/>
                  </a:cxn>
                </a:cxnLst>
                <a:rect l="0" t="0" r="r" b="b"/>
                <a:pathLst>
                  <a:path w="214" h="248">
                    <a:moveTo>
                      <a:pt x="90" y="79"/>
                    </a:moveTo>
                    <a:cubicBezTo>
                      <a:pt x="93" y="85"/>
                      <a:pt x="104" y="82"/>
                      <a:pt x="101" y="75"/>
                    </a:cubicBezTo>
                    <a:cubicBezTo>
                      <a:pt x="95" y="60"/>
                      <a:pt x="89" y="44"/>
                      <a:pt x="83" y="29"/>
                    </a:cubicBezTo>
                    <a:cubicBezTo>
                      <a:pt x="82" y="27"/>
                      <a:pt x="75" y="0"/>
                      <a:pt x="68" y="9"/>
                    </a:cubicBezTo>
                    <a:cubicBezTo>
                      <a:pt x="63" y="16"/>
                      <a:pt x="71" y="31"/>
                      <a:pt x="73" y="37"/>
                    </a:cubicBezTo>
                    <a:cubicBezTo>
                      <a:pt x="79" y="51"/>
                      <a:pt x="84" y="65"/>
                      <a:pt x="90" y="79"/>
                    </a:cubicBezTo>
                    <a:close/>
                    <a:moveTo>
                      <a:pt x="33" y="104"/>
                    </a:moveTo>
                    <a:cubicBezTo>
                      <a:pt x="36" y="113"/>
                      <a:pt x="50" y="107"/>
                      <a:pt x="45" y="99"/>
                    </a:cubicBezTo>
                    <a:cubicBezTo>
                      <a:pt x="40" y="91"/>
                      <a:pt x="38" y="80"/>
                      <a:pt x="33" y="72"/>
                    </a:cubicBezTo>
                    <a:cubicBezTo>
                      <a:pt x="28" y="61"/>
                      <a:pt x="22" y="46"/>
                      <a:pt x="13" y="38"/>
                    </a:cubicBezTo>
                    <a:cubicBezTo>
                      <a:pt x="7" y="33"/>
                      <a:pt x="0" y="40"/>
                      <a:pt x="3" y="46"/>
                    </a:cubicBezTo>
                    <a:cubicBezTo>
                      <a:pt x="9" y="56"/>
                      <a:pt x="14" y="66"/>
                      <a:pt x="20" y="76"/>
                    </a:cubicBezTo>
                    <a:cubicBezTo>
                      <a:pt x="24" y="84"/>
                      <a:pt x="31" y="95"/>
                      <a:pt x="33" y="104"/>
                    </a:cubicBezTo>
                    <a:close/>
                    <a:moveTo>
                      <a:pt x="200" y="148"/>
                    </a:moveTo>
                    <a:cubicBezTo>
                      <a:pt x="201" y="188"/>
                      <a:pt x="151" y="209"/>
                      <a:pt x="120" y="223"/>
                    </a:cubicBezTo>
                    <a:cubicBezTo>
                      <a:pt x="101" y="231"/>
                      <a:pt x="82" y="235"/>
                      <a:pt x="61" y="237"/>
                    </a:cubicBezTo>
                    <a:cubicBezTo>
                      <a:pt x="51" y="237"/>
                      <a:pt x="37" y="233"/>
                      <a:pt x="28" y="229"/>
                    </a:cubicBezTo>
                    <a:cubicBezTo>
                      <a:pt x="27" y="229"/>
                      <a:pt x="25" y="229"/>
                      <a:pt x="23" y="230"/>
                    </a:cubicBezTo>
                    <a:cubicBezTo>
                      <a:pt x="19" y="233"/>
                      <a:pt x="23" y="239"/>
                      <a:pt x="27" y="238"/>
                    </a:cubicBezTo>
                    <a:cubicBezTo>
                      <a:pt x="19" y="240"/>
                      <a:pt x="35" y="243"/>
                      <a:pt x="37" y="244"/>
                    </a:cubicBezTo>
                    <a:cubicBezTo>
                      <a:pt x="49" y="247"/>
                      <a:pt x="60" y="248"/>
                      <a:pt x="72" y="247"/>
                    </a:cubicBezTo>
                    <a:cubicBezTo>
                      <a:pt x="96" y="244"/>
                      <a:pt x="116" y="237"/>
                      <a:pt x="138" y="227"/>
                    </a:cubicBezTo>
                    <a:cubicBezTo>
                      <a:pt x="171" y="212"/>
                      <a:pt x="214" y="189"/>
                      <a:pt x="211" y="147"/>
                    </a:cubicBezTo>
                    <a:cubicBezTo>
                      <a:pt x="210" y="140"/>
                      <a:pt x="200" y="141"/>
                      <a:pt x="200" y="14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Freeform 680"/>
              <p:cNvSpPr>
                <a:spLocks/>
              </p:cNvSpPr>
              <p:nvPr/>
            </p:nvSpPr>
            <p:spPr bwMode="auto">
              <a:xfrm>
                <a:off x="3561738" y="2699598"/>
                <a:ext cx="535559" cy="519118"/>
              </a:xfrm>
              <a:custGeom>
                <a:avLst/>
                <a:gdLst/>
                <a:ahLst/>
                <a:cxnLst>
                  <a:cxn ang="0">
                    <a:pos x="23" y="151"/>
                  </a:cxn>
                  <a:cxn ang="0">
                    <a:pos x="152" y="213"/>
                  </a:cxn>
                  <a:cxn ang="0">
                    <a:pos x="174" y="229"/>
                  </a:cxn>
                  <a:cxn ang="0">
                    <a:pos x="178" y="202"/>
                  </a:cxn>
                  <a:cxn ang="0">
                    <a:pos x="240" y="132"/>
                  </a:cxn>
                  <a:cxn ang="0">
                    <a:pos x="210" y="72"/>
                  </a:cxn>
                  <a:cxn ang="0">
                    <a:pos x="170" y="19"/>
                  </a:cxn>
                  <a:cxn ang="0">
                    <a:pos x="73" y="13"/>
                  </a:cxn>
                  <a:cxn ang="0">
                    <a:pos x="23" y="151"/>
                  </a:cxn>
                </a:cxnLst>
                <a:rect l="0" t="0" r="r" b="b"/>
                <a:pathLst>
                  <a:path w="242" h="234">
                    <a:moveTo>
                      <a:pt x="23" y="151"/>
                    </a:moveTo>
                    <a:cubicBezTo>
                      <a:pt x="45" y="204"/>
                      <a:pt x="103" y="231"/>
                      <a:pt x="152" y="213"/>
                    </a:cubicBezTo>
                    <a:cubicBezTo>
                      <a:pt x="154" y="212"/>
                      <a:pt x="154" y="234"/>
                      <a:pt x="174" y="229"/>
                    </a:cubicBezTo>
                    <a:cubicBezTo>
                      <a:pt x="193" y="224"/>
                      <a:pt x="178" y="202"/>
                      <a:pt x="178" y="202"/>
                    </a:cubicBezTo>
                    <a:cubicBezTo>
                      <a:pt x="207" y="187"/>
                      <a:pt x="235" y="163"/>
                      <a:pt x="240" y="132"/>
                    </a:cubicBezTo>
                    <a:cubicBezTo>
                      <a:pt x="242" y="113"/>
                      <a:pt x="235" y="86"/>
                      <a:pt x="210" y="72"/>
                    </a:cubicBezTo>
                    <a:cubicBezTo>
                      <a:pt x="210" y="72"/>
                      <a:pt x="187" y="33"/>
                      <a:pt x="170" y="19"/>
                    </a:cubicBezTo>
                    <a:cubicBezTo>
                      <a:pt x="146" y="0"/>
                      <a:pt x="103" y="1"/>
                      <a:pt x="73" y="13"/>
                    </a:cubicBezTo>
                    <a:cubicBezTo>
                      <a:pt x="22" y="36"/>
                      <a:pt x="0" y="97"/>
                      <a:pt x="23" y="15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Freeform 681"/>
              <p:cNvSpPr>
                <a:spLocks/>
              </p:cNvSpPr>
              <p:nvPr/>
            </p:nvSpPr>
            <p:spPr bwMode="auto">
              <a:xfrm>
                <a:off x="3707991" y="2902562"/>
                <a:ext cx="32458" cy="39819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2" y="19"/>
                  </a:cxn>
                  <a:cxn ang="0">
                    <a:pos x="15" y="3"/>
                  </a:cxn>
                </a:cxnLst>
                <a:rect l="0" t="0" r="r" b="b"/>
                <a:pathLst>
                  <a:path w="15" h="19">
                    <a:moveTo>
                      <a:pt x="15" y="3"/>
                    </a:moveTo>
                    <a:cubicBezTo>
                      <a:pt x="7" y="0"/>
                      <a:pt x="0" y="9"/>
                      <a:pt x="2" y="19"/>
                    </a:cubicBezTo>
                    <a:cubicBezTo>
                      <a:pt x="2" y="11"/>
                      <a:pt x="8" y="3"/>
                      <a:pt x="15" y="3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Freeform 682"/>
              <p:cNvSpPr>
                <a:spLocks/>
              </p:cNvSpPr>
              <p:nvPr/>
            </p:nvSpPr>
            <p:spPr bwMode="auto">
              <a:xfrm>
                <a:off x="3936334" y="2792429"/>
                <a:ext cx="42786" cy="25071"/>
              </a:xfrm>
              <a:custGeom>
                <a:avLst/>
                <a:gdLst/>
                <a:ahLst/>
                <a:cxnLst>
                  <a:cxn ang="0">
                    <a:pos x="20" y="11"/>
                  </a:cxn>
                  <a:cxn ang="0">
                    <a:pos x="0" y="10"/>
                  </a:cxn>
                  <a:cxn ang="0">
                    <a:pos x="20" y="11"/>
                  </a:cxn>
                </a:cxnLst>
                <a:rect l="0" t="0" r="r" b="b"/>
                <a:pathLst>
                  <a:path w="20" h="11">
                    <a:moveTo>
                      <a:pt x="20" y="11"/>
                    </a:moveTo>
                    <a:cubicBezTo>
                      <a:pt x="10" y="0"/>
                      <a:pt x="1" y="2"/>
                      <a:pt x="0" y="10"/>
                    </a:cubicBezTo>
                    <a:cubicBezTo>
                      <a:pt x="3" y="3"/>
                      <a:pt x="14" y="6"/>
                      <a:pt x="20" y="11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683"/>
              <p:cNvSpPr>
                <a:spLocks/>
              </p:cNvSpPr>
              <p:nvPr/>
            </p:nvSpPr>
            <p:spPr bwMode="auto">
              <a:xfrm>
                <a:off x="3884231" y="2933262"/>
                <a:ext cx="54589" cy="36869"/>
              </a:xfrm>
              <a:custGeom>
                <a:avLst/>
                <a:gdLst/>
                <a:ahLst/>
                <a:cxnLst>
                  <a:cxn ang="0">
                    <a:pos x="3" y="17"/>
                  </a:cxn>
                  <a:cxn ang="0">
                    <a:pos x="21" y="13"/>
                  </a:cxn>
                  <a:cxn ang="0">
                    <a:pos x="3" y="17"/>
                  </a:cxn>
                </a:cxnLst>
                <a:rect l="0" t="0" r="r" b="b"/>
                <a:pathLst>
                  <a:path w="26" h="17">
                    <a:moveTo>
                      <a:pt x="3" y="17"/>
                    </a:moveTo>
                    <a:cubicBezTo>
                      <a:pt x="6" y="10"/>
                      <a:pt x="17" y="3"/>
                      <a:pt x="21" y="13"/>
                    </a:cubicBezTo>
                    <a:cubicBezTo>
                      <a:pt x="26" y="0"/>
                      <a:pt x="0" y="5"/>
                      <a:pt x="3" y="17"/>
                    </a:cubicBezTo>
                    <a:close/>
                  </a:path>
                </a:pathLst>
              </a:custGeom>
              <a:solidFill>
                <a:srgbClr val="FDC5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Freeform 684"/>
              <p:cNvSpPr>
                <a:spLocks/>
              </p:cNvSpPr>
              <p:nvPr/>
            </p:nvSpPr>
            <p:spPr bwMode="auto">
              <a:xfrm>
                <a:off x="3852063" y="3029125"/>
                <a:ext cx="116554" cy="87011"/>
              </a:xfrm>
              <a:custGeom>
                <a:avLst/>
                <a:gdLst/>
                <a:ahLst/>
                <a:cxnLst>
                  <a:cxn ang="0">
                    <a:pos x="19" y="35"/>
                  </a:cxn>
                  <a:cxn ang="0">
                    <a:pos x="31" y="25"/>
                  </a:cxn>
                  <a:cxn ang="0">
                    <a:pos x="47" y="0"/>
                  </a:cxn>
                  <a:cxn ang="0">
                    <a:pos x="0" y="2"/>
                  </a:cxn>
                  <a:cxn ang="0">
                    <a:pos x="19" y="35"/>
                  </a:cxn>
                </a:cxnLst>
                <a:rect l="0" t="0" r="r" b="b"/>
                <a:pathLst>
                  <a:path w="53" h="38">
                    <a:moveTo>
                      <a:pt x="19" y="35"/>
                    </a:moveTo>
                    <a:cubicBezTo>
                      <a:pt x="29" y="38"/>
                      <a:pt x="27" y="26"/>
                      <a:pt x="31" y="25"/>
                    </a:cubicBezTo>
                    <a:cubicBezTo>
                      <a:pt x="42" y="22"/>
                      <a:pt x="51" y="13"/>
                      <a:pt x="47" y="0"/>
                    </a:cubicBezTo>
                    <a:cubicBezTo>
                      <a:pt x="53" y="21"/>
                      <a:pt x="10" y="29"/>
                      <a:pt x="0" y="2"/>
                    </a:cubicBezTo>
                    <a:cubicBezTo>
                      <a:pt x="1" y="11"/>
                      <a:pt x="13" y="33"/>
                      <a:pt x="19" y="35"/>
                    </a:cubicBezTo>
                    <a:close/>
                  </a:path>
                </a:pathLst>
              </a:custGeom>
              <a:solidFill>
                <a:srgbClr val="FA8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Freeform 685"/>
              <p:cNvSpPr>
                <a:spLocks/>
              </p:cNvSpPr>
              <p:nvPr/>
            </p:nvSpPr>
            <p:spPr bwMode="auto">
              <a:xfrm>
                <a:off x="3722985" y="3012204"/>
                <a:ext cx="64916" cy="64890"/>
              </a:xfrm>
              <a:custGeom>
                <a:avLst/>
                <a:gdLst/>
                <a:ahLst/>
                <a:cxnLst>
                  <a:cxn ang="0">
                    <a:pos x="11" y="29"/>
                  </a:cxn>
                  <a:cxn ang="0">
                    <a:pos x="29" y="9"/>
                  </a:cxn>
                  <a:cxn ang="0">
                    <a:pos x="7" y="6"/>
                  </a:cxn>
                  <a:cxn ang="0">
                    <a:pos x="11" y="29"/>
                  </a:cxn>
                </a:cxnLst>
                <a:rect l="0" t="0" r="r" b="b"/>
                <a:pathLst>
                  <a:path w="29" h="29">
                    <a:moveTo>
                      <a:pt x="11" y="29"/>
                    </a:moveTo>
                    <a:cubicBezTo>
                      <a:pt x="21" y="24"/>
                      <a:pt x="29" y="18"/>
                      <a:pt x="29" y="9"/>
                    </a:cubicBezTo>
                    <a:cubicBezTo>
                      <a:pt x="24" y="1"/>
                      <a:pt x="17" y="0"/>
                      <a:pt x="7" y="6"/>
                    </a:cubicBezTo>
                    <a:cubicBezTo>
                      <a:pt x="0" y="13"/>
                      <a:pt x="2" y="23"/>
                      <a:pt x="11" y="29"/>
                    </a:cubicBezTo>
                    <a:close/>
                  </a:path>
                </a:pathLst>
              </a:custGeom>
              <a:solidFill>
                <a:srgbClr val="FCA0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Freeform 686"/>
              <p:cNvSpPr>
                <a:spLocks/>
              </p:cNvSpPr>
              <p:nvPr/>
            </p:nvSpPr>
            <p:spPr bwMode="auto">
              <a:xfrm>
                <a:off x="4015332" y="2907499"/>
                <a:ext cx="67867" cy="61940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15" y="2"/>
                  </a:cxn>
                  <a:cxn ang="0">
                    <a:pos x="1" y="7"/>
                  </a:cxn>
                </a:cxnLst>
                <a:rect l="0" t="0" r="r" b="b"/>
                <a:pathLst>
                  <a:path w="31" h="28">
                    <a:moveTo>
                      <a:pt x="1" y="7"/>
                    </a:moveTo>
                    <a:cubicBezTo>
                      <a:pt x="0" y="28"/>
                      <a:pt x="31" y="11"/>
                      <a:pt x="15" y="2"/>
                    </a:cubicBezTo>
                    <a:cubicBezTo>
                      <a:pt x="11" y="0"/>
                      <a:pt x="5" y="4"/>
                      <a:pt x="1" y="7"/>
                    </a:cubicBezTo>
                    <a:close/>
                  </a:path>
                </a:pathLst>
              </a:custGeom>
              <a:solidFill>
                <a:srgbClr val="FC9E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Freeform 687"/>
              <p:cNvSpPr>
                <a:spLocks/>
              </p:cNvSpPr>
              <p:nvPr/>
            </p:nvSpPr>
            <p:spPr bwMode="auto">
              <a:xfrm>
                <a:off x="3961473" y="2859133"/>
                <a:ext cx="45737" cy="56041"/>
              </a:xfrm>
              <a:custGeom>
                <a:avLst/>
                <a:gdLst/>
                <a:ahLst/>
                <a:cxnLst>
                  <a:cxn ang="0">
                    <a:pos x="3" y="20"/>
                  </a:cxn>
                  <a:cxn ang="0">
                    <a:pos x="20" y="11"/>
                  </a:cxn>
                  <a:cxn ang="0">
                    <a:pos x="7" y="2"/>
                  </a:cxn>
                  <a:cxn ang="0">
                    <a:pos x="3" y="20"/>
                  </a:cxn>
                </a:cxnLst>
                <a:rect l="0" t="0" r="r" b="b"/>
                <a:pathLst>
                  <a:path w="21" h="25">
                    <a:moveTo>
                      <a:pt x="3" y="20"/>
                    </a:moveTo>
                    <a:cubicBezTo>
                      <a:pt x="5" y="25"/>
                      <a:pt x="19" y="16"/>
                      <a:pt x="20" y="11"/>
                    </a:cubicBezTo>
                    <a:cubicBezTo>
                      <a:pt x="21" y="4"/>
                      <a:pt x="12" y="0"/>
                      <a:pt x="7" y="2"/>
                    </a:cubicBezTo>
                    <a:cubicBezTo>
                      <a:pt x="0" y="5"/>
                      <a:pt x="0" y="15"/>
                      <a:pt x="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Freeform 688"/>
              <p:cNvSpPr>
                <a:spLocks/>
              </p:cNvSpPr>
              <p:nvPr/>
            </p:nvSpPr>
            <p:spPr bwMode="auto">
              <a:xfrm>
                <a:off x="3963315" y="2867817"/>
                <a:ext cx="32458" cy="42769"/>
              </a:xfrm>
              <a:custGeom>
                <a:avLst/>
                <a:gdLst/>
                <a:ahLst/>
                <a:cxnLst>
                  <a:cxn ang="0">
                    <a:pos x="15" y="9"/>
                  </a:cxn>
                  <a:cxn ang="0">
                    <a:pos x="2" y="5"/>
                  </a:cxn>
                  <a:cxn ang="0">
                    <a:pos x="1" y="11"/>
                  </a:cxn>
                  <a:cxn ang="0">
                    <a:pos x="15" y="9"/>
                  </a:cxn>
                </a:cxnLst>
                <a:rect l="0" t="0" r="r" b="b"/>
                <a:pathLst>
                  <a:path w="15" h="19">
                    <a:moveTo>
                      <a:pt x="15" y="9"/>
                    </a:moveTo>
                    <a:cubicBezTo>
                      <a:pt x="13" y="2"/>
                      <a:pt x="6" y="0"/>
                      <a:pt x="2" y="5"/>
                    </a:cubicBezTo>
                    <a:cubicBezTo>
                      <a:pt x="0" y="7"/>
                      <a:pt x="1" y="11"/>
                      <a:pt x="1" y="11"/>
                    </a:cubicBezTo>
                    <a:cubicBezTo>
                      <a:pt x="1" y="19"/>
                      <a:pt x="12" y="14"/>
                      <a:pt x="15" y="9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Freeform 689"/>
              <p:cNvSpPr>
                <a:spLocks/>
              </p:cNvSpPr>
              <p:nvPr/>
            </p:nvSpPr>
            <p:spPr bwMode="auto">
              <a:xfrm>
                <a:off x="3967219" y="2874173"/>
                <a:ext cx="20655" cy="26546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9" y="6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cubicBezTo>
                      <a:pt x="8" y="1"/>
                      <a:pt x="4" y="0"/>
                      <a:pt x="1" y="3"/>
                    </a:cubicBezTo>
                    <a:cubicBezTo>
                      <a:pt x="0" y="4"/>
                      <a:pt x="0" y="7"/>
                      <a:pt x="0" y="7"/>
                    </a:cubicBezTo>
                    <a:cubicBezTo>
                      <a:pt x="1" y="11"/>
                      <a:pt x="7" y="8"/>
                      <a:pt x="9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Freeform 690"/>
              <p:cNvSpPr>
                <a:spLocks/>
              </p:cNvSpPr>
              <p:nvPr/>
            </p:nvSpPr>
            <p:spPr bwMode="auto">
              <a:xfrm>
                <a:off x="3965626" y="2875353"/>
                <a:ext cx="13279" cy="13273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4" y="6"/>
                  </a:cxn>
                  <a:cxn ang="0">
                    <a:pos x="5" y="2"/>
                  </a:cxn>
                  <a:cxn ang="0">
                    <a:pos x="2" y="1"/>
                  </a:cxn>
                  <a:cxn ang="0">
                    <a:pos x="1" y="4"/>
                  </a:cxn>
                </a:cxnLst>
                <a:rect l="0" t="0" r="r" b="b"/>
                <a:pathLst>
                  <a:path w="6" h="6">
                    <a:moveTo>
                      <a:pt x="1" y="4"/>
                    </a:moveTo>
                    <a:cubicBezTo>
                      <a:pt x="1" y="5"/>
                      <a:pt x="3" y="6"/>
                      <a:pt x="4" y="6"/>
                    </a:cubicBezTo>
                    <a:cubicBezTo>
                      <a:pt x="5" y="5"/>
                      <a:pt x="6" y="4"/>
                      <a:pt x="5" y="2"/>
                    </a:cubicBezTo>
                    <a:cubicBezTo>
                      <a:pt x="5" y="1"/>
                      <a:pt x="3" y="0"/>
                      <a:pt x="2" y="1"/>
                    </a:cubicBezTo>
                    <a:cubicBezTo>
                      <a:pt x="1" y="1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691"/>
              <p:cNvSpPr>
                <a:spLocks/>
              </p:cNvSpPr>
              <p:nvPr/>
            </p:nvSpPr>
            <p:spPr bwMode="auto">
              <a:xfrm>
                <a:off x="3726097" y="2958042"/>
                <a:ext cx="61965" cy="48668"/>
              </a:xfrm>
              <a:custGeom>
                <a:avLst/>
                <a:gdLst/>
                <a:ahLst/>
                <a:cxnLst>
                  <a:cxn ang="0">
                    <a:pos x="10" y="19"/>
                  </a:cxn>
                  <a:cxn ang="0">
                    <a:pos x="27" y="10"/>
                  </a:cxn>
                  <a:cxn ang="0">
                    <a:pos x="14" y="2"/>
                  </a:cxn>
                  <a:cxn ang="0">
                    <a:pos x="10" y="19"/>
                  </a:cxn>
                </a:cxnLst>
                <a:rect l="0" t="0" r="r" b="b"/>
                <a:pathLst>
                  <a:path w="28" h="23">
                    <a:moveTo>
                      <a:pt x="10" y="19"/>
                    </a:moveTo>
                    <a:cubicBezTo>
                      <a:pt x="14" y="23"/>
                      <a:pt x="26" y="15"/>
                      <a:pt x="27" y="10"/>
                    </a:cubicBezTo>
                    <a:cubicBezTo>
                      <a:pt x="28" y="4"/>
                      <a:pt x="20" y="0"/>
                      <a:pt x="14" y="2"/>
                    </a:cubicBezTo>
                    <a:cubicBezTo>
                      <a:pt x="0" y="6"/>
                      <a:pt x="7" y="16"/>
                      <a:pt x="10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Freeform 692"/>
              <p:cNvSpPr>
                <a:spLocks/>
              </p:cNvSpPr>
              <p:nvPr/>
            </p:nvSpPr>
            <p:spPr bwMode="auto">
              <a:xfrm>
                <a:off x="3749380" y="2970618"/>
                <a:ext cx="45736" cy="39818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3" y="4"/>
                  </a:cxn>
                  <a:cxn ang="0">
                    <a:pos x="3" y="11"/>
                  </a:cxn>
                  <a:cxn ang="0">
                    <a:pos x="15" y="5"/>
                  </a:cxn>
                </a:cxnLst>
                <a:rect l="0" t="0" r="r" b="b"/>
                <a:pathLst>
                  <a:path w="20" h="18">
                    <a:moveTo>
                      <a:pt x="15" y="5"/>
                    </a:moveTo>
                    <a:cubicBezTo>
                      <a:pt x="13" y="1"/>
                      <a:pt x="7" y="0"/>
                      <a:pt x="3" y="4"/>
                    </a:cubicBezTo>
                    <a:cubicBezTo>
                      <a:pt x="3" y="5"/>
                      <a:pt x="0" y="7"/>
                      <a:pt x="3" y="11"/>
                    </a:cubicBezTo>
                    <a:cubicBezTo>
                      <a:pt x="4" y="18"/>
                      <a:pt x="20" y="12"/>
                      <a:pt x="15" y="5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Freeform 693"/>
              <p:cNvSpPr>
                <a:spLocks/>
              </p:cNvSpPr>
              <p:nvPr/>
            </p:nvSpPr>
            <p:spPr bwMode="auto">
              <a:xfrm>
                <a:off x="3751677" y="2978933"/>
                <a:ext cx="22130" cy="20647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1" y="2"/>
                  </a:cxn>
                  <a:cxn ang="0">
                    <a:pos x="1" y="6"/>
                  </a:cxn>
                  <a:cxn ang="0">
                    <a:pos x="7" y="3"/>
                  </a:cxn>
                </a:cxnLst>
                <a:rect l="0" t="0" r="r" b="b"/>
                <a:pathLst>
                  <a:path w="10" h="9">
                    <a:moveTo>
                      <a:pt x="7" y="3"/>
                    </a:moveTo>
                    <a:cubicBezTo>
                      <a:pt x="6" y="1"/>
                      <a:pt x="3" y="0"/>
                      <a:pt x="1" y="2"/>
                    </a:cubicBezTo>
                    <a:cubicBezTo>
                      <a:pt x="1" y="3"/>
                      <a:pt x="0" y="4"/>
                      <a:pt x="1" y="6"/>
                    </a:cubicBezTo>
                    <a:cubicBezTo>
                      <a:pt x="2" y="9"/>
                      <a:pt x="10" y="6"/>
                      <a:pt x="7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Freeform 694"/>
              <p:cNvSpPr>
                <a:spLocks/>
              </p:cNvSpPr>
              <p:nvPr/>
            </p:nvSpPr>
            <p:spPr bwMode="auto">
              <a:xfrm>
                <a:off x="3745452" y="2978550"/>
                <a:ext cx="13279" cy="1032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4" y="4"/>
                  </a:cxn>
                  <a:cxn ang="0">
                    <a:pos x="6" y="1"/>
                  </a:cxn>
                  <a:cxn ang="0">
                    <a:pos x="2" y="1"/>
                  </a:cxn>
                  <a:cxn ang="0">
                    <a:pos x="1" y="3"/>
                  </a:cxn>
                </a:cxnLst>
                <a:rect l="0" t="0" r="r" b="b"/>
                <a:pathLst>
                  <a:path w="6" h="5">
                    <a:moveTo>
                      <a:pt x="1" y="3"/>
                    </a:moveTo>
                    <a:cubicBezTo>
                      <a:pt x="1" y="4"/>
                      <a:pt x="3" y="5"/>
                      <a:pt x="4" y="4"/>
                    </a:cubicBezTo>
                    <a:cubicBezTo>
                      <a:pt x="5" y="3"/>
                      <a:pt x="6" y="2"/>
                      <a:pt x="6" y="1"/>
                    </a:cubicBezTo>
                    <a:cubicBezTo>
                      <a:pt x="5" y="0"/>
                      <a:pt x="4" y="0"/>
                      <a:pt x="2" y="1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Freeform 695"/>
              <p:cNvSpPr>
                <a:spLocks/>
              </p:cNvSpPr>
              <p:nvPr/>
            </p:nvSpPr>
            <p:spPr bwMode="auto">
              <a:xfrm>
                <a:off x="3524052" y="2610982"/>
                <a:ext cx="629982" cy="573684"/>
              </a:xfrm>
              <a:custGeom>
                <a:avLst/>
                <a:gdLst/>
                <a:ahLst/>
                <a:cxnLst>
                  <a:cxn ang="0">
                    <a:pos x="33" y="249"/>
                  </a:cxn>
                  <a:cxn ang="0">
                    <a:pos x="27" y="255"/>
                  </a:cxn>
                  <a:cxn ang="0">
                    <a:pos x="15" y="241"/>
                  </a:cxn>
                  <a:cxn ang="0">
                    <a:pos x="5" y="199"/>
                  </a:cxn>
                  <a:cxn ang="0">
                    <a:pos x="2" y="159"/>
                  </a:cxn>
                  <a:cxn ang="0">
                    <a:pos x="10" y="103"/>
                  </a:cxn>
                  <a:cxn ang="0">
                    <a:pos x="48" y="49"/>
                  </a:cxn>
                  <a:cxn ang="0">
                    <a:pos x="163" y="9"/>
                  </a:cxn>
                  <a:cxn ang="0">
                    <a:pos x="173" y="32"/>
                  </a:cxn>
                  <a:cxn ang="0">
                    <a:pos x="228" y="79"/>
                  </a:cxn>
                  <a:cxn ang="0">
                    <a:pos x="256" y="103"/>
                  </a:cxn>
                  <a:cxn ang="0">
                    <a:pos x="271" y="105"/>
                  </a:cxn>
                  <a:cxn ang="0">
                    <a:pos x="279" y="108"/>
                  </a:cxn>
                  <a:cxn ang="0">
                    <a:pos x="284" y="119"/>
                  </a:cxn>
                  <a:cxn ang="0">
                    <a:pos x="268" y="131"/>
                  </a:cxn>
                  <a:cxn ang="0">
                    <a:pos x="264" y="135"/>
                  </a:cxn>
                  <a:cxn ang="0">
                    <a:pos x="240" y="116"/>
                  </a:cxn>
                  <a:cxn ang="0">
                    <a:pos x="225" y="101"/>
                  </a:cxn>
                  <a:cxn ang="0">
                    <a:pos x="197" y="82"/>
                  </a:cxn>
                  <a:cxn ang="0">
                    <a:pos x="191" y="84"/>
                  </a:cxn>
                  <a:cxn ang="0">
                    <a:pos x="106" y="60"/>
                  </a:cxn>
                  <a:cxn ang="0">
                    <a:pos x="163" y="108"/>
                  </a:cxn>
                  <a:cxn ang="0">
                    <a:pos x="117" y="76"/>
                  </a:cxn>
                  <a:cxn ang="0">
                    <a:pos x="101" y="90"/>
                  </a:cxn>
                  <a:cxn ang="0">
                    <a:pos x="128" y="127"/>
                  </a:cxn>
                  <a:cxn ang="0">
                    <a:pos x="95" y="95"/>
                  </a:cxn>
                  <a:cxn ang="0">
                    <a:pos x="70" y="84"/>
                  </a:cxn>
                  <a:cxn ang="0">
                    <a:pos x="67" y="162"/>
                  </a:cxn>
                  <a:cxn ang="0">
                    <a:pos x="91" y="240"/>
                  </a:cxn>
                  <a:cxn ang="0">
                    <a:pos x="71" y="204"/>
                  </a:cxn>
                  <a:cxn ang="0">
                    <a:pos x="53" y="172"/>
                  </a:cxn>
                  <a:cxn ang="0">
                    <a:pos x="68" y="248"/>
                  </a:cxn>
                  <a:cxn ang="0">
                    <a:pos x="56" y="248"/>
                  </a:cxn>
                  <a:cxn ang="0">
                    <a:pos x="39" y="249"/>
                  </a:cxn>
                </a:cxnLst>
                <a:rect l="0" t="0" r="r" b="b"/>
                <a:pathLst>
                  <a:path w="285" h="258">
                    <a:moveTo>
                      <a:pt x="39" y="249"/>
                    </a:moveTo>
                    <a:cubicBezTo>
                      <a:pt x="37" y="250"/>
                      <a:pt x="35" y="249"/>
                      <a:pt x="33" y="249"/>
                    </a:cubicBezTo>
                    <a:cubicBezTo>
                      <a:pt x="32" y="250"/>
                      <a:pt x="32" y="251"/>
                      <a:pt x="31" y="252"/>
                    </a:cubicBezTo>
                    <a:cubicBezTo>
                      <a:pt x="30" y="253"/>
                      <a:pt x="29" y="255"/>
                      <a:pt x="27" y="255"/>
                    </a:cubicBezTo>
                    <a:cubicBezTo>
                      <a:pt x="13" y="258"/>
                      <a:pt x="2" y="240"/>
                      <a:pt x="3" y="226"/>
                    </a:cubicBezTo>
                    <a:cubicBezTo>
                      <a:pt x="5" y="232"/>
                      <a:pt x="12" y="239"/>
                      <a:pt x="15" y="241"/>
                    </a:cubicBezTo>
                    <a:cubicBezTo>
                      <a:pt x="19" y="242"/>
                      <a:pt x="22" y="239"/>
                      <a:pt x="22" y="236"/>
                    </a:cubicBezTo>
                    <a:cubicBezTo>
                      <a:pt x="20" y="222"/>
                      <a:pt x="12" y="211"/>
                      <a:pt x="5" y="199"/>
                    </a:cubicBezTo>
                    <a:cubicBezTo>
                      <a:pt x="5" y="197"/>
                      <a:pt x="5" y="196"/>
                      <a:pt x="4" y="194"/>
                    </a:cubicBezTo>
                    <a:cubicBezTo>
                      <a:pt x="2" y="182"/>
                      <a:pt x="1" y="170"/>
                      <a:pt x="2" y="159"/>
                    </a:cubicBezTo>
                    <a:cubicBezTo>
                      <a:pt x="3" y="146"/>
                      <a:pt x="0" y="130"/>
                      <a:pt x="4" y="119"/>
                    </a:cubicBezTo>
                    <a:cubicBezTo>
                      <a:pt x="5" y="113"/>
                      <a:pt x="9" y="108"/>
                      <a:pt x="10" y="103"/>
                    </a:cubicBezTo>
                    <a:cubicBezTo>
                      <a:pt x="12" y="98"/>
                      <a:pt x="13" y="91"/>
                      <a:pt x="15" y="87"/>
                    </a:cubicBezTo>
                    <a:cubicBezTo>
                      <a:pt x="22" y="72"/>
                      <a:pt x="35" y="59"/>
                      <a:pt x="48" y="49"/>
                    </a:cubicBezTo>
                    <a:cubicBezTo>
                      <a:pt x="56" y="44"/>
                      <a:pt x="63" y="39"/>
                      <a:pt x="70" y="38"/>
                    </a:cubicBezTo>
                    <a:cubicBezTo>
                      <a:pt x="90" y="14"/>
                      <a:pt x="138" y="0"/>
                      <a:pt x="163" y="9"/>
                    </a:cubicBezTo>
                    <a:cubicBezTo>
                      <a:pt x="144" y="12"/>
                      <a:pt x="114" y="10"/>
                      <a:pt x="95" y="27"/>
                    </a:cubicBezTo>
                    <a:cubicBezTo>
                      <a:pt x="125" y="18"/>
                      <a:pt x="152" y="22"/>
                      <a:pt x="173" y="32"/>
                    </a:cubicBezTo>
                    <a:cubicBezTo>
                      <a:pt x="185" y="38"/>
                      <a:pt x="210" y="52"/>
                      <a:pt x="217" y="66"/>
                    </a:cubicBezTo>
                    <a:cubicBezTo>
                      <a:pt x="220" y="72"/>
                      <a:pt x="223" y="74"/>
                      <a:pt x="228" y="79"/>
                    </a:cubicBezTo>
                    <a:cubicBezTo>
                      <a:pt x="233" y="84"/>
                      <a:pt x="238" y="92"/>
                      <a:pt x="245" y="96"/>
                    </a:cubicBezTo>
                    <a:cubicBezTo>
                      <a:pt x="249" y="99"/>
                      <a:pt x="252" y="101"/>
                      <a:pt x="256" y="103"/>
                    </a:cubicBezTo>
                    <a:cubicBezTo>
                      <a:pt x="256" y="103"/>
                      <a:pt x="259" y="104"/>
                      <a:pt x="261" y="106"/>
                    </a:cubicBezTo>
                    <a:cubicBezTo>
                      <a:pt x="266" y="108"/>
                      <a:pt x="268" y="108"/>
                      <a:pt x="271" y="105"/>
                    </a:cubicBezTo>
                    <a:cubicBezTo>
                      <a:pt x="273" y="100"/>
                      <a:pt x="268" y="97"/>
                      <a:pt x="266" y="95"/>
                    </a:cubicBezTo>
                    <a:cubicBezTo>
                      <a:pt x="275" y="99"/>
                      <a:pt x="279" y="101"/>
                      <a:pt x="279" y="108"/>
                    </a:cubicBezTo>
                    <a:cubicBezTo>
                      <a:pt x="279" y="110"/>
                      <a:pt x="280" y="111"/>
                      <a:pt x="281" y="112"/>
                    </a:cubicBezTo>
                    <a:cubicBezTo>
                      <a:pt x="280" y="116"/>
                      <a:pt x="285" y="116"/>
                      <a:pt x="284" y="119"/>
                    </a:cubicBezTo>
                    <a:cubicBezTo>
                      <a:pt x="282" y="122"/>
                      <a:pt x="278" y="120"/>
                      <a:pt x="274" y="122"/>
                    </a:cubicBezTo>
                    <a:cubicBezTo>
                      <a:pt x="272" y="125"/>
                      <a:pt x="274" y="129"/>
                      <a:pt x="268" y="131"/>
                    </a:cubicBezTo>
                    <a:cubicBezTo>
                      <a:pt x="269" y="134"/>
                      <a:pt x="271" y="133"/>
                      <a:pt x="270" y="135"/>
                    </a:cubicBezTo>
                    <a:cubicBezTo>
                      <a:pt x="267" y="137"/>
                      <a:pt x="267" y="133"/>
                      <a:pt x="264" y="135"/>
                    </a:cubicBezTo>
                    <a:cubicBezTo>
                      <a:pt x="264" y="137"/>
                      <a:pt x="265" y="139"/>
                      <a:pt x="262" y="140"/>
                    </a:cubicBezTo>
                    <a:cubicBezTo>
                      <a:pt x="252" y="136"/>
                      <a:pt x="249" y="124"/>
                      <a:pt x="240" y="116"/>
                    </a:cubicBezTo>
                    <a:cubicBezTo>
                      <a:pt x="237" y="113"/>
                      <a:pt x="232" y="111"/>
                      <a:pt x="229" y="108"/>
                    </a:cubicBezTo>
                    <a:cubicBezTo>
                      <a:pt x="227" y="106"/>
                      <a:pt x="226" y="103"/>
                      <a:pt x="225" y="101"/>
                    </a:cubicBezTo>
                    <a:cubicBezTo>
                      <a:pt x="218" y="91"/>
                      <a:pt x="212" y="81"/>
                      <a:pt x="203" y="75"/>
                    </a:cubicBezTo>
                    <a:cubicBezTo>
                      <a:pt x="199" y="77"/>
                      <a:pt x="199" y="79"/>
                      <a:pt x="197" y="82"/>
                    </a:cubicBezTo>
                    <a:cubicBezTo>
                      <a:pt x="193" y="82"/>
                      <a:pt x="186" y="72"/>
                      <a:pt x="181" y="70"/>
                    </a:cubicBezTo>
                    <a:cubicBezTo>
                      <a:pt x="182" y="72"/>
                      <a:pt x="192" y="82"/>
                      <a:pt x="191" y="84"/>
                    </a:cubicBezTo>
                    <a:cubicBezTo>
                      <a:pt x="187" y="88"/>
                      <a:pt x="183" y="93"/>
                      <a:pt x="176" y="94"/>
                    </a:cubicBezTo>
                    <a:cubicBezTo>
                      <a:pt x="155" y="78"/>
                      <a:pt x="133" y="62"/>
                      <a:pt x="106" y="60"/>
                    </a:cubicBezTo>
                    <a:cubicBezTo>
                      <a:pt x="121" y="69"/>
                      <a:pt x="138" y="80"/>
                      <a:pt x="152" y="93"/>
                    </a:cubicBezTo>
                    <a:cubicBezTo>
                      <a:pt x="157" y="96"/>
                      <a:pt x="166" y="101"/>
                      <a:pt x="163" y="108"/>
                    </a:cubicBezTo>
                    <a:cubicBezTo>
                      <a:pt x="157" y="111"/>
                      <a:pt x="156" y="105"/>
                      <a:pt x="153" y="103"/>
                    </a:cubicBezTo>
                    <a:cubicBezTo>
                      <a:pt x="143" y="93"/>
                      <a:pt x="130" y="83"/>
                      <a:pt x="117" y="76"/>
                    </a:cubicBezTo>
                    <a:cubicBezTo>
                      <a:pt x="105" y="69"/>
                      <a:pt x="92" y="60"/>
                      <a:pt x="77" y="60"/>
                    </a:cubicBezTo>
                    <a:cubicBezTo>
                      <a:pt x="85" y="70"/>
                      <a:pt x="93" y="80"/>
                      <a:pt x="101" y="90"/>
                    </a:cubicBezTo>
                    <a:cubicBezTo>
                      <a:pt x="110" y="99"/>
                      <a:pt x="121" y="108"/>
                      <a:pt x="126" y="119"/>
                    </a:cubicBezTo>
                    <a:cubicBezTo>
                      <a:pt x="127" y="121"/>
                      <a:pt x="129" y="125"/>
                      <a:pt x="128" y="127"/>
                    </a:cubicBezTo>
                    <a:cubicBezTo>
                      <a:pt x="122" y="131"/>
                      <a:pt x="121" y="124"/>
                      <a:pt x="118" y="121"/>
                    </a:cubicBezTo>
                    <a:cubicBezTo>
                      <a:pt x="112" y="113"/>
                      <a:pt x="103" y="104"/>
                      <a:pt x="95" y="95"/>
                    </a:cubicBezTo>
                    <a:cubicBezTo>
                      <a:pt x="87" y="86"/>
                      <a:pt x="81" y="75"/>
                      <a:pt x="73" y="67"/>
                    </a:cubicBezTo>
                    <a:cubicBezTo>
                      <a:pt x="70" y="72"/>
                      <a:pt x="70" y="78"/>
                      <a:pt x="70" y="84"/>
                    </a:cubicBezTo>
                    <a:cubicBezTo>
                      <a:pt x="79" y="96"/>
                      <a:pt x="93" y="150"/>
                      <a:pt x="87" y="155"/>
                    </a:cubicBezTo>
                    <a:cubicBezTo>
                      <a:pt x="84" y="158"/>
                      <a:pt x="74" y="158"/>
                      <a:pt x="67" y="162"/>
                    </a:cubicBezTo>
                    <a:cubicBezTo>
                      <a:pt x="68" y="178"/>
                      <a:pt x="77" y="199"/>
                      <a:pt x="85" y="216"/>
                    </a:cubicBezTo>
                    <a:cubicBezTo>
                      <a:pt x="89" y="223"/>
                      <a:pt x="96" y="234"/>
                      <a:pt x="91" y="240"/>
                    </a:cubicBezTo>
                    <a:cubicBezTo>
                      <a:pt x="87" y="239"/>
                      <a:pt x="85" y="233"/>
                      <a:pt x="83" y="229"/>
                    </a:cubicBezTo>
                    <a:cubicBezTo>
                      <a:pt x="79" y="220"/>
                      <a:pt x="75" y="212"/>
                      <a:pt x="71" y="204"/>
                    </a:cubicBezTo>
                    <a:cubicBezTo>
                      <a:pt x="64" y="191"/>
                      <a:pt x="61" y="178"/>
                      <a:pt x="58" y="167"/>
                    </a:cubicBezTo>
                    <a:cubicBezTo>
                      <a:pt x="56" y="169"/>
                      <a:pt x="54" y="170"/>
                      <a:pt x="53" y="172"/>
                    </a:cubicBezTo>
                    <a:cubicBezTo>
                      <a:pt x="57" y="193"/>
                      <a:pt x="70" y="218"/>
                      <a:pt x="75" y="239"/>
                    </a:cubicBezTo>
                    <a:cubicBezTo>
                      <a:pt x="72" y="242"/>
                      <a:pt x="72" y="246"/>
                      <a:pt x="68" y="248"/>
                    </a:cubicBezTo>
                    <a:cubicBezTo>
                      <a:pt x="64" y="249"/>
                      <a:pt x="64" y="244"/>
                      <a:pt x="61" y="243"/>
                    </a:cubicBezTo>
                    <a:cubicBezTo>
                      <a:pt x="59" y="244"/>
                      <a:pt x="59" y="247"/>
                      <a:pt x="56" y="248"/>
                    </a:cubicBezTo>
                    <a:cubicBezTo>
                      <a:pt x="52" y="248"/>
                      <a:pt x="51" y="243"/>
                      <a:pt x="48" y="242"/>
                    </a:cubicBezTo>
                    <a:cubicBezTo>
                      <a:pt x="45" y="244"/>
                      <a:pt x="44" y="247"/>
                      <a:pt x="39" y="249"/>
                    </a:cubicBez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" name="Freeform 696"/>
              <p:cNvSpPr>
                <a:spLocks/>
              </p:cNvSpPr>
              <p:nvPr/>
            </p:nvSpPr>
            <p:spPr bwMode="auto">
              <a:xfrm>
                <a:off x="3563826" y="2975604"/>
                <a:ext cx="70818" cy="3244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6" y="2"/>
                  </a:cxn>
                  <a:cxn ang="0">
                    <a:pos x="30" y="12"/>
                  </a:cxn>
                  <a:cxn ang="0">
                    <a:pos x="1" y="11"/>
                  </a:cxn>
                  <a:cxn ang="0">
                    <a:pos x="0" y="4"/>
                  </a:cxn>
                </a:cxnLst>
                <a:rect l="0" t="0" r="r" b="b"/>
                <a:pathLst>
                  <a:path w="32" h="15">
                    <a:moveTo>
                      <a:pt x="0" y="4"/>
                    </a:moveTo>
                    <a:cubicBezTo>
                      <a:pt x="0" y="4"/>
                      <a:pt x="18" y="0"/>
                      <a:pt x="26" y="2"/>
                    </a:cubicBezTo>
                    <a:cubicBezTo>
                      <a:pt x="32" y="5"/>
                      <a:pt x="31" y="10"/>
                      <a:pt x="30" y="12"/>
                    </a:cubicBezTo>
                    <a:cubicBezTo>
                      <a:pt x="28" y="15"/>
                      <a:pt x="5" y="11"/>
                      <a:pt x="1" y="11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D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" name="Freeform 697"/>
              <p:cNvSpPr>
                <a:spLocks/>
              </p:cNvSpPr>
              <p:nvPr/>
            </p:nvSpPr>
            <p:spPr bwMode="auto">
              <a:xfrm>
                <a:off x="3615205" y="2994575"/>
                <a:ext cx="5901" cy="1032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3" y="4"/>
                      <a:pt x="4" y="3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Freeform 698"/>
              <p:cNvSpPr>
                <a:spLocks/>
              </p:cNvSpPr>
              <p:nvPr/>
            </p:nvSpPr>
            <p:spPr bwMode="auto">
              <a:xfrm>
                <a:off x="3608716" y="2991587"/>
                <a:ext cx="7377" cy="1327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5"/>
                  </a:cxn>
                  <a:cxn ang="0">
                    <a:pos x="3" y="2"/>
                  </a:cxn>
                  <a:cxn ang="0">
                    <a:pos x="1" y="1"/>
                  </a:cxn>
                  <a:cxn ang="0">
                    <a:pos x="0" y="3"/>
                  </a:cxn>
                </a:cxnLst>
                <a:rect l="0" t="0" r="r" b="b"/>
                <a:pathLst>
                  <a:path w="3" h="5">
                    <a:moveTo>
                      <a:pt x="0" y="3"/>
                    </a:moveTo>
                    <a:cubicBezTo>
                      <a:pt x="0" y="4"/>
                      <a:pt x="1" y="5"/>
                      <a:pt x="2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" name="Freeform 699"/>
              <p:cNvSpPr>
                <a:spLocks/>
              </p:cNvSpPr>
              <p:nvPr/>
            </p:nvSpPr>
            <p:spPr bwMode="auto">
              <a:xfrm>
                <a:off x="3597570" y="2991269"/>
                <a:ext cx="8852" cy="1032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4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" name="Freeform 700"/>
              <p:cNvSpPr>
                <a:spLocks/>
              </p:cNvSpPr>
              <p:nvPr/>
            </p:nvSpPr>
            <p:spPr bwMode="auto">
              <a:xfrm>
                <a:off x="3579730" y="2993192"/>
                <a:ext cx="7376" cy="1032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Freeform 701"/>
              <p:cNvSpPr>
                <a:spLocks/>
              </p:cNvSpPr>
              <p:nvPr/>
            </p:nvSpPr>
            <p:spPr bwMode="auto">
              <a:xfrm>
                <a:off x="3566777" y="2990356"/>
                <a:ext cx="8852" cy="1032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2" y="4"/>
                    </a:cubicBezTo>
                    <a:cubicBezTo>
                      <a:pt x="3" y="3"/>
                      <a:pt x="4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雷奥与狗0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6" r="5223" b="8130"/>
          <a:stretch>
            <a:fillRect/>
          </a:stretch>
        </p:blipFill>
        <p:spPr bwMode="auto">
          <a:xfrm>
            <a:off x="2786063" y="285750"/>
            <a:ext cx="5213350" cy="608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15063" y="6357938"/>
            <a:ext cx="2786062" cy="3238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1500">
                <a:effectLst>
                  <a:outerShdw blurRad="38100" dist="38100" dir="2700000" algn="tl">
                    <a:srgbClr val="DDDDDD"/>
                  </a:outerShdw>
                </a:effectLst>
                <a:latin typeface="华文新魏" charset="0"/>
                <a:ea typeface="华文新魏" charset="0"/>
                <a:cs typeface="华文新魏" charset="0"/>
              </a:rPr>
              <a:t>幼儿园游戏探究活动 大班上册</a:t>
            </a:r>
          </a:p>
        </p:txBody>
      </p:sp>
      <p:grpSp>
        <p:nvGrpSpPr>
          <p:cNvPr id="37892" name="组合 66"/>
          <p:cNvGrpSpPr>
            <a:grpSpLocks/>
          </p:cNvGrpSpPr>
          <p:nvPr/>
        </p:nvGrpSpPr>
        <p:grpSpPr bwMode="auto">
          <a:xfrm>
            <a:off x="-15875" y="0"/>
            <a:ext cx="1516063" cy="6858000"/>
            <a:chOff x="-15875" y="0"/>
            <a:chExt cx="1516063" cy="6858000"/>
          </a:xfrm>
        </p:grpSpPr>
        <p:sp>
          <p:nvSpPr>
            <p:cNvPr id="5" name="矩形 4"/>
            <p:cNvSpPr/>
            <p:nvPr/>
          </p:nvSpPr>
          <p:spPr>
            <a:xfrm flipV="1">
              <a:off x="-15875" y="0"/>
              <a:ext cx="1516063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37894" name="矩形 6"/>
            <p:cNvSpPr>
              <a:spLocks noChangeArrowheads="1"/>
            </p:cNvSpPr>
            <p:nvPr/>
          </p:nvSpPr>
          <p:spPr bwMode="auto">
            <a:xfrm>
              <a:off x="357188" y="428625"/>
              <a:ext cx="714375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4800" b="1">
                  <a:solidFill>
                    <a:schemeClr val="bg1"/>
                  </a:solidFill>
                  <a:latin typeface="方正正粗黑简体" charset="0"/>
                  <a:ea typeface="方正正粗黑简体" charset="0"/>
                  <a:cs typeface="方正正粗黑简体" charset="0"/>
                </a:rPr>
                <a:t>生气汤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1454150" y="0"/>
              <a:ext cx="46038" cy="6858000"/>
            </a:xfrm>
            <a:prstGeom prst="rect">
              <a:avLst/>
            </a:prstGeom>
            <a:solidFill>
              <a:srgbClr val="2D7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grpSp>
          <p:nvGrpSpPr>
            <p:cNvPr id="37896" name="Group 280"/>
            <p:cNvGrpSpPr>
              <a:grpSpLocks/>
            </p:cNvGrpSpPr>
            <p:nvPr/>
          </p:nvGrpSpPr>
          <p:grpSpPr bwMode="auto">
            <a:xfrm rot="900000">
              <a:off x="276077" y="5037620"/>
              <a:ext cx="920762" cy="1408690"/>
              <a:chOff x="3524440" y="2612395"/>
              <a:chExt cx="855725" cy="1308656"/>
            </a:xfrm>
          </p:grpSpPr>
          <p:sp>
            <p:nvSpPr>
              <p:cNvPr id="9" name="Freeform 671"/>
              <p:cNvSpPr>
                <a:spLocks/>
              </p:cNvSpPr>
              <p:nvPr/>
            </p:nvSpPr>
            <p:spPr bwMode="auto">
              <a:xfrm>
                <a:off x="4229419" y="2971364"/>
                <a:ext cx="134258" cy="166649"/>
              </a:xfrm>
              <a:custGeom>
                <a:avLst/>
                <a:gdLst/>
                <a:ahLst/>
                <a:cxnLst>
                  <a:cxn ang="0">
                    <a:pos x="49" y="23"/>
                  </a:cxn>
                  <a:cxn ang="0">
                    <a:pos x="45" y="14"/>
                  </a:cxn>
                  <a:cxn ang="0">
                    <a:pos x="22" y="22"/>
                  </a:cxn>
                  <a:cxn ang="0">
                    <a:pos x="24" y="14"/>
                  </a:cxn>
                  <a:cxn ang="0">
                    <a:pos x="25" y="8"/>
                  </a:cxn>
                  <a:cxn ang="0">
                    <a:pos x="15" y="6"/>
                  </a:cxn>
                  <a:cxn ang="0">
                    <a:pos x="10" y="21"/>
                  </a:cxn>
                  <a:cxn ang="0">
                    <a:pos x="5" y="28"/>
                  </a:cxn>
                  <a:cxn ang="0">
                    <a:pos x="5" y="33"/>
                  </a:cxn>
                  <a:cxn ang="0">
                    <a:pos x="4" y="34"/>
                  </a:cxn>
                  <a:cxn ang="0">
                    <a:pos x="3" y="54"/>
                  </a:cxn>
                  <a:cxn ang="0">
                    <a:pos x="15" y="58"/>
                  </a:cxn>
                  <a:cxn ang="0">
                    <a:pos x="18" y="60"/>
                  </a:cxn>
                  <a:cxn ang="0">
                    <a:pos x="32" y="71"/>
                  </a:cxn>
                  <a:cxn ang="0">
                    <a:pos x="40" y="64"/>
                  </a:cxn>
                  <a:cxn ang="0">
                    <a:pos x="40" y="64"/>
                  </a:cxn>
                  <a:cxn ang="0">
                    <a:pos x="32" y="55"/>
                  </a:cxn>
                  <a:cxn ang="0">
                    <a:pos x="31" y="52"/>
                  </a:cxn>
                  <a:cxn ang="0">
                    <a:pos x="31" y="52"/>
                  </a:cxn>
                  <a:cxn ang="0">
                    <a:pos x="50" y="58"/>
                  </a:cxn>
                  <a:cxn ang="0">
                    <a:pos x="53" y="46"/>
                  </a:cxn>
                  <a:cxn ang="0">
                    <a:pos x="38" y="42"/>
                  </a:cxn>
                  <a:cxn ang="0">
                    <a:pos x="39" y="42"/>
                  </a:cxn>
                  <a:cxn ang="0">
                    <a:pos x="43" y="41"/>
                  </a:cxn>
                  <a:cxn ang="0">
                    <a:pos x="48" y="39"/>
                  </a:cxn>
                  <a:cxn ang="0">
                    <a:pos x="54" y="38"/>
                  </a:cxn>
                  <a:cxn ang="0">
                    <a:pos x="55" y="27"/>
                  </a:cxn>
                  <a:cxn ang="0">
                    <a:pos x="46" y="27"/>
                  </a:cxn>
                  <a:cxn ang="0">
                    <a:pos x="43" y="28"/>
                  </a:cxn>
                  <a:cxn ang="0">
                    <a:pos x="40" y="29"/>
                  </a:cxn>
                  <a:cxn ang="0">
                    <a:pos x="49" y="23"/>
                  </a:cxn>
                </a:cxnLst>
                <a:rect l="0" t="0" r="r" b="b"/>
                <a:pathLst>
                  <a:path w="60" h="75">
                    <a:moveTo>
                      <a:pt x="49" y="23"/>
                    </a:moveTo>
                    <a:cubicBezTo>
                      <a:pt x="53" y="19"/>
                      <a:pt x="49" y="14"/>
                      <a:pt x="45" y="14"/>
                    </a:cubicBezTo>
                    <a:cubicBezTo>
                      <a:pt x="37" y="14"/>
                      <a:pt x="30" y="18"/>
                      <a:pt x="22" y="22"/>
                    </a:cubicBezTo>
                    <a:cubicBezTo>
                      <a:pt x="23" y="19"/>
                      <a:pt x="24" y="17"/>
                      <a:pt x="24" y="14"/>
                    </a:cubicBezTo>
                    <a:cubicBezTo>
                      <a:pt x="25" y="12"/>
                      <a:pt x="25" y="10"/>
                      <a:pt x="25" y="8"/>
                    </a:cubicBezTo>
                    <a:cubicBezTo>
                      <a:pt x="26" y="2"/>
                      <a:pt x="16" y="0"/>
                      <a:pt x="15" y="6"/>
                    </a:cubicBezTo>
                    <a:cubicBezTo>
                      <a:pt x="14" y="12"/>
                      <a:pt x="12" y="16"/>
                      <a:pt x="10" y="21"/>
                    </a:cubicBezTo>
                    <a:cubicBezTo>
                      <a:pt x="9" y="24"/>
                      <a:pt x="7" y="26"/>
                      <a:pt x="5" y="28"/>
                    </a:cubicBezTo>
                    <a:cubicBezTo>
                      <a:pt x="3" y="30"/>
                      <a:pt x="4" y="32"/>
                      <a:pt x="5" y="33"/>
                    </a:cubicBezTo>
                    <a:cubicBezTo>
                      <a:pt x="5" y="34"/>
                      <a:pt x="5" y="34"/>
                      <a:pt x="4" y="34"/>
                    </a:cubicBezTo>
                    <a:cubicBezTo>
                      <a:pt x="3" y="39"/>
                      <a:pt x="0" y="50"/>
                      <a:pt x="3" y="54"/>
                    </a:cubicBezTo>
                    <a:cubicBezTo>
                      <a:pt x="5" y="58"/>
                      <a:pt x="10" y="58"/>
                      <a:pt x="15" y="58"/>
                    </a:cubicBezTo>
                    <a:cubicBezTo>
                      <a:pt x="16" y="59"/>
                      <a:pt x="16" y="60"/>
                      <a:pt x="18" y="60"/>
                    </a:cubicBezTo>
                    <a:cubicBezTo>
                      <a:pt x="24" y="62"/>
                      <a:pt x="27" y="67"/>
                      <a:pt x="32" y="71"/>
                    </a:cubicBezTo>
                    <a:cubicBezTo>
                      <a:pt x="36" y="75"/>
                      <a:pt x="42" y="69"/>
                      <a:pt x="40" y="64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7" y="60"/>
                      <a:pt x="35" y="57"/>
                      <a:pt x="32" y="55"/>
                    </a:cubicBezTo>
                    <a:cubicBezTo>
                      <a:pt x="32" y="54"/>
                      <a:pt x="31" y="53"/>
                      <a:pt x="31" y="52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37" y="53"/>
                      <a:pt x="44" y="56"/>
                      <a:pt x="50" y="58"/>
                    </a:cubicBezTo>
                    <a:cubicBezTo>
                      <a:pt x="58" y="60"/>
                      <a:pt x="60" y="48"/>
                      <a:pt x="53" y="46"/>
                    </a:cubicBezTo>
                    <a:cubicBezTo>
                      <a:pt x="48" y="45"/>
                      <a:pt x="43" y="43"/>
                      <a:pt x="38" y="42"/>
                    </a:cubicBezTo>
                    <a:cubicBezTo>
                      <a:pt x="38" y="42"/>
                      <a:pt x="39" y="42"/>
                      <a:pt x="39" y="42"/>
                    </a:cubicBezTo>
                    <a:cubicBezTo>
                      <a:pt x="40" y="42"/>
                      <a:pt x="42" y="42"/>
                      <a:pt x="43" y="41"/>
                    </a:cubicBezTo>
                    <a:cubicBezTo>
                      <a:pt x="44" y="41"/>
                      <a:pt x="46" y="40"/>
                      <a:pt x="48" y="39"/>
                    </a:cubicBezTo>
                    <a:cubicBezTo>
                      <a:pt x="51" y="39"/>
                      <a:pt x="53" y="38"/>
                      <a:pt x="54" y="38"/>
                    </a:cubicBezTo>
                    <a:cubicBezTo>
                      <a:pt x="60" y="37"/>
                      <a:pt x="60" y="29"/>
                      <a:pt x="55" y="27"/>
                    </a:cubicBezTo>
                    <a:cubicBezTo>
                      <a:pt x="51" y="25"/>
                      <a:pt x="49" y="26"/>
                      <a:pt x="46" y="27"/>
                    </a:cubicBezTo>
                    <a:cubicBezTo>
                      <a:pt x="45" y="27"/>
                      <a:pt x="44" y="28"/>
                      <a:pt x="43" y="28"/>
                    </a:cubicBezTo>
                    <a:cubicBezTo>
                      <a:pt x="42" y="28"/>
                      <a:pt x="41" y="29"/>
                      <a:pt x="40" y="29"/>
                    </a:cubicBezTo>
                    <a:cubicBezTo>
                      <a:pt x="44" y="27"/>
                      <a:pt x="47" y="25"/>
                      <a:pt x="49" y="2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" name="Freeform 672"/>
              <p:cNvSpPr>
                <a:spLocks/>
              </p:cNvSpPr>
              <p:nvPr/>
            </p:nvSpPr>
            <p:spPr bwMode="auto">
              <a:xfrm>
                <a:off x="3559656" y="3385250"/>
                <a:ext cx="137209" cy="153376"/>
              </a:xfrm>
              <a:custGeom>
                <a:avLst/>
                <a:gdLst/>
                <a:ahLst/>
                <a:cxnLst>
                  <a:cxn ang="0">
                    <a:pos x="7" y="41"/>
                  </a:cxn>
                  <a:cxn ang="0">
                    <a:pos x="2" y="32"/>
                  </a:cxn>
                  <a:cxn ang="0">
                    <a:pos x="22" y="17"/>
                  </a:cxn>
                  <a:cxn ang="0">
                    <a:pos x="14" y="15"/>
                  </a:cxn>
                  <a:cxn ang="0">
                    <a:pos x="9" y="12"/>
                  </a:cxn>
                  <a:cxn ang="0">
                    <a:pos x="13" y="2"/>
                  </a:cxn>
                  <a:cxn ang="0">
                    <a:pos x="28" y="7"/>
                  </a:cxn>
                  <a:cxn ang="0">
                    <a:pos x="36" y="6"/>
                  </a:cxn>
                  <a:cxn ang="0">
                    <a:pos x="41" y="9"/>
                  </a:cxn>
                  <a:cxn ang="0">
                    <a:pos x="42" y="9"/>
                  </a:cxn>
                  <a:cxn ang="0">
                    <a:pos x="59" y="19"/>
                  </a:cxn>
                  <a:cxn ang="0">
                    <a:pos x="55" y="31"/>
                  </a:cxn>
                  <a:cxn ang="0">
                    <a:pos x="56" y="35"/>
                  </a:cxn>
                  <a:cxn ang="0">
                    <a:pos x="57" y="53"/>
                  </a:cxn>
                  <a:cxn ang="0">
                    <a:pos x="47" y="56"/>
                  </a:cxn>
                  <a:cxn ang="0">
                    <a:pos x="47" y="56"/>
                  </a:cxn>
                  <a:cxn ang="0">
                    <a:pos x="44" y="44"/>
                  </a:cxn>
                  <a:cxn ang="0">
                    <a:pos x="42" y="41"/>
                  </a:cxn>
                  <a:cxn ang="0">
                    <a:pos x="42" y="41"/>
                  </a:cxn>
                  <a:cxn ang="0">
                    <a:pos x="36" y="61"/>
                  </a:cxn>
                  <a:cxn ang="0">
                    <a:pos x="25" y="56"/>
                  </a:cxn>
                  <a:cxn ang="0">
                    <a:pos x="30" y="42"/>
                  </a:cxn>
                  <a:cxn ang="0">
                    <a:pos x="29" y="42"/>
                  </a:cxn>
                  <a:cxn ang="0">
                    <a:pos x="26" y="46"/>
                  </a:cxn>
                  <a:cxn ang="0">
                    <a:pos x="22" y="48"/>
                  </a:cxn>
                  <a:cxn ang="0">
                    <a:pos x="17" y="53"/>
                  </a:cxn>
                  <a:cxn ang="0">
                    <a:pos x="8" y="48"/>
                  </a:cxn>
                  <a:cxn ang="0">
                    <a:pos x="13" y="40"/>
                  </a:cxn>
                  <a:cxn ang="0">
                    <a:pos x="16" y="38"/>
                  </a:cxn>
                  <a:cxn ang="0">
                    <a:pos x="17" y="36"/>
                  </a:cxn>
                  <a:cxn ang="0">
                    <a:pos x="7" y="41"/>
                  </a:cxn>
                </a:cxnLst>
                <a:rect l="0" t="0" r="r" b="b"/>
                <a:pathLst>
                  <a:path w="61" h="68">
                    <a:moveTo>
                      <a:pt x="7" y="41"/>
                    </a:moveTo>
                    <a:cubicBezTo>
                      <a:pt x="2" y="42"/>
                      <a:pt x="0" y="36"/>
                      <a:pt x="2" y="32"/>
                    </a:cubicBezTo>
                    <a:cubicBezTo>
                      <a:pt x="7" y="25"/>
                      <a:pt x="14" y="22"/>
                      <a:pt x="22" y="17"/>
                    </a:cubicBezTo>
                    <a:cubicBezTo>
                      <a:pt x="19" y="17"/>
                      <a:pt x="17" y="16"/>
                      <a:pt x="14" y="15"/>
                    </a:cubicBezTo>
                    <a:cubicBezTo>
                      <a:pt x="12" y="14"/>
                      <a:pt x="11" y="13"/>
                      <a:pt x="9" y="12"/>
                    </a:cubicBezTo>
                    <a:cubicBezTo>
                      <a:pt x="3" y="9"/>
                      <a:pt x="7" y="0"/>
                      <a:pt x="13" y="2"/>
                    </a:cubicBezTo>
                    <a:cubicBezTo>
                      <a:pt x="18" y="5"/>
                      <a:pt x="23" y="6"/>
                      <a:pt x="28" y="7"/>
                    </a:cubicBezTo>
                    <a:cubicBezTo>
                      <a:pt x="31" y="7"/>
                      <a:pt x="34" y="7"/>
                      <a:pt x="36" y="6"/>
                    </a:cubicBezTo>
                    <a:cubicBezTo>
                      <a:pt x="39" y="6"/>
                      <a:pt x="40" y="7"/>
                      <a:pt x="41" y="9"/>
                    </a:cubicBezTo>
                    <a:cubicBezTo>
                      <a:pt x="41" y="9"/>
                      <a:pt x="42" y="9"/>
                      <a:pt x="42" y="9"/>
                    </a:cubicBezTo>
                    <a:cubicBezTo>
                      <a:pt x="46" y="11"/>
                      <a:pt x="57" y="15"/>
                      <a:pt x="59" y="19"/>
                    </a:cubicBezTo>
                    <a:cubicBezTo>
                      <a:pt x="61" y="23"/>
                      <a:pt x="58" y="28"/>
                      <a:pt x="55" y="31"/>
                    </a:cubicBezTo>
                    <a:cubicBezTo>
                      <a:pt x="56" y="32"/>
                      <a:pt x="56" y="34"/>
                      <a:pt x="56" y="35"/>
                    </a:cubicBezTo>
                    <a:cubicBezTo>
                      <a:pt x="54" y="41"/>
                      <a:pt x="56" y="46"/>
                      <a:pt x="57" y="53"/>
                    </a:cubicBezTo>
                    <a:cubicBezTo>
                      <a:pt x="58" y="59"/>
                      <a:pt x="50" y="61"/>
                      <a:pt x="47" y="56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5" y="51"/>
                      <a:pt x="44" y="48"/>
                      <a:pt x="44" y="44"/>
                    </a:cubicBezTo>
                    <a:cubicBezTo>
                      <a:pt x="43" y="43"/>
                      <a:pt x="43" y="42"/>
                      <a:pt x="42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39" y="47"/>
                      <a:pt x="38" y="55"/>
                      <a:pt x="36" y="61"/>
                    </a:cubicBezTo>
                    <a:cubicBezTo>
                      <a:pt x="34" y="68"/>
                      <a:pt x="22" y="64"/>
                      <a:pt x="25" y="56"/>
                    </a:cubicBezTo>
                    <a:cubicBezTo>
                      <a:pt x="27" y="52"/>
                      <a:pt x="28" y="47"/>
                      <a:pt x="30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8" y="44"/>
                      <a:pt x="27" y="45"/>
                      <a:pt x="26" y="46"/>
                    </a:cubicBezTo>
                    <a:cubicBezTo>
                      <a:pt x="26" y="46"/>
                      <a:pt x="23" y="48"/>
                      <a:pt x="22" y="48"/>
                    </a:cubicBezTo>
                    <a:cubicBezTo>
                      <a:pt x="20" y="51"/>
                      <a:pt x="18" y="52"/>
                      <a:pt x="17" y="53"/>
                    </a:cubicBezTo>
                    <a:cubicBezTo>
                      <a:pt x="14" y="57"/>
                      <a:pt x="7" y="53"/>
                      <a:pt x="8" y="48"/>
                    </a:cubicBezTo>
                    <a:cubicBezTo>
                      <a:pt x="9" y="43"/>
                      <a:pt x="11" y="42"/>
                      <a:pt x="13" y="40"/>
                    </a:cubicBezTo>
                    <a:cubicBezTo>
                      <a:pt x="14" y="39"/>
                      <a:pt x="15" y="39"/>
                      <a:pt x="16" y="38"/>
                    </a:cubicBezTo>
                    <a:cubicBezTo>
                      <a:pt x="16" y="37"/>
                      <a:pt x="17" y="37"/>
                      <a:pt x="17" y="36"/>
                    </a:cubicBezTo>
                    <a:cubicBezTo>
                      <a:pt x="14" y="38"/>
                      <a:pt x="11" y="40"/>
                      <a:pt x="7" y="4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" name="Freeform 673"/>
              <p:cNvSpPr>
                <a:spLocks/>
              </p:cNvSpPr>
              <p:nvPr/>
            </p:nvSpPr>
            <p:spPr bwMode="auto">
              <a:xfrm>
                <a:off x="4153411" y="3540627"/>
                <a:ext cx="210977" cy="274307"/>
              </a:xfrm>
              <a:custGeom>
                <a:avLst/>
                <a:gdLst/>
                <a:ahLst/>
                <a:cxnLst>
                  <a:cxn ang="0">
                    <a:pos x="73" y="93"/>
                  </a:cxn>
                  <a:cxn ang="0">
                    <a:pos x="72" y="91"/>
                  </a:cxn>
                  <a:cxn ang="0">
                    <a:pos x="28" y="10"/>
                  </a:cxn>
                  <a:cxn ang="0">
                    <a:pos x="22" y="9"/>
                  </a:cxn>
                  <a:cxn ang="0">
                    <a:pos x="18" y="6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2" y="10"/>
                  </a:cxn>
                  <a:cxn ang="0">
                    <a:pos x="29" y="60"/>
                  </a:cxn>
                  <a:cxn ang="0">
                    <a:pos x="46" y="97"/>
                  </a:cxn>
                  <a:cxn ang="0">
                    <a:pos x="46" y="97"/>
                  </a:cxn>
                  <a:cxn ang="0">
                    <a:pos x="48" y="103"/>
                  </a:cxn>
                  <a:cxn ang="0">
                    <a:pos x="50" y="106"/>
                  </a:cxn>
                  <a:cxn ang="0">
                    <a:pos x="52" y="110"/>
                  </a:cxn>
                  <a:cxn ang="0">
                    <a:pos x="59" y="120"/>
                  </a:cxn>
                  <a:cxn ang="0">
                    <a:pos x="82" y="112"/>
                  </a:cxn>
                  <a:cxn ang="0">
                    <a:pos x="83" y="112"/>
                  </a:cxn>
                  <a:cxn ang="0">
                    <a:pos x="84" y="112"/>
                  </a:cxn>
                  <a:cxn ang="0">
                    <a:pos x="93" y="104"/>
                  </a:cxn>
                  <a:cxn ang="0">
                    <a:pos x="73" y="93"/>
                  </a:cxn>
                </a:cxnLst>
                <a:rect l="0" t="0" r="r" b="b"/>
                <a:pathLst>
                  <a:path w="96" h="124">
                    <a:moveTo>
                      <a:pt x="73" y="93"/>
                    </a:moveTo>
                    <a:cubicBezTo>
                      <a:pt x="73" y="92"/>
                      <a:pt x="73" y="91"/>
                      <a:pt x="72" y="91"/>
                    </a:cubicBezTo>
                    <a:cubicBezTo>
                      <a:pt x="61" y="62"/>
                      <a:pt x="50" y="32"/>
                      <a:pt x="28" y="10"/>
                    </a:cubicBezTo>
                    <a:cubicBezTo>
                      <a:pt x="26" y="9"/>
                      <a:pt x="24" y="8"/>
                      <a:pt x="22" y="9"/>
                    </a:cubicBezTo>
                    <a:cubicBezTo>
                      <a:pt x="20" y="8"/>
                      <a:pt x="19" y="7"/>
                      <a:pt x="18" y="6"/>
                    </a:cubicBezTo>
                    <a:cubicBezTo>
                      <a:pt x="16" y="4"/>
                      <a:pt x="13" y="4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7" y="0"/>
                      <a:pt x="0" y="5"/>
                      <a:pt x="2" y="10"/>
                    </a:cubicBezTo>
                    <a:cubicBezTo>
                      <a:pt x="11" y="27"/>
                      <a:pt x="21" y="43"/>
                      <a:pt x="29" y="60"/>
                    </a:cubicBezTo>
                    <a:cubicBezTo>
                      <a:pt x="34" y="72"/>
                      <a:pt x="39" y="85"/>
                      <a:pt x="46" y="97"/>
                    </a:cubicBezTo>
                    <a:cubicBezTo>
                      <a:pt x="46" y="97"/>
                      <a:pt x="46" y="97"/>
                      <a:pt x="46" y="97"/>
                    </a:cubicBezTo>
                    <a:cubicBezTo>
                      <a:pt x="47" y="99"/>
                      <a:pt x="48" y="101"/>
                      <a:pt x="48" y="103"/>
                    </a:cubicBezTo>
                    <a:cubicBezTo>
                      <a:pt x="49" y="105"/>
                      <a:pt x="50" y="105"/>
                      <a:pt x="50" y="106"/>
                    </a:cubicBezTo>
                    <a:cubicBezTo>
                      <a:pt x="51" y="107"/>
                      <a:pt x="51" y="109"/>
                      <a:pt x="52" y="110"/>
                    </a:cubicBezTo>
                    <a:cubicBezTo>
                      <a:pt x="53" y="115"/>
                      <a:pt x="56" y="118"/>
                      <a:pt x="59" y="120"/>
                    </a:cubicBezTo>
                    <a:cubicBezTo>
                      <a:pt x="68" y="124"/>
                      <a:pt x="75" y="113"/>
                      <a:pt x="82" y="112"/>
                    </a:cubicBezTo>
                    <a:cubicBezTo>
                      <a:pt x="83" y="112"/>
                      <a:pt x="83" y="112"/>
                      <a:pt x="83" y="112"/>
                    </a:cubicBezTo>
                    <a:cubicBezTo>
                      <a:pt x="83" y="112"/>
                      <a:pt x="84" y="112"/>
                      <a:pt x="84" y="112"/>
                    </a:cubicBezTo>
                    <a:cubicBezTo>
                      <a:pt x="88" y="111"/>
                      <a:pt x="92" y="108"/>
                      <a:pt x="93" y="104"/>
                    </a:cubicBezTo>
                    <a:cubicBezTo>
                      <a:pt x="96" y="91"/>
                      <a:pt x="80" y="94"/>
                      <a:pt x="73" y="9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Freeform 674"/>
              <p:cNvSpPr>
                <a:spLocks/>
              </p:cNvSpPr>
              <p:nvPr/>
            </p:nvSpPr>
            <p:spPr bwMode="auto">
              <a:xfrm>
                <a:off x="4254801" y="3728513"/>
                <a:ext cx="123931" cy="119457"/>
              </a:xfrm>
              <a:custGeom>
                <a:avLst/>
                <a:gdLst/>
                <a:ahLst/>
                <a:cxnLst>
                  <a:cxn ang="0">
                    <a:pos x="50" y="3"/>
                  </a:cxn>
                  <a:cxn ang="0">
                    <a:pos x="39" y="4"/>
                  </a:cxn>
                  <a:cxn ang="0">
                    <a:pos x="25" y="12"/>
                  </a:cxn>
                  <a:cxn ang="0">
                    <a:pos x="24" y="15"/>
                  </a:cxn>
                  <a:cxn ang="0">
                    <a:pos x="17" y="20"/>
                  </a:cxn>
                  <a:cxn ang="0">
                    <a:pos x="7" y="23"/>
                  </a:cxn>
                  <a:cxn ang="0">
                    <a:pos x="6" y="23"/>
                  </a:cxn>
                  <a:cxn ang="0">
                    <a:pos x="5" y="24"/>
                  </a:cxn>
                  <a:cxn ang="0">
                    <a:pos x="3" y="27"/>
                  </a:cxn>
                  <a:cxn ang="0">
                    <a:pos x="3" y="28"/>
                  </a:cxn>
                  <a:cxn ang="0">
                    <a:pos x="53" y="22"/>
                  </a:cxn>
                  <a:cxn ang="0">
                    <a:pos x="55" y="15"/>
                  </a:cxn>
                  <a:cxn ang="0">
                    <a:pos x="56" y="12"/>
                  </a:cxn>
                  <a:cxn ang="0">
                    <a:pos x="50" y="3"/>
                  </a:cxn>
                </a:cxnLst>
                <a:rect l="0" t="0" r="r" b="b"/>
                <a:pathLst>
                  <a:path w="56" h="54">
                    <a:moveTo>
                      <a:pt x="50" y="3"/>
                    </a:moveTo>
                    <a:cubicBezTo>
                      <a:pt x="46" y="0"/>
                      <a:pt x="42" y="2"/>
                      <a:pt x="39" y="4"/>
                    </a:cubicBezTo>
                    <a:cubicBezTo>
                      <a:pt x="34" y="6"/>
                      <a:pt x="29" y="8"/>
                      <a:pt x="25" y="12"/>
                    </a:cubicBezTo>
                    <a:cubicBezTo>
                      <a:pt x="25" y="13"/>
                      <a:pt x="24" y="14"/>
                      <a:pt x="24" y="15"/>
                    </a:cubicBezTo>
                    <a:cubicBezTo>
                      <a:pt x="22" y="17"/>
                      <a:pt x="19" y="18"/>
                      <a:pt x="17" y="20"/>
                    </a:cubicBezTo>
                    <a:cubicBezTo>
                      <a:pt x="13" y="20"/>
                      <a:pt x="10" y="21"/>
                      <a:pt x="7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4"/>
                      <a:pt x="5" y="24"/>
                    </a:cubicBezTo>
                    <a:cubicBezTo>
                      <a:pt x="4" y="25"/>
                      <a:pt x="3" y="26"/>
                      <a:pt x="3" y="27"/>
                    </a:cubicBezTo>
                    <a:cubicBezTo>
                      <a:pt x="3" y="27"/>
                      <a:pt x="3" y="28"/>
                      <a:pt x="3" y="28"/>
                    </a:cubicBezTo>
                    <a:cubicBezTo>
                      <a:pt x="0" y="54"/>
                      <a:pt x="45" y="31"/>
                      <a:pt x="53" y="22"/>
                    </a:cubicBezTo>
                    <a:cubicBezTo>
                      <a:pt x="55" y="20"/>
                      <a:pt x="55" y="17"/>
                      <a:pt x="55" y="15"/>
                    </a:cubicBezTo>
                    <a:cubicBezTo>
                      <a:pt x="56" y="14"/>
                      <a:pt x="56" y="13"/>
                      <a:pt x="56" y="12"/>
                    </a:cubicBezTo>
                    <a:cubicBezTo>
                      <a:pt x="55" y="8"/>
                      <a:pt x="53" y="5"/>
                      <a:pt x="50" y="3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Freeform 675"/>
              <p:cNvSpPr>
                <a:spLocks/>
              </p:cNvSpPr>
              <p:nvPr/>
            </p:nvSpPr>
            <p:spPr bwMode="auto">
              <a:xfrm>
                <a:off x="3923497" y="3595826"/>
                <a:ext cx="82621" cy="322974"/>
              </a:xfrm>
              <a:custGeom>
                <a:avLst/>
                <a:gdLst/>
                <a:ahLst/>
                <a:cxnLst>
                  <a:cxn ang="0">
                    <a:pos x="39" y="112"/>
                  </a:cxn>
                  <a:cxn ang="0">
                    <a:pos x="38" y="108"/>
                  </a:cxn>
                  <a:cxn ang="0">
                    <a:pos x="37" y="98"/>
                  </a:cxn>
                  <a:cxn ang="0">
                    <a:pos x="34" y="45"/>
                  </a:cxn>
                  <a:cxn ang="0">
                    <a:pos x="34" y="6"/>
                  </a:cxn>
                  <a:cxn ang="0">
                    <a:pos x="26" y="2"/>
                  </a:cxn>
                  <a:cxn ang="0">
                    <a:pos x="17" y="1"/>
                  </a:cxn>
                  <a:cxn ang="0">
                    <a:pos x="11" y="2"/>
                  </a:cxn>
                  <a:cxn ang="0">
                    <a:pos x="4" y="38"/>
                  </a:cxn>
                  <a:cxn ang="0">
                    <a:pos x="5" y="73"/>
                  </a:cxn>
                  <a:cxn ang="0">
                    <a:pos x="5" y="82"/>
                  </a:cxn>
                  <a:cxn ang="0">
                    <a:pos x="14" y="119"/>
                  </a:cxn>
                  <a:cxn ang="0">
                    <a:pos x="8" y="123"/>
                  </a:cxn>
                  <a:cxn ang="0">
                    <a:pos x="8" y="123"/>
                  </a:cxn>
                  <a:cxn ang="0">
                    <a:pos x="6" y="124"/>
                  </a:cxn>
                  <a:cxn ang="0">
                    <a:pos x="0" y="135"/>
                  </a:cxn>
                  <a:cxn ang="0">
                    <a:pos x="10" y="144"/>
                  </a:cxn>
                  <a:cxn ang="0">
                    <a:pos x="24" y="141"/>
                  </a:cxn>
                  <a:cxn ang="0">
                    <a:pos x="32" y="134"/>
                  </a:cxn>
                  <a:cxn ang="0">
                    <a:pos x="40" y="124"/>
                  </a:cxn>
                  <a:cxn ang="0">
                    <a:pos x="39" y="112"/>
                  </a:cxn>
                </a:cxnLst>
                <a:rect l="0" t="0" r="r" b="b"/>
                <a:pathLst>
                  <a:path w="40" h="145">
                    <a:moveTo>
                      <a:pt x="39" y="112"/>
                    </a:moveTo>
                    <a:cubicBezTo>
                      <a:pt x="38" y="110"/>
                      <a:pt x="38" y="109"/>
                      <a:pt x="38" y="108"/>
                    </a:cubicBezTo>
                    <a:cubicBezTo>
                      <a:pt x="38" y="104"/>
                      <a:pt x="37" y="101"/>
                      <a:pt x="37" y="98"/>
                    </a:cubicBezTo>
                    <a:cubicBezTo>
                      <a:pt x="37" y="97"/>
                      <a:pt x="34" y="62"/>
                      <a:pt x="34" y="45"/>
                    </a:cubicBezTo>
                    <a:cubicBezTo>
                      <a:pt x="35" y="32"/>
                      <a:pt x="38" y="19"/>
                      <a:pt x="34" y="6"/>
                    </a:cubicBezTo>
                    <a:cubicBezTo>
                      <a:pt x="33" y="2"/>
                      <a:pt x="29" y="1"/>
                      <a:pt x="26" y="2"/>
                    </a:cubicBezTo>
                    <a:cubicBezTo>
                      <a:pt x="24" y="0"/>
                      <a:pt x="20" y="0"/>
                      <a:pt x="17" y="1"/>
                    </a:cubicBezTo>
                    <a:cubicBezTo>
                      <a:pt x="15" y="0"/>
                      <a:pt x="13" y="1"/>
                      <a:pt x="11" y="2"/>
                    </a:cubicBezTo>
                    <a:cubicBezTo>
                      <a:pt x="1" y="9"/>
                      <a:pt x="4" y="28"/>
                      <a:pt x="4" y="38"/>
                    </a:cubicBezTo>
                    <a:cubicBezTo>
                      <a:pt x="5" y="50"/>
                      <a:pt x="4" y="61"/>
                      <a:pt x="5" y="73"/>
                    </a:cubicBezTo>
                    <a:cubicBezTo>
                      <a:pt x="5" y="76"/>
                      <a:pt x="5" y="80"/>
                      <a:pt x="5" y="82"/>
                    </a:cubicBezTo>
                    <a:cubicBezTo>
                      <a:pt x="4" y="91"/>
                      <a:pt x="14" y="119"/>
                      <a:pt x="14" y="119"/>
                    </a:cubicBezTo>
                    <a:cubicBezTo>
                      <a:pt x="14" y="119"/>
                      <a:pt x="10" y="122"/>
                      <a:pt x="8" y="123"/>
                    </a:cubicBezTo>
                    <a:cubicBezTo>
                      <a:pt x="8" y="123"/>
                      <a:pt x="8" y="123"/>
                      <a:pt x="8" y="123"/>
                    </a:cubicBezTo>
                    <a:cubicBezTo>
                      <a:pt x="7" y="123"/>
                      <a:pt x="7" y="123"/>
                      <a:pt x="6" y="124"/>
                    </a:cubicBezTo>
                    <a:cubicBezTo>
                      <a:pt x="2" y="126"/>
                      <a:pt x="0" y="130"/>
                      <a:pt x="0" y="135"/>
                    </a:cubicBezTo>
                    <a:cubicBezTo>
                      <a:pt x="1" y="141"/>
                      <a:pt x="6" y="143"/>
                      <a:pt x="10" y="144"/>
                    </a:cubicBezTo>
                    <a:cubicBezTo>
                      <a:pt x="15" y="145"/>
                      <a:pt x="20" y="144"/>
                      <a:pt x="24" y="141"/>
                    </a:cubicBezTo>
                    <a:cubicBezTo>
                      <a:pt x="26" y="140"/>
                      <a:pt x="32" y="134"/>
                      <a:pt x="32" y="134"/>
                    </a:cubicBezTo>
                    <a:cubicBezTo>
                      <a:pt x="35" y="133"/>
                      <a:pt x="39" y="125"/>
                      <a:pt x="40" y="124"/>
                    </a:cubicBezTo>
                    <a:cubicBezTo>
                      <a:pt x="40" y="121"/>
                      <a:pt x="39" y="113"/>
                      <a:pt x="39" y="112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Freeform 676"/>
              <p:cNvSpPr>
                <a:spLocks/>
              </p:cNvSpPr>
              <p:nvPr/>
            </p:nvSpPr>
            <p:spPr bwMode="auto">
              <a:xfrm>
                <a:off x="3895938" y="3845855"/>
                <a:ext cx="153438" cy="75213"/>
              </a:xfrm>
              <a:custGeom>
                <a:avLst/>
                <a:gdLst/>
                <a:ahLst/>
                <a:cxnLst>
                  <a:cxn ang="0">
                    <a:pos x="3" y="28"/>
                  </a:cxn>
                  <a:cxn ang="0">
                    <a:pos x="5" y="31"/>
                  </a:cxn>
                  <a:cxn ang="0">
                    <a:pos x="12" y="33"/>
                  </a:cxn>
                  <a:cxn ang="0">
                    <a:pos x="50" y="4"/>
                  </a:cxn>
                  <a:cxn ang="0">
                    <a:pos x="49" y="0"/>
                  </a:cxn>
                  <a:cxn ang="0">
                    <a:pos x="42" y="6"/>
                  </a:cxn>
                  <a:cxn ang="0">
                    <a:pos x="25" y="9"/>
                  </a:cxn>
                  <a:cxn ang="0">
                    <a:pos x="22" y="7"/>
                  </a:cxn>
                  <a:cxn ang="0">
                    <a:pos x="10" y="9"/>
                  </a:cxn>
                  <a:cxn ang="0">
                    <a:pos x="1" y="17"/>
                  </a:cxn>
                  <a:cxn ang="0">
                    <a:pos x="3" y="28"/>
                  </a:cxn>
                </a:cxnLst>
                <a:rect l="0" t="0" r="r" b="b"/>
                <a:pathLst>
                  <a:path w="69" h="34">
                    <a:moveTo>
                      <a:pt x="3" y="28"/>
                    </a:moveTo>
                    <a:cubicBezTo>
                      <a:pt x="3" y="29"/>
                      <a:pt x="4" y="30"/>
                      <a:pt x="5" y="31"/>
                    </a:cubicBezTo>
                    <a:cubicBezTo>
                      <a:pt x="7" y="32"/>
                      <a:pt x="9" y="33"/>
                      <a:pt x="12" y="33"/>
                    </a:cubicBezTo>
                    <a:cubicBezTo>
                      <a:pt x="22" y="34"/>
                      <a:pt x="69" y="21"/>
                      <a:pt x="50" y="4"/>
                    </a:cubicBezTo>
                    <a:cubicBezTo>
                      <a:pt x="49" y="4"/>
                      <a:pt x="50" y="2"/>
                      <a:pt x="49" y="0"/>
                    </a:cubicBezTo>
                    <a:cubicBezTo>
                      <a:pt x="48" y="0"/>
                      <a:pt x="43" y="6"/>
                      <a:pt x="42" y="6"/>
                    </a:cubicBezTo>
                    <a:cubicBezTo>
                      <a:pt x="42" y="6"/>
                      <a:pt x="29" y="11"/>
                      <a:pt x="25" y="9"/>
                    </a:cubicBezTo>
                    <a:cubicBezTo>
                      <a:pt x="25" y="8"/>
                      <a:pt x="23" y="7"/>
                      <a:pt x="22" y="7"/>
                    </a:cubicBezTo>
                    <a:cubicBezTo>
                      <a:pt x="17" y="7"/>
                      <a:pt x="14" y="8"/>
                      <a:pt x="10" y="9"/>
                    </a:cubicBezTo>
                    <a:cubicBezTo>
                      <a:pt x="6" y="10"/>
                      <a:pt x="1" y="12"/>
                      <a:pt x="1" y="17"/>
                    </a:cubicBezTo>
                    <a:cubicBezTo>
                      <a:pt x="0" y="20"/>
                      <a:pt x="1" y="25"/>
                      <a:pt x="3" y="2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Freeform 677"/>
              <p:cNvSpPr>
                <a:spLocks/>
              </p:cNvSpPr>
              <p:nvPr/>
            </p:nvSpPr>
            <p:spPr bwMode="auto">
              <a:xfrm>
                <a:off x="3667878" y="3025711"/>
                <a:ext cx="624080" cy="430632"/>
              </a:xfrm>
              <a:custGeom>
                <a:avLst/>
                <a:gdLst/>
                <a:ahLst/>
                <a:cxnLst>
                  <a:cxn ang="0">
                    <a:pos x="246" y="4"/>
                  </a:cxn>
                  <a:cxn ang="0">
                    <a:pos x="264" y="43"/>
                  </a:cxn>
                  <a:cxn ang="0">
                    <a:pos x="166" y="88"/>
                  </a:cxn>
                  <a:cxn ang="0">
                    <a:pos x="210" y="144"/>
                  </a:cxn>
                  <a:cxn ang="0">
                    <a:pos x="110" y="182"/>
                  </a:cxn>
                  <a:cxn ang="0">
                    <a:pos x="96" y="130"/>
                  </a:cxn>
                  <a:cxn ang="0">
                    <a:pos x="26" y="194"/>
                  </a:cxn>
                  <a:cxn ang="0">
                    <a:pos x="0" y="166"/>
                  </a:cxn>
                  <a:cxn ang="0">
                    <a:pos x="113" y="66"/>
                  </a:cxn>
                  <a:cxn ang="0">
                    <a:pos x="246" y="4"/>
                  </a:cxn>
                </a:cxnLst>
                <a:rect l="0" t="0" r="r" b="b"/>
                <a:pathLst>
                  <a:path w="280" h="194">
                    <a:moveTo>
                      <a:pt x="246" y="4"/>
                    </a:moveTo>
                    <a:cubicBezTo>
                      <a:pt x="253" y="0"/>
                      <a:pt x="280" y="38"/>
                      <a:pt x="264" y="43"/>
                    </a:cubicBezTo>
                    <a:cubicBezTo>
                      <a:pt x="262" y="44"/>
                      <a:pt x="166" y="88"/>
                      <a:pt x="166" y="88"/>
                    </a:cubicBezTo>
                    <a:cubicBezTo>
                      <a:pt x="175" y="101"/>
                      <a:pt x="213" y="138"/>
                      <a:pt x="210" y="144"/>
                    </a:cubicBezTo>
                    <a:cubicBezTo>
                      <a:pt x="201" y="162"/>
                      <a:pt x="118" y="194"/>
                      <a:pt x="110" y="182"/>
                    </a:cubicBezTo>
                    <a:cubicBezTo>
                      <a:pt x="96" y="163"/>
                      <a:pt x="102" y="123"/>
                      <a:pt x="96" y="130"/>
                    </a:cubicBezTo>
                    <a:cubicBezTo>
                      <a:pt x="56" y="178"/>
                      <a:pt x="26" y="194"/>
                      <a:pt x="26" y="194"/>
                    </a:cubicBezTo>
                    <a:cubicBezTo>
                      <a:pt x="2" y="189"/>
                      <a:pt x="0" y="166"/>
                      <a:pt x="0" y="166"/>
                    </a:cubicBezTo>
                    <a:cubicBezTo>
                      <a:pt x="55" y="141"/>
                      <a:pt x="82" y="79"/>
                      <a:pt x="113" y="66"/>
                    </a:cubicBezTo>
                    <a:cubicBezTo>
                      <a:pt x="156" y="47"/>
                      <a:pt x="174" y="47"/>
                      <a:pt x="246" y="4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Freeform 678"/>
              <p:cNvSpPr>
                <a:spLocks/>
              </p:cNvSpPr>
              <p:nvPr/>
            </p:nvSpPr>
            <p:spPr bwMode="auto">
              <a:xfrm>
                <a:off x="3875687" y="3197267"/>
                <a:ext cx="414579" cy="468976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8" y="198"/>
                  </a:cxn>
                  <a:cxn ang="0">
                    <a:pos x="82" y="203"/>
                  </a:cxn>
                  <a:cxn ang="0">
                    <a:pos x="173" y="152"/>
                  </a:cxn>
                  <a:cxn ang="0">
                    <a:pos x="185" y="110"/>
                  </a:cxn>
                  <a:cxn ang="0">
                    <a:pos x="76" y="18"/>
                  </a:cxn>
                  <a:cxn ang="0">
                    <a:pos x="0" y="52"/>
                  </a:cxn>
                </a:cxnLst>
                <a:rect l="0" t="0" r="r" b="b"/>
                <a:pathLst>
                  <a:path w="188" h="210">
                    <a:moveTo>
                      <a:pt x="0" y="52"/>
                    </a:moveTo>
                    <a:cubicBezTo>
                      <a:pt x="0" y="52"/>
                      <a:pt x="18" y="163"/>
                      <a:pt x="8" y="198"/>
                    </a:cubicBezTo>
                    <a:cubicBezTo>
                      <a:pt x="5" y="209"/>
                      <a:pt x="63" y="210"/>
                      <a:pt x="82" y="203"/>
                    </a:cubicBezTo>
                    <a:cubicBezTo>
                      <a:pt x="101" y="196"/>
                      <a:pt x="155" y="179"/>
                      <a:pt x="173" y="152"/>
                    </a:cubicBezTo>
                    <a:cubicBezTo>
                      <a:pt x="188" y="129"/>
                      <a:pt x="185" y="110"/>
                      <a:pt x="185" y="110"/>
                    </a:cubicBezTo>
                    <a:cubicBezTo>
                      <a:pt x="161" y="115"/>
                      <a:pt x="76" y="18"/>
                      <a:pt x="76" y="18"/>
                    </a:cubicBezTo>
                    <a:cubicBezTo>
                      <a:pt x="76" y="18"/>
                      <a:pt x="26" y="0"/>
                      <a:pt x="0" y="5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/>
                  </a:gs>
                  <a:gs pos="100000">
                    <a:srgbClr val="00B0F0">
                      <a:lumMod val="60000"/>
                      <a:lumOff val="40000"/>
                    </a:srgbClr>
                  </a:gs>
                </a:gsLst>
                <a:lin ang="27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Freeform 679"/>
              <p:cNvSpPr>
                <a:spLocks noEditPoints="1"/>
              </p:cNvSpPr>
              <p:nvPr/>
            </p:nvSpPr>
            <p:spPr bwMode="auto">
              <a:xfrm>
                <a:off x="3837206" y="3121760"/>
                <a:ext cx="473594" cy="553038"/>
              </a:xfrm>
              <a:custGeom>
                <a:avLst/>
                <a:gdLst/>
                <a:ahLst/>
                <a:cxnLst>
                  <a:cxn ang="0">
                    <a:pos x="90" y="79"/>
                  </a:cxn>
                  <a:cxn ang="0">
                    <a:pos x="101" y="75"/>
                  </a:cxn>
                  <a:cxn ang="0">
                    <a:pos x="83" y="29"/>
                  </a:cxn>
                  <a:cxn ang="0">
                    <a:pos x="68" y="9"/>
                  </a:cxn>
                  <a:cxn ang="0">
                    <a:pos x="73" y="37"/>
                  </a:cxn>
                  <a:cxn ang="0">
                    <a:pos x="90" y="79"/>
                  </a:cxn>
                  <a:cxn ang="0">
                    <a:pos x="33" y="104"/>
                  </a:cxn>
                  <a:cxn ang="0">
                    <a:pos x="45" y="99"/>
                  </a:cxn>
                  <a:cxn ang="0">
                    <a:pos x="33" y="72"/>
                  </a:cxn>
                  <a:cxn ang="0">
                    <a:pos x="13" y="38"/>
                  </a:cxn>
                  <a:cxn ang="0">
                    <a:pos x="3" y="46"/>
                  </a:cxn>
                  <a:cxn ang="0">
                    <a:pos x="20" y="76"/>
                  </a:cxn>
                  <a:cxn ang="0">
                    <a:pos x="33" y="104"/>
                  </a:cxn>
                  <a:cxn ang="0">
                    <a:pos x="200" y="148"/>
                  </a:cxn>
                  <a:cxn ang="0">
                    <a:pos x="120" y="223"/>
                  </a:cxn>
                  <a:cxn ang="0">
                    <a:pos x="61" y="237"/>
                  </a:cxn>
                  <a:cxn ang="0">
                    <a:pos x="28" y="229"/>
                  </a:cxn>
                  <a:cxn ang="0">
                    <a:pos x="23" y="230"/>
                  </a:cxn>
                  <a:cxn ang="0">
                    <a:pos x="27" y="238"/>
                  </a:cxn>
                  <a:cxn ang="0">
                    <a:pos x="37" y="244"/>
                  </a:cxn>
                  <a:cxn ang="0">
                    <a:pos x="72" y="247"/>
                  </a:cxn>
                  <a:cxn ang="0">
                    <a:pos x="138" y="227"/>
                  </a:cxn>
                  <a:cxn ang="0">
                    <a:pos x="211" y="147"/>
                  </a:cxn>
                  <a:cxn ang="0">
                    <a:pos x="200" y="148"/>
                  </a:cxn>
                </a:cxnLst>
                <a:rect l="0" t="0" r="r" b="b"/>
                <a:pathLst>
                  <a:path w="214" h="248">
                    <a:moveTo>
                      <a:pt x="90" y="79"/>
                    </a:moveTo>
                    <a:cubicBezTo>
                      <a:pt x="93" y="85"/>
                      <a:pt x="104" y="82"/>
                      <a:pt x="101" y="75"/>
                    </a:cubicBezTo>
                    <a:cubicBezTo>
                      <a:pt x="95" y="60"/>
                      <a:pt x="89" y="44"/>
                      <a:pt x="83" y="29"/>
                    </a:cubicBezTo>
                    <a:cubicBezTo>
                      <a:pt x="82" y="27"/>
                      <a:pt x="75" y="0"/>
                      <a:pt x="68" y="9"/>
                    </a:cubicBezTo>
                    <a:cubicBezTo>
                      <a:pt x="63" y="16"/>
                      <a:pt x="71" y="31"/>
                      <a:pt x="73" y="37"/>
                    </a:cubicBezTo>
                    <a:cubicBezTo>
                      <a:pt x="79" y="51"/>
                      <a:pt x="84" y="65"/>
                      <a:pt x="90" y="79"/>
                    </a:cubicBezTo>
                    <a:close/>
                    <a:moveTo>
                      <a:pt x="33" y="104"/>
                    </a:moveTo>
                    <a:cubicBezTo>
                      <a:pt x="36" y="113"/>
                      <a:pt x="50" y="107"/>
                      <a:pt x="45" y="99"/>
                    </a:cubicBezTo>
                    <a:cubicBezTo>
                      <a:pt x="40" y="91"/>
                      <a:pt x="38" y="80"/>
                      <a:pt x="33" y="72"/>
                    </a:cubicBezTo>
                    <a:cubicBezTo>
                      <a:pt x="28" y="61"/>
                      <a:pt x="22" y="46"/>
                      <a:pt x="13" y="38"/>
                    </a:cubicBezTo>
                    <a:cubicBezTo>
                      <a:pt x="7" y="33"/>
                      <a:pt x="0" y="40"/>
                      <a:pt x="3" y="46"/>
                    </a:cubicBezTo>
                    <a:cubicBezTo>
                      <a:pt x="9" y="56"/>
                      <a:pt x="14" y="66"/>
                      <a:pt x="20" y="76"/>
                    </a:cubicBezTo>
                    <a:cubicBezTo>
                      <a:pt x="24" y="84"/>
                      <a:pt x="31" y="95"/>
                      <a:pt x="33" y="104"/>
                    </a:cubicBezTo>
                    <a:close/>
                    <a:moveTo>
                      <a:pt x="200" y="148"/>
                    </a:moveTo>
                    <a:cubicBezTo>
                      <a:pt x="201" y="188"/>
                      <a:pt x="151" y="209"/>
                      <a:pt x="120" y="223"/>
                    </a:cubicBezTo>
                    <a:cubicBezTo>
                      <a:pt x="101" y="231"/>
                      <a:pt x="82" y="235"/>
                      <a:pt x="61" y="237"/>
                    </a:cubicBezTo>
                    <a:cubicBezTo>
                      <a:pt x="51" y="237"/>
                      <a:pt x="37" y="233"/>
                      <a:pt x="28" y="229"/>
                    </a:cubicBezTo>
                    <a:cubicBezTo>
                      <a:pt x="27" y="229"/>
                      <a:pt x="25" y="229"/>
                      <a:pt x="23" y="230"/>
                    </a:cubicBezTo>
                    <a:cubicBezTo>
                      <a:pt x="19" y="233"/>
                      <a:pt x="23" y="239"/>
                      <a:pt x="27" y="238"/>
                    </a:cubicBezTo>
                    <a:cubicBezTo>
                      <a:pt x="19" y="240"/>
                      <a:pt x="35" y="243"/>
                      <a:pt x="37" y="244"/>
                    </a:cubicBezTo>
                    <a:cubicBezTo>
                      <a:pt x="49" y="247"/>
                      <a:pt x="60" y="248"/>
                      <a:pt x="72" y="247"/>
                    </a:cubicBezTo>
                    <a:cubicBezTo>
                      <a:pt x="96" y="244"/>
                      <a:pt x="116" y="237"/>
                      <a:pt x="138" y="227"/>
                    </a:cubicBezTo>
                    <a:cubicBezTo>
                      <a:pt x="171" y="212"/>
                      <a:pt x="214" y="189"/>
                      <a:pt x="211" y="147"/>
                    </a:cubicBezTo>
                    <a:cubicBezTo>
                      <a:pt x="210" y="140"/>
                      <a:pt x="200" y="141"/>
                      <a:pt x="200" y="14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Freeform 680"/>
              <p:cNvSpPr>
                <a:spLocks/>
              </p:cNvSpPr>
              <p:nvPr/>
            </p:nvSpPr>
            <p:spPr bwMode="auto">
              <a:xfrm>
                <a:off x="3561738" y="2699598"/>
                <a:ext cx="535559" cy="519118"/>
              </a:xfrm>
              <a:custGeom>
                <a:avLst/>
                <a:gdLst/>
                <a:ahLst/>
                <a:cxnLst>
                  <a:cxn ang="0">
                    <a:pos x="23" y="151"/>
                  </a:cxn>
                  <a:cxn ang="0">
                    <a:pos x="152" y="213"/>
                  </a:cxn>
                  <a:cxn ang="0">
                    <a:pos x="174" y="229"/>
                  </a:cxn>
                  <a:cxn ang="0">
                    <a:pos x="178" y="202"/>
                  </a:cxn>
                  <a:cxn ang="0">
                    <a:pos x="240" y="132"/>
                  </a:cxn>
                  <a:cxn ang="0">
                    <a:pos x="210" y="72"/>
                  </a:cxn>
                  <a:cxn ang="0">
                    <a:pos x="170" y="19"/>
                  </a:cxn>
                  <a:cxn ang="0">
                    <a:pos x="73" y="13"/>
                  </a:cxn>
                  <a:cxn ang="0">
                    <a:pos x="23" y="151"/>
                  </a:cxn>
                </a:cxnLst>
                <a:rect l="0" t="0" r="r" b="b"/>
                <a:pathLst>
                  <a:path w="242" h="234">
                    <a:moveTo>
                      <a:pt x="23" y="151"/>
                    </a:moveTo>
                    <a:cubicBezTo>
                      <a:pt x="45" y="204"/>
                      <a:pt x="103" y="231"/>
                      <a:pt x="152" y="213"/>
                    </a:cubicBezTo>
                    <a:cubicBezTo>
                      <a:pt x="154" y="212"/>
                      <a:pt x="154" y="234"/>
                      <a:pt x="174" y="229"/>
                    </a:cubicBezTo>
                    <a:cubicBezTo>
                      <a:pt x="193" y="224"/>
                      <a:pt x="178" y="202"/>
                      <a:pt x="178" y="202"/>
                    </a:cubicBezTo>
                    <a:cubicBezTo>
                      <a:pt x="207" y="187"/>
                      <a:pt x="235" y="163"/>
                      <a:pt x="240" y="132"/>
                    </a:cubicBezTo>
                    <a:cubicBezTo>
                      <a:pt x="242" y="113"/>
                      <a:pt x="235" y="86"/>
                      <a:pt x="210" y="72"/>
                    </a:cubicBezTo>
                    <a:cubicBezTo>
                      <a:pt x="210" y="72"/>
                      <a:pt x="187" y="33"/>
                      <a:pt x="170" y="19"/>
                    </a:cubicBezTo>
                    <a:cubicBezTo>
                      <a:pt x="146" y="0"/>
                      <a:pt x="103" y="1"/>
                      <a:pt x="73" y="13"/>
                    </a:cubicBezTo>
                    <a:cubicBezTo>
                      <a:pt x="22" y="36"/>
                      <a:pt x="0" y="97"/>
                      <a:pt x="23" y="15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Freeform 681"/>
              <p:cNvSpPr>
                <a:spLocks/>
              </p:cNvSpPr>
              <p:nvPr/>
            </p:nvSpPr>
            <p:spPr bwMode="auto">
              <a:xfrm>
                <a:off x="3707991" y="2902562"/>
                <a:ext cx="32458" cy="39819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2" y="19"/>
                  </a:cxn>
                  <a:cxn ang="0">
                    <a:pos x="15" y="3"/>
                  </a:cxn>
                </a:cxnLst>
                <a:rect l="0" t="0" r="r" b="b"/>
                <a:pathLst>
                  <a:path w="15" h="19">
                    <a:moveTo>
                      <a:pt x="15" y="3"/>
                    </a:moveTo>
                    <a:cubicBezTo>
                      <a:pt x="7" y="0"/>
                      <a:pt x="0" y="9"/>
                      <a:pt x="2" y="19"/>
                    </a:cubicBezTo>
                    <a:cubicBezTo>
                      <a:pt x="2" y="11"/>
                      <a:pt x="8" y="3"/>
                      <a:pt x="15" y="3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Freeform 682"/>
              <p:cNvSpPr>
                <a:spLocks/>
              </p:cNvSpPr>
              <p:nvPr/>
            </p:nvSpPr>
            <p:spPr bwMode="auto">
              <a:xfrm>
                <a:off x="3936334" y="2792429"/>
                <a:ext cx="42786" cy="25071"/>
              </a:xfrm>
              <a:custGeom>
                <a:avLst/>
                <a:gdLst/>
                <a:ahLst/>
                <a:cxnLst>
                  <a:cxn ang="0">
                    <a:pos x="20" y="11"/>
                  </a:cxn>
                  <a:cxn ang="0">
                    <a:pos x="0" y="10"/>
                  </a:cxn>
                  <a:cxn ang="0">
                    <a:pos x="20" y="11"/>
                  </a:cxn>
                </a:cxnLst>
                <a:rect l="0" t="0" r="r" b="b"/>
                <a:pathLst>
                  <a:path w="20" h="11">
                    <a:moveTo>
                      <a:pt x="20" y="11"/>
                    </a:moveTo>
                    <a:cubicBezTo>
                      <a:pt x="10" y="0"/>
                      <a:pt x="1" y="2"/>
                      <a:pt x="0" y="10"/>
                    </a:cubicBezTo>
                    <a:cubicBezTo>
                      <a:pt x="3" y="3"/>
                      <a:pt x="14" y="6"/>
                      <a:pt x="20" y="11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683"/>
              <p:cNvSpPr>
                <a:spLocks/>
              </p:cNvSpPr>
              <p:nvPr/>
            </p:nvSpPr>
            <p:spPr bwMode="auto">
              <a:xfrm>
                <a:off x="3884231" y="2933262"/>
                <a:ext cx="54589" cy="36869"/>
              </a:xfrm>
              <a:custGeom>
                <a:avLst/>
                <a:gdLst/>
                <a:ahLst/>
                <a:cxnLst>
                  <a:cxn ang="0">
                    <a:pos x="3" y="17"/>
                  </a:cxn>
                  <a:cxn ang="0">
                    <a:pos x="21" y="13"/>
                  </a:cxn>
                  <a:cxn ang="0">
                    <a:pos x="3" y="17"/>
                  </a:cxn>
                </a:cxnLst>
                <a:rect l="0" t="0" r="r" b="b"/>
                <a:pathLst>
                  <a:path w="26" h="17">
                    <a:moveTo>
                      <a:pt x="3" y="17"/>
                    </a:moveTo>
                    <a:cubicBezTo>
                      <a:pt x="6" y="10"/>
                      <a:pt x="17" y="3"/>
                      <a:pt x="21" y="13"/>
                    </a:cubicBezTo>
                    <a:cubicBezTo>
                      <a:pt x="26" y="0"/>
                      <a:pt x="0" y="5"/>
                      <a:pt x="3" y="17"/>
                    </a:cubicBezTo>
                    <a:close/>
                  </a:path>
                </a:pathLst>
              </a:custGeom>
              <a:solidFill>
                <a:srgbClr val="FDC5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Freeform 684"/>
              <p:cNvSpPr>
                <a:spLocks/>
              </p:cNvSpPr>
              <p:nvPr/>
            </p:nvSpPr>
            <p:spPr bwMode="auto">
              <a:xfrm>
                <a:off x="3852063" y="3029125"/>
                <a:ext cx="116554" cy="87011"/>
              </a:xfrm>
              <a:custGeom>
                <a:avLst/>
                <a:gdLst/>
                <a:ahLst/>
                <a:cxnLst>
                  <a:cxn ang="0">
                    <a:pos x="19" y="35"/>
                  </a:cxn>
                  <a:cxn ang="0">
                    <a:pos x="31" y="25"/>
                  </a:cxn>
                  <a:cxn ang="0">
                    <a:pos x="47" y="0"/>
                  </a:cxn>
                  <a:cxn ang="0">
                    <a:pos x="0" y="2"/>
                  </a:cxn>
                  <a:cxn ang="0">
                    <a:pos x="19" y="35"/>
                  </a:cxn>
                </a:cxnLst>
                <a:rect l="0" t="0" r="r" b="b"/>
                <a:pathLst>
                  <a:path w="53" h="38">
                    <a:moveTo>
                      <a:pt x="19" y="35"/>
                    </a:moveTo>
                    <a:cubicBezTo>
                      <a:pt x="29" y="38"/>
                      <a:pt x="27" y="26"/>
                      <a:pt x="31" y="25"/>
                    </a:cubicBezTo>
                    <a:cubicBezTo>
                      <a:pt x="42" y="22"/>
                      <a:pt x="51" y="13"/>
                      <a:pt x="47" y="0"/>
                    </a:cubicBezTo>
                    <a:cubicBezTo>
                      <a:pt x="53" y="21"/>
                      <a:pt x="10" y="29"/>
                      <a:pt x="0" y="2"/>
                    </a:cubicBezTo>
                    <a:cubicBezTo>
                      <a:pt x="1" y="11"/>
                      <a:pt x="13" y="33"/>
                      <a:pt x="19" y="35"/>
                    </a:cubicBezTo>
                    <a:close/>
                  </a:path>
                </a:pathLst>
              </a:custGeom>
              <a:solidFill>
                <a:srgbClr val="FA8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Freeform 685"/>
              <p:cNvSpPr>
                <a:spLocks/>
              </p:cNvSpPr>
              <p:nvPr/>
            </p:nvSpPr>
            <p:spPr bwMode="auto">
              <a:xfrm>
                <a:off x="3722985" y="3012204"/>
                <a:ext cx="64916" cy="64890"/>
              </a:xfrm>
              <a:custGeom>
                <a:avLst/>
                <a:gdLst/>
                <a:ahLst/>
                <a:cxnLst>
                  <a:cxn ang="0">
                    <a:pos x="11" y="29"/>
                  </a:cxn>
                  <a:cxn ang="0">
                    <a:pos x="29" y="9"/>
                  </a:cxn>
                  <a:cxn ang="0">
                    <a:pos x="7" y="6"/>
                  </a:cxn>
                  <a:cxn ang="0">
                    <a:pos x="11" y="29"/>
                  </a:cxn>
                </a:cxnLst>
                <a:rect l="0" t="0" r="r" b="b"/>
                <a:pathLst>
                  <a:path w="29" h="29">
                    <a:moveTo>
                      <a:pt x="11" y="29"/>
                    </a:moveTo>
                    <a:cubicBezTo>
                      <a:pt x="21" y="24"/>
                      <a:pt x="29" y="18"/>
                      <a:pt x="29" y="9"/>
                    </a:cubicBezTo>
                    <a:cubicBezTo>
                      <a:pt x="24" y="1"/>
                      <a:pt x="17" y="0"/>
                      <a:pt x="7" y="6"/>
                    </a:cubicBezTo>
                    <a:cubicBezTo>
                      <a:pt x="0" y="13"/>
                      <a:pt x="2" y="23"/>
                      <a:pt x="11" y="29"/>
                    </a:cubicBezTo>
                    <a:close/>
                  </a:path>
                </a:pathLst>
              </a:custGeom>
              <a:solidFill>
                <a:srgbClr val="FCA0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Freeform 686"/>
              <p:cNvSpPr>
                <a:spLocks/>
              </p:cNvSpPr>
              <p:nvPr/>
            </p:nvSpPr>
            <p:spPr bwMode="auto">
              <a:xfrm>
                <a:off x="4015332" y="2907499"/>
                <a:ext cx="67867" cy="61940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15" y="2"/>
                  </a:cxn>
                  <a:cxn ang="0">
                    <a:pos x="1" y="7"/>
                  </a:cxn>
                </a:cxnLst>
                <a:rect l="0" t="0" r="r" b="b"/>
                <a:pathLst>
                  <a:path w="31" h="28">
                    <a:moveTo>
                      <a:pt x="1" y="7"/>
                    </a:moveTo>
                    <a:cubicBezTo>
                      <a:pt x="0" y="28"/>
                      <a:pt x="31" y="11"/>
                      <a:pt x="15" y="2"/>
                    </a:cubicBezTo>
                    <a:cubicBezTo>
                      <a:pt x="11" y="0"/>
                      <a:pt x="5" y="4"/>
                      <a:pt x="1" y="7"/>
                    </a:cubicBezTo>
                    <a:close/>
                  </a:path>
                </a:pathLst>
              </a:custGeom>
              <a:solidFill>
                <a:srgbClr val="FC9E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Freeform 687"/>
              <p:cNvSpPr>
                <a:spLocks/>
              </p:cNvSpPr>
              <p:nvPr/>
            </p:nvSpPr>
            <p:spPr bwMode="auto">
              <a:xfrm>
                <a:off x="3961473" y="2859133"/>
                <a:ext cx="45737" cy="56041"/>
              </a:xfrm>
              <a:custGeom>
                <a:avLst/>
                <a:gdLst/>
                <a:ahLst/>
                <a:cxnLst>
                  <a:cxn ang="0">
                    <a:pos x="3" y="20"/>
                  </a:cxn>
                  <a:cxn ang="0">
                    <a:pos x="20" y="11"/>
                  </a:cxn>
                  <a:cxn ang="0">
                    <a:pos x="7" y="2"/>
                  </a:cxn>
                  <a:cxn ang="0">
                    <a:pos x="3" y="20"/>
                  </a:cxn>
                </a:cxnLst>
                <a:rect l="0" t="0" r="r" b="b"/>
                <a:pathLst>
                  <a:path w="21" h="25">
                    <a:moveTo>
                      <a:pt x="3" y="20"/>
                    </a:moveTo>
                    <a:cubicBezTo>
                      <a:pt x="5" y="25"/>
                      <a:pt x="19" y="16"/>
                      <a:pt x="20" y="11"/>
                    </a:cubicBezTo>
                    <a:cubicBezTo>
                      <a:pt x="21" y="4"/>
                      <a:pt x="12" y="0"/>
                      <a:pt x="7" y="2"/>
                    </a:cubicBezTo>
                    <a:cubicBezTo>
                      <a:pt x="0" y="5"/>
                      <a:pt x="0" y="15"/>
                      <a:pt x="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Freeform 688"/>
              <p:cNvSpPr>
                <a:spLocks/>
              </p:cNvSpPr>
              <p:nvPr/>
            </p:nvSpPr>
            <p:spPr bwMode="auto">
              <a:xfrm>
                <a:off x="3963315" y="2867817"/>
                <a:ext cx="32458" cy="42769"/>
              </a:xfrm>
              <a:custGeom>
                <a:avLst/>
                <a:gdLst/>
                <a:ahLst/>
                <a:cxnLst>
                  <a:cxn ang="0">
                    <a:pos x="15" y="9"/>
                  </a:cxn>
                  <a:cxn ang="0">
                    <a:pos x="2" y="5"/>
                  </a:cxn>
                  <a:cxn ang="0">
                    <a:pos x="1" y="11"/>
                  </a:cxn>
                  <a:cxn ang="0">
                    <a:pos x="15" y="9"/>
                  </a:cxn>
                </a:cxnLst>
                <a:rect l="0" t="0" r="r" b="b"/>
                <a:pathLst>
                  <a:path w="15" h="19">
                    <a:moveTo>
                      <a:pt x="15" y="9"/>
                    </a:moveTo>
                    <a:cubicBezTo>
                      <a:pt x="13" y="2"/>
                      <a:pt x="6" y="0"/>
                      <a:pt x="2" y="5"/>
                    </a:cubicBezTo>
                    <a:cubicBezTo>
                      <a:pt x="0" y="7"/>
                      <a:pt x="1" y="11"/>
                      <a:pt x="1" y="11"/>
                    </a:cubicBezTo>
                    <a:cubicBezTo>
                      <a:pt x="1" y="19"/>
                      <a:pt x="12" y="14"/>
                      <a:pt x="15" y="9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Freeform 689"/>
              <p:cNvSpPr>
                <a:spLocks/>
              </p:cNvSpPr>
              <p:nvPr/>
            </p:nvSpPr>
            <p:spPr bwMode="auto">
              <a:xfrm>
                <a:off x="3967219" y="2874173"/>
                <a:ext cx="20655" cy="26546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9" y="6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cubicBezTo>
                      <a:pt x="8" y="1"/>
                      <a:pt x="4" y="0"/>
                      <a:pt x="1" y="3"/>
                    </a:cubicBezTo>
                    <a:cubicBezTo>
                      <a:pt x="0" y="4"/>
                      <a:pt x="0" y="7"/>
                      <a:pt x="0" y="7"/>
                    </a:cubicBezTo>
                    <a:cubicBezTo>
                      <a:pt x="1" y="11"/>
                      <a:pt x="7" y="8"/>
                      <a:pt x="9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Freeform 690"/>
              <p:cNvSpPr>
                <a:spLocks/>
              </p:cNvSpPr>
              <p:nvPr/>
            </p:nvSpPr>
            <p:spPr bwMode="auto">
              <a:xfrm>
                <a:off x="3965626" y="2875353"/>
                <a:ext cx="13279" cy="13273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4" y="6"/>
                  </a:cxn>
                  <a:cxn ang="0">
                    <a:pos x="5" y="2"/>
                  </a:cxn>
                  <a:cxn ang="0">
                    <a:pos x="2" y="1"/>
                  </a:cxn>
                  <a:cxn ang="0">
                    <a:pos x="1" y="4"/>
                  </a:cxn>
                </a:cxnLst>
                <a:rect l="0" t="0" r="r" b="b"/>
                <a:pathLst>
                  <a:path w="6" h="6">
                    <a:moveTo>
                      <a:pt x="1" y="4"/>
                    </a:moveTo>
                    <a:cubicBezTo>
                      <a:pt x="1" y="5"/>
                      <a:pt x="3" y="6"/>
                      <a:pt x="4" y="6"/>
                    </a:cubicBezTo>
                    <a:cubicBezTo>
                      <a:pt x="5" y="5"/>
                      <a:pt x="6" y="4"/>
                      <a:pt x="5" y="2"/>
                    </a:cubicBezTo>
                    <a:cubicBezTo>
                      <a:pt x="5" y="1"/>
                      <a:pt x="3" y="0"/>
                      <a:pt x="2" y="1"/>
                    </a:cubicBezTo>
                    <a:cubicBezTo>
                      <a:pt x="1" y="1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691"/>
              <p:cNvSpPr>
                <a:spLocks/>
              </p:cNvSpPr>
              <p:nvPr/>
            </p:nvSpPr>
            <p:spPr bwMode="auto">
              <a:xfrm>
                <a:off x="3726097" y="2958042"/>
                <a:ext cx="61965" cy="48668"/>
              </a:xfrm>
              <a:custGeom>
                <a:avLst/>
                <a:gdLst/>
                <a:ahLst/>
                <a:cxnLst>
                  <a:cxn ang="0">
                    <a:pos x="10" y="19"/>
                  </a:cxn>
                  <a:cxn ang="0">
                    <a:pos x="27" y="10"/>
                  </a:cxn>
                  <a:cxn ang="0">
                    <a:pos x="14" y="2"/>
                  </a:cxn>
                  <a:cxn ang="0">
                    <a:pos x="10" y="19"/>
                  </a:cxn>
                </a:cxnLst>
                <a:rect l="0" t="0" r="r" b="b"/>
                <a:pathLst>
                  <a:path w="28" h="23">
                    <a:moveTo>
                      <a:pt x="10" y="19"/>
                    </a:moveTo>
                    <a:cubicBezTo>
                      <a:pt x="14" y="23"/>
                      <a:pt x="26" y="15"/>
                      <a:pt x="27" y="10"/>
                    </a:cubicBezTo>
                    <a:cubicBezTo>
                      <a:pt x="28" y="4"/>
                      <a:pt x="20" y="0"/>
                      <a:pt x="14" y="2"/>
                    </a:cubicBezTo>
                    <a:cubicBezTo>
                      <a:pt x="0" y="6"/>
                      <a:pt x="7" y="16"/>
                      <a:pt x="10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Freeform 692"/>
              <p:cNvSpPr>
                <a:spLocks/>
              </p:cNvSpPr>
              <p:nvPr/>
            </p:nvSpPr>
            <p:spPr bwMode="auto">
              <a:xfrm>
                <a:off x="3749380" y="2970618"/>
                <a:ext cx="45736" cy="39818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3" y="4"/>
                  </a:cxn>
                  <a:cxn ang="0">
                    <a:pos x="3" y="11"/>
                  </a:cxn>
                  <a:cxn ang="0">
                    <a:pos x="15" y="5"/>
                  </a:cxn>
                </a:cxnLst>
                <a:rect l="0" t="0" r="r" b="b"/>
                <a:pathLst>
                  <a:path w="20" h="18">
                    <a:moveTo>
                      <a:pt x="15" y="5"/>
                    </a:moveTo>
                    <a:cubicBezTo>
                      <a:pt x="13" y="1"/>
                      <a:pt x="7" y="0"/>
                      <a:pt x="3" y="4"/>
                    </a:cubicBezTo>
                    <a:cubicBezTo>
                      <a:pt x="3" y="5"/>
                      <a:pt x="0" y="7"/>
                      <a:pt x="3" y="11"/>
                    </a:cubicBezTo>
                    <a:cubicBezTo>
                      <a:pt x="4" y="18"/>
                      <a:pt x="20" y="12"/>
                      <a:pt x="15" y="5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Freeform 693"/>
              <p:cNvSpPr>
                <a:spLocks/>
              </p:cNvSpPr>
              <p:nvPr/>
            </p:nvSpPr>
            <p:spPr bwMode="auto">
              <a:xfrm>
                <a:off x="3751677" y="2978933"/>
                <a:ext cx="22130" cy="20647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1" y="2"/>
                  </a:cxn>
                  <a:cxn ang="0">
                    <a:pos x="1" y="6"/>
                  </a:cxn>
                  <a:cxn ang="0">
                    <a:pos x="7" y="3"/>
                  </a:cxn>
                </a:cxnLst>
                <a:rect l="0" t="0" r="r" b="b"/>
                <a:pathLst>
                  <a:path w="10" h="9">
                    <a:moveTo>
                      <a:pt x="7" y="3"/>
                    </a:moveTo>
                    <a:cubicBezTo>
                      <a:pt x="6" y="1"/>
                      <a:pt x="3" y="0"/>
                      <a:pt x="1" y="2"/>
                    </a:cubicBezTo>
                    <a:cubicBezTo>
                      <a:pt x="1" y="3"/>
                      <a:pt x="0" y="4"/>
                      <a:pt x="1" y="6"/>
                    </a:cubicBezTo>
                    <a:cubicBezTo>
                      <a:pt x="2" y="9"/>
                      <a:pt x="10" y="6"/>
                      <a:pt x="7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Freeform 694"/>
              <p:cNvSpPr>
                <a:spLocks/>
              </p:cNvSpPr>
              <p:nvPr/>
            </p:nvSpPr>
            <p:spPr bwMode="auto">
              <a:xfrm>
                <a:off x="3745452" y="2978550"/>
                <a:ext cx="13279" cy="1032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4" y="4"/>
                  </a:cxn>
                  <a:cxn ang="0">
                    <a:pos x="6" y="1"/>
                  </a:cxn>
                  <a:cxn ang="0">
                    <a:pos x="2" y="1"/>
                  </a:cxn>
                  <a:cxn ang="0">
                    <a:pos x="1" y="3"/>
                  </a:cxn>
                </a:cxnLst>
                <a:rect l="0" t="0" r="r" b="b"/>
                <a:pathLst>
                  <a:path w="6" h="5">
                    <a:moveTo>
                      <a:pt x="1" y="3"/>
                    </a:moveTo>
                    <a:cubicBezTo>
                      <a:pt x="1" y="4"/>
                      <a:pt x="3" y="5"/>
                      <a:pt x="4" y="4"/>
                    </a:cubicBezTo>
                    <a:cubicBezTo>
                      <a:pt x="5" y="3"/>
                      <a:pt x="6" y="2"/>
                      <a:pt x="6" y="1"/>
                    </a:cubicBezTo>
                    <a:cubicBezTo>
                      <a:pt x="5" y="0"/>
                      <a:pt x="4" y="0"/>
                      <a:pt x="2" y="1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Freeform 695"/>
              <p:cNvSpPr>
                <a:spLocks/>
              </p:cNvSpPr>
              <p:nvPr/>
            </p:nvSpPr>
            <p:spPr bwMode="auto">
              <a:xfrm>
                <a:off x="3524052" y="2610982"/>
                <a:ext cx="629982" cy="573684"/>
              </a:xfrm>
              <a:custGeom>
                <a:avLst/>
                <a:gdLst/>
                <a:ahLst/>
                <a:cxnLst>
                  <a:cxn ang="0">
                    <a:pos x="33" y="249"/>
                  </a:cxn>
                  <a:cxn ang="0">
                    <a:pos x="27" y="255"/>
                  </a:cxn>
                  <a:cxn ang="0">
                    <a:pos x="15" y="241"/>
                  </a:cxn>
                  <a:cxn ang="0">
                    <a:pos x="5" y="199"/>
                  </a:cxn>
                  <a:cxn ang="0">
                    <a:pos x="2" y="159"/>
                  </a:cxn>
                  <a:cxn ang="0">
                    <a:pos x="10" y="103"/>
                  </a:cxn>
                  <a:cxn ang="0">
                    <a:pos x="48" y="49"/>
                  </a:cxn>
                  <a:cxn ang="0">
                    <a:pos x="163" y="9"/>
                  </a:cxn>
                  <a:cxn ang="0">
                    <a:pos x="173" y="32"/>
                  </a:cxn>
                  <a:cxn ang="0">
                    <a:pos x="228" y="79"/>
                  </a:cxn>
                  <a:cxn ang="0">
                    <a:pos x="256" y="103"/>
                  </a:cxn>
                  <a:cxn ang="0">
                    <a:pos x="271" y="105"/>
                  </a:cxn>
                  <a:cxn ang="0">
                    <a:pos x="279" y="108"/>
                  </a:cxn>
                  <a:cxn ang="0">
                    <a:pos x="284" y="119"/>
                  </a:cxn>
                  <a:cxn ang="0">
                    <a:pos x="268" y="131"/>
                  </a:cxn>
                  <a:cxn ang="0">
                    <a:pos x="264" y="135"/>
                  </a:cxn>
                  <a:cxn ang="0">
                    <a:pos x="240" y="116"/>
                  </a:cxn>
                  <a:cxn ang="0">
                    <a:pos x="225" y="101"/>
                  </a:cxn>
                  <a:cxn ang="0">
                    <a:pos x="197" y="82"/>
                  </a:cxn>
                  <a:cxn ang="0">
                    <a:pos x="191" y="84"/>
                  </a:cxn>
                  <a:cxn ang="0">
                    <a:pos x="106" y="60"/>
                  </a:cxn>
                  <a:cxn ang="0">
                    <a:pos x="163" y="108"/>
                  </a:cxn>
                  <a:cxn ang="0">
                    <a:pos x="117" y="76"/>
                  </a:cxn>
                  <a:cxn ang="0">
                    <a:pos x="101" y="90"/>
                  </a:cxn>
                  <a:cxn ang="0">
                    <a:pos x="128" y="127"/>
                  </a:cxn>
                  <a:cxn ang="0">
                    <a:pos x="95" y="95"/>
                  </a:cxn>
                  <a:cxn ang="0">
                    <a:pos x="70" y="84"/>
                  </a:cxn>
                  <a:cxn ang="0">
                    <a:pos x="67" y="162"/>
                  </a:cxn>
                  <a:cxn ang="0">
                    <a:pos x="91" y="240"/>
                  </a:cxn>
                  <a:cxn ang="0">
                    <a:pos x="71" y="204"/>
                  </a:cxn>
                  <a:cxn ang="0">
                    <a:pos x="53" y="172"/>
                  </a:cxn>
                  <a:cxn ang="0">
                    <a:pos x="68" y="248"/>
                  </a:cxn>
                  <a:cxn ang="0">
                    <a:pos x="56" y="248"/>
                  </a:cxn>
                  <a:cxn ang="0">
                    <a:pos x="39" y="249"/>
                  </a:cxn>
                </a:cxnLst>
                <a:rect l="0" t="0" r="r" b="b"/>
                <a:pathLst>
                  <a:path w="285" h="258">
                    <a:moveTo>
                      <a:pt x="39" y="249"/>
                    </a:moveTo>
                    <a:cubicBezTo>
                      <a:pt x="37" y="250"/>
                      <a:pt x="35" y="249"/>
                      <a:pt x="33" y="249"/>
                    </a:cubicBezTo>
                    <a:cubicBezTo>
                      <a:pt x="32" y="250"/>
                      <a:pt x="32" y="251"/>
                      <a:pt x="31" y="252"/>
                    </a:cubicBezTo>
                    <a:cubicBezTo>
                      <a:pt x="30" y="253"/>
                      <a:pt x="29" y="255"/>
                      <a:pt x="27" y="255"/>
                    </a:cubicBezTo>
                    <a:cubicBezTo>
                      <a:pt x="13" y="258"/>
                      <a:pt x="2" y="240"/>
                      <a:pt x="3" y="226"/>
                    </a:cubicBezTo>
                    <a:cubicBezTo>
                      <a:pt x="5" y="232"/>
                      <a:pt x="12" y="239"/>
                      <a:pt x="15" y="241"/>
                    </a:cubicBezTo>
                    <a:cubicBezTo>
                      <a:pt x="19" y="242"/>
                      <a:pt x="22" y="239"/>
                      <a:pt x="22" y="236"/>
                    </a:cubicBezTo>
                    <a:cubicBezTo>
                      <a:pt x="20" y="222"/>
                      <a:pt x="12" y="211"/>
                      <a:pt x="5" y="199"/>
                    </a:cubicBezTo>
                    <a:cubicBezTo>
                      <a:pt x="5" y="197"/>
                      <a:pt x="5" y="196"/>
                      <a:pt x="4" y="194"/>
                    </a:cubicBezTo>
                    <a:cubicBezTo>
                      <a:pt x="2" y="182"/>
                      <a:pt x="1" y="170"/>
                      <a:pt x="2" y="159"/>
                    </a:cubicBezTo>
                    <a:cubicBezTo>
                      <a:pt x="3" y="146"/>
                      <a:pt x="0" y="130"/>
                      <a:pt x="4" y="119"/>
                    </a:cubicBezTo>
                    <a:cubicBezTo>
                      <a:pt x="5" y="113"/>
                      <a:pt x="9" y="108"/>
                      <a:pt x="10" y="103"/>
                    </a:cubicBezTo>
                    <a:cubicBezTo>
                      <a:pt x="12" y="98"/>
                      <a:pt x="13" y="91"/>
                      <a:pt x="15" y="87"/>
                    </a:cubicBezTo>
                    <a:cubicBezTo>
                      <a:pt x="22" y="72"/>
                      <a:pt x="35" y="59"/>
                      <a:pt x="48" y="49"/>
                    </a:cubicBezTo>
                    <a:cubicBezTo>
                      <a:pt x="56" y="44"/>
                      <a:pt x="63" y="39"/>
                      <a:pt x="70" y="38"/>
                    </a:cubicBezTo>
                    <a:cubicBezTo>
                      <a:pt x="90" y="14"/>
                      <a:pt x="138" y="0"/>
                      <a:pt x="163" y="9"/>
                    </a:cubicBezTo>
                    <a:cubicBezTo>
                      <a:pt x="144" y="12"/>
                      <a:pt x="114" y="10"/>
                      <a:pt x="95" y="27"/>
                    </a:cubicBezTo>
                    <a:cubicBezTo>
                      <a:pt x="125" y="18"/>
                      <a:pt x="152" y="22"/>
                      <a:pt x="173" y="32"/>
                    </a:cubicBezTo>
                    <a:cubicBezTo>
                      <a:pt x="185" y="38"/>
                      <a:pt x="210" y="52"/>
                      <a:pt x="217" y="66"/>
                    </a:cubicBezTo>
                    <a:cubicBezTo>
                      <a:pt x="220" y="72"/>
                      <a:pt x="223" y="74"/>
                      <a:pt x="228" y="79"/>
                    </a:cubicBezTo>
                    <a:cubicBezTo>
                      <a:pt x="233" y="84"/>
                      <a:pt x="238" y="92"/>
                      <a:pt x="245" y="96"/>
                    </a:cubicBezTo>
                    <a:cubicBezTo>
                      <a:pt x="249" y="99"/>
                      <a:pt x="252" y="101"/>
                      <a:pt x="256" y="103"/>
                    </a:cubicBezTo>
                    <a:cubicBezTo>
                      <a:pt x="256" y="103"/>
                      <a:pt x="259" y="104"/>
                      <a:pt x="261" y="106"/>
                    </a:cubicBezTo>
                    <a:cubicBezTo>
                      <a:pt x="266" y="108"/>
                      <a:pt x="268" y="108"/>
                      <a:pt x="271" y="105"/>
                    </a:cubicBezTo>
                    <a:cubicBezTo>
                      <a:pt x="273" y="100"/>
                      <a:pt x="268" y="97"/>
                      <a:pt x="266" y="95"/>
                    </a:cubicBezTo>
                    <a:cubicBezTo>
                      <a:pt x="275" y="99"/>
                      <a:pt x="279" y="101"/>
                      <a:pt x="279" y="108"/>
                    </a:cubicBezTo>
                    <a:cubicBezTo>
                      <a:pt x="279" y="110"/>
                      <a:pt x="280" y="111"/>
                      <a:pt x="281" y="112"/>
                    </a:cubicBezTo>
                    <a:cubicBezTo>
                      <a:pt x="280" y="116"/>
                      <a:pt x="285" y="116"/>
                      <a:pt x="284" y="119"/>
                    </a:cubicBezTo>
                    <a:cubicBezTo>
                      <a:pt x="282" y="122"/>
                      <a:pt x="278" y="120"/>
                      <a:pt x="274" y="122"/>
                    </a:cubicBezTo>
                    <a:cubicBezTo>
                      <a:pt x="272" y="125"/>
                      <a:pt x="274" y="129"/>
                      <a:pt x="268" y="131"/>
                    </a:cubicBezTo>
                    <a:cubicBezTo>
                      <a:pt x="269" y="134"/>
                      <a:pt x="271" y="133"/>
                      <a:pt x="270" y="135"/>
                    </a:cubicBezTo>
                    <a:cubicBezTo>
                      <a:pt x="267" y="137"/>
                      <a:pt x="267" y="133"/>
                      <a:pt x="264" y="135"/>
                    </a:cubicBezTo>
                    <a:cubicBezTo>
                      <a:pt x="264" y="137"/>
                      <a:pt x="265" y="139"/>
                      <a:pt x="262" y="140"/>
                    </a:cubicBezTo>
                    <a:cubicBezTo>
                      <a:pt x="252" y="136"/>
                      <a:pt x="249" y="124"/>
                      <a:pt x="240" y="116"/>
                    </a:cubicBezTo>
                    <a:cubicBezTo>
                      <a:pt x="237" y="113"/>
                      <a:pt x="232" y="111"/>
                      <a:pt x="229" y="108"/>
                    </a:cubicBezTo>
                    <a:cubicBezTo>
                      <a:pt x="227" y="106"/>
                      <a:pt x="226" y="103"/>
                      <a:pt x="225" y="101"/>
                    </a:cubicBezTo>
                    <a:cubicBezTo>
                      <a:pt x="218" y="91"/>
                      <a:pt x="212" y="81"/>
                      <a:pt x="203" y="75"/>
                    </a:cubicBezTo>
                    <a:cubicBezTo>
                      <a:pt x="199" y="77"/>
                      <a:pt x="199" y="79"/>
                      <a:pt x="197" y="82"/>
                    </a:cubicBezTo>
                    <a:cubicBezTo>
                      <a:pt x="193" y="82"/>
                      <a:pt x="186" y="72"/>
                      <a:pt x="181" y="70"/>
                    </a:cubicBezTo>
                    <a:cubicBezTo>
                      <a:pt x="182" y="72"/>
                      <a:pt x="192" y="82"/>
                      <a:pt x="191" y="84"/>
                    </a:cubicBezTo>
                    <a:cubicBezTo>
                      <a:pt x="187" y="88"/>
                      <a:pt x="183" y="93"/>
                      <a:pt x="176" y="94"/>
                    </a:cubicBezTo>
                    <a:cubicBezTo>
                      <a:pt x="155" y="78"/>
                      <a:pt x="133" y="62"/>
                      <a:pt x="106" y="60"/>
                    </a:cubicBezTo>
                    <a:cubicBezTo>
                      <a:pt x="121" y="69"/>
                      <a:pt x="138" y="80"/>
                      <a:pt x="152" y="93"/>
                    </a:cubicBezTo>
                    <a:cubicBezTo>
                      <a:pt x="157" y="96"/>
                      <a:pt x="166" y="101"/>
                      <a:pt x="163" y="108"/>
                    </a:cubicBezTo>
                    <a:cubicBezTo>
                      <a:pt x="157" y="111"/>
                      <a:pt x="156" y="105"/>
                      <a:pt x="153" y="103"/>
                    </a:cubicBezTo>
                    <a:cubicBezTo>
                      <a:pt x="143" y="93"/>
                      <a:pt x="130" y="83"/>
                      <a:pt x="117" y="76"/>
                    </a:cubicBezTo>
                    <a:cubicBezTo>
                      <a:pt x="105" y="69"/>
                      <a:pt x="92" y="60"/>
                      <a:pt x="77" y="60"/>
                    </a:cubicBezTo>
                    <a:cubicBezTo>
                      <a:pt x="85" y="70"/>
                      <a:pt x="93" y="80"/>
                      <a:pt x="101" y="90"/>
                    </a:cubicBezTo>
                    <a:cubicBezTo>
                      <a:pt x="110" y="99"/>
                      <a:pt x="121" y="108"/>
                      <a:pt x="126" y="119"/>
                    </a:cubicBezTo>
                    <a:cubicBezTo>
                      <a:pt x="127" y="121"/>
                      <a:pt x="129" y="125"/>
                      <a:pt x="128" y="127"/>
                    </a:cubicBezTo>
                    <a:cubicBezTo>
                      <a:pt x="122" y="131"/>
                      <a:pt x="121" y="124"/>
                      <a:pt x="118" y="121"/>
                    </a:cubicBezTo>
                    <a:cubicBezTo>
                      <a:pt x="112" y="113"/>
                      <a:pt x="103" y="104"/>
                      <a:pt x="95" y="95"/>
                    </a:cubicBezTo>
                    <a:cubicBezTo>
                      <a:pt x="87" y="86"/>
                      <a:pt x="81" y="75"/>
                      <a:pt x="73" y="67"/>
                    </a:cubicBezTo>
                    <a:cubicBezTo>
                      <a:pt x="70" y="72"/>
                      <a:pt x="70" y="78"/>
                      <a:pt x="70" y="84"/>
                    </a:cubicBezTo>
                    <a:cubicBezTo>
                      <a:pt x="79" y="96"/>
                      <a:pt x="93" y="150"/>
                      <a:pt x="87" y="155"/>
                    </a:cubicBezTo>
                    <a:cubicBezTo>
                      <a:pt x="84" y="158"/>
                      <a:pt x="74" y="158"/>
                      <a:pt x="67" y="162"/>
                    </a:cubicBezTo>
                    <a:cubicBezTo>
                      <a:pt x="68" y="178"/>
                      <a:pt x="77" y="199"/>
                      <a:pt x="85" y="216"/>
                    </a:cubicBezTo>
                    <a:cubicBezTo>
                      <a:pt x="89" y="223"/>
                      <a:pt x="96" y="234"/>
                      <a:pt x="91" y="240"/>
                    </a:cubicBezTo>
                    <a:cubicBezTo>
                      <a:pt x="87" y="239"/>
                      <a:pt x="85" y="233"/>
                      <a:pt x="83" y="229"/>
                    </a:cubicBezTo>
                    <a:cubicBezTo>
                      <a:pt x="79" y="220"/>
                      <a:pt x="75" y="212"/>
                      <a:pt x="71" y="204"/>
                    </a:cubicBezTo>
                    <a:cubicBezTo>
                      <a:pt x="64" y="191"/>
                      <a:pt x="61" y="178"/>
                      <a:pt x="58" y="167"/>
                    </a:cubicBezTo>
                    <a:cubicBezTo>
                      <a:pt x="56" y="169"/>
                      <a:pt x="54" y="170"/>
                      <a:pt x="53" y="172"/>
                    </a:cubicBezTo>
                    <a:cubicBezTo>
                      <a:pt x="57" y="193"/>
                      <a:pt x="70" y="218"/>
                      <a:pt x="75" y="239"/>
                    </a:cubicBezTo>
                    <a:cubicBezTo>
                      <a:pt x="72" y="242"/>
                      <a:pt x="72" y="246"/>
                      <a:pt x="68" y="248"/>
                    </a:cubicBezTo>
                    <a:cubicBezTo>
                      <a:pt x="64" y="249"/>
                      <a:pt x="64" y="244"/>
                      <a:pt x="61" y="243"/>
                    </a:cubicBezTo>
                    <a:cubicBezTo>
                      <a:pt x="59" y="244"/>
                      <a:pt x="59" y="247"/>
                      <a:pt x="56" y="248"/>
                    </a:cubicBezTo>
                    <a:cubicBezTo>
                      <a:pt x="52" y="248"/>
                      <a:pt x="51" y="243"/>
                      <a:pt x="48" y="242"/>
                    </a:cubicBezTo>
                    <a:cubicBezTo>
                      <a:pt x="45" y="244"/>
                      <a:pt x="44" y="247"/>
                      <a:pt x="39" y="249"/>
                    </a:cubicBez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" name="Freeform 696"/>
              <p:cNvSpPr>
                <a:spLocks/>
              </p:cNvSpPr>
              <p:nvPr/>
            </p:nvSpPr>
            <p:spPr bwMode="auto">
              <a:xfrm>
                <a:off x="3563826" y="2975604"/>
                <a:ext cx="70818" cy="3244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6" y="2"/>
                  </a:cxn>
                  <a:cxn ang="0">
                    <a:pos x="30" y="12"/>
                  </a:cxn>
                  <a:cxn ang="0">
                    <a:pos x="1" y="11"/>
                  </a:cxn>
                  <a:cxn ang="0">
                    <a:pos x="0" y="4"/>
                  </a:cxn>
                </a:cxnLst>
                <a:rect l="0" t="0" r="r" b="b"/>
                <a:pathLst>
                  <a:path w="32" h="15">
                    <a:moveTo>
                      <a:pt x="0" y="4"/>
                    </a:moveTo>
                    <a:cubicBezTo>
                      <a:pt x="0" y="4"/>
                      <a:pt x="18" y="0"/>
                      <a:pt x="26" y="2"/>
                    </a:cubicBezTo>
                    <a:cubicBezTo>
                      <a:pt x="32" y="5"/>
                      <a:pt x="31" y="10"/>
                      <a:pt x="30" y="12"/>
                    </a:cubicBezTo>
                    <a:cubicBezTo>
                      <a:pt x="28" y="15"/>
                      <a:pt x="5" y="11"/>
                      <a:pt x="1" y="11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D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" name="Freeform 697"/>
              <p:cNvSpPr>
                <a:spLocks/>
              </p:cNvSpPr>
              <p:nvPr/>
            </p:nvSpPr>
            <p:spPr bwMode="auto">
              <a:xfrm>
                <a:off x="3615205" y="2994575"/>
                <a:ext cx="5901" cy="1032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3" y="4"/>
                      <a:pt x="4" y="3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Freeform 698"/>
              <p:cNvSpPr>
                <a:spLocks/>
              </p:cNvSpPr>
              <p:nvPr/>
            </p:nvSpPr>
            <p:spPr bwMode="auto">
              <a:xfrm>
                <a:off x="3608716" y="2991587"/>
                <a:ext cx="7377" cy="1327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5"/>
                  </a:cxn>
                  <a:cxn ang="0">
                    <a:pos x="3" y="2"/>
                  </a:cxn>
                  <a:cxn ang="0">
                    <a:pos x="1" y="1"/>
                  </a:cxn>
                  <a:cxn ang="0">
                    <a:pos x="0" y="3"/>
                  </a:cxn>
                </a:cxnLst>
                <a:rect l="0" t="0" r="r" b="b"/>
                <a:pathLst>
                  <a:path w="3" h="5">
                    <a:moveTo>
                      <a:pt x="0" y="3"/>
                    </a:moveTo>
                    <a:cubicBezTo>
                      <a:pt x="0" y="4"/>
                      <a:pt x="1" y="5"/>
                      <a:pt x="2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" name="Freeform 699"/>
              <p:cNvSpPr>
                <a:spLocks/>
              </p:cNvSpPr>
              <p:nvPr/>
            </p:nvSpPr>
            <p:spPr bwMode="auto">
              <a:xfrm>
                <a:off x="3597570" y="2991269"/>
                <a:ext cx="8852" cy="1032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4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" name="Freeform 700"/>
              <p:cNvSpPr>
                <a:spLocks/>
              </p:cNvSpPr>
              <p:nvPr/>
            </p:nvSpPr>
            <p:spPr bwMode="auto">
              <a:xfrm>
                <a:off x="3579730" y="2993192"/>
                <a:ext cx="7376" cy="1032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Freeform 701"/>
              <p:cNvSpPr>
                <a:spLocks/>
              </p:cNvSpPr>
              <p:nvPr/>
            </p:nvSpPr>
            <p:spPr bwMode="auto">
              <a:xfrm>
                <a:off x="3566777" y="2990356"/>
                <a:ext cx="8852" cy="1032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2" y="4"/>
                    </a:cubicBezTo>
                    <a:cubicBezTo>
                      <a:pt x="3" y="3"/>
                      <a:pt x="4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雷奥与狗0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67" b="6776"/>
          <a:stretch>
            <a:fillRect/>
          </a:stretch>
        </p:blipFill>
        <p:spPr bwMode="auto">
          <a:xfrm>
            <a:off x="2786063" y="357188"/>
            <a:ext cx="5259387" cy="59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15063" y="6357938"/>
            <a:ext cx="2786062" cy="3238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1500">
                <a:effectLst>
                  <a:outerShdw blurRad="38100" dist="38100" dir="2700000" algn="tl">
                    <a:srgbClr val="DDDDDD"/>
                  </a:outerShdw>
                </a:effectLst>
                <a:latin typeface="华文新魏" charset="0"/>
                <a:ea typeface="华文新魏" charset="0"/>
                <a:cs typeface="华文新魏" charset="0"/>
              </a:rPr>
              <a:t>幼儿园游戏探究活动 大班上册</a:t>
            </a:r>
          </a:p>
        </p:txBody>
      </p:sp>
      <p:grpSp>
        <p:nvGrpSpPr>
          <p:cNvPr id="38916" name="组合 66"/>
          <p:cNvGrpSpPr>
            <a:grpSpLocks/>
          </p:cNvGrpSpPr>
          <p:nvPr/>
        </p:nvGrpSpPr>
        <p:grpSpPr bwMode="auto">
          <a:xfrm>
            <a:off x="-15875" y="0"/>
            <a:ext cx="1516063" cy="6858000"/>
            <a:chOff x="-15875" y="0"/>
            <a:chExt cx="1516063" cy="6858000"/>
          </a:xfrm>
        </p:grpSpPr>
        <p:sp>
          <p:nvSpPr>
            <p:cNvPr id="5" name="矩形 4"/>
            <p:cNvSpPr/>
            <p:nvPr/>
          </p:nvSpPr>
          <p:spPr>
            <a:xfrm flipV="1">
              <a:off x="-15875" y="0"/>
              <a:ext cx="1516063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38918" name="矩形 6"/>
            <p:cNvSpPr>
              <a:spLocks noChangeArrowheads="1"/>
            </p:cNvSpPr>
            <p:nvPr/>
          </p:nvSpPr>
          <p:spPr bwMode="auto">
            <a:xfrm>
              <a:off x="357188" y="428625"/>
              <a:ext cx="714375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4800" b="1">
                  <a:solidFill>
                    <a:schemeClr val="bg1"/>
                  </a:solidFill>
                  <a:latin typeface="方正正粗黑简体" charset="0"/>
                  <a:ea typeface="方正正粗黑简体" charset="0"/>
                  <a:cs typeface="方正正粗黑简体" charset="0"/>
                </a:rPr>
                <a:t>生气汤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1454150" y="0"/>
              <a:ext cx="46038" cy="6858000"/>
            </a:xfrm>
            <a:prstGeom prst="rect">
              <a:avLst/>
            </a:prstGeom>
            <a:solidFill>
              <a:srgbClr val="2D7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grpSp>
          <p:nvGrpSpPr>
            <p:cNvPr id="38920" name="Group 280"/>
            <p:cNvGrpSpPr>
              <a:grpSpLocks/>
            </p:cNvGrpSpPr>
            <p:nvPr/>
          </p:nvGrpSpPr>
          <p:grpSpPr bwMode="auto">
            <a:xfrm rot="900000">
              <a:off x="276077" y="5037620"/>
              <a:ext cx="920762" cy="1408690"/>
              <a:chOff x="3524440" y="2612395"/>
              <a:chExt cx="855725" cy="1308656"/>
            </a:xfrm>
          </p:grpSpPr>
          <p:sp>
            <p:nvSpPr>
              <p:cNvPr id="9" name="Freeform 671"/>
              <p:cNvSpPr>
                <a:spLocks/>
              </p:cNvSpPr>
              <p:nvPr/>
            </p:nvSpPr>
            <p:spPr bwMode="auto">
              <a:xfrm>
                <a:off x="4229419" y="2971364"/>
                <a:ext cx="134258" cy="166649"/>
              </a:xfrm>
              <a:custGeom>
                <a:avLst/>
                <a:gdLst/>
                <a:ahLst/>
                <a:cxnLst>
                  <a:cxn ang="0">
                    <a:pos x="49" y="23"/>
                  </a:cxn>
                  <a:cxn ang="0">
                    <a:pos x="45" y="14"/>
                  </a:cxn>
                  <a:cxn ang="0">
                    <a:pos x="22" y="22"/>
                  </a:cxn>
                  <a:cxn ang="0">
                    <a:pos x="24" y="14"/>
                  </a:cxn>
                  <a:cxn ang="0">
                    <a:pos x="25" y="8"/>
                  </a:cxn>
                  <a:cxn ang="0">
                    <a:pos x="15" y="6"/>
                  </a:cxn>
                  <a:cxn ang="0">
                    <a:pos x="10" y="21"/>
                  </a:cxn>
                  <a:cxn ang="0">
                    <a:pos x="5" y="28"/>
                  </a:cxn>
                  <a:cxn ang="0">
                    <a:pos x="5" y="33"/>
                  </a:cxn>
                  <a:cxn ang="0">
                    <a:pos x="4" y="34"/>
                  </a:cxn>
                  <a:cxn ang="0">
                    <a:pos x="3" y="54"/>
                  </a:cxn>
                  <a:cxn ang="0">
                    <a:pos x="15" y="58"/>
                  </a:cxn>
                  <a:cxn ang="0">
                    <a:pos x="18" y="60"/>
                  </a:cxn>
                  <a:cxn ang="0">
                    <a:pos x="32" y="71"/>
                  </a:cxn>
                  <a:cxn ang="0">
                    <a:pos x="40" y="64"/>
                  </a:cxn>
                  <a:cxn ang="0">
                    <a:pos x="40" y="64"/>
                  </a:cxn>
                  <a:cxn ang="0">
                    <a:pos x="32" y="55"/>
                  </a:cxn>
                  <a:cxn ang="0">
                    <a:pos x="31" y="52"/>
                  </a:cxn>
                  <a:cxn ang="0">
                    <a:pos x="31" y="52"/>
                  </a:cxn>
                  <a:cxn ang="0">
                    <a:pos x="50" y="58"/>
                  </a:cxn>
                  <a:cxn ang="0">
                    <a:pos x="53" y="46"/>
                  </a:cxn>
                  <a:cxn ang="0">
                    <a:pos x="38" y="42"/>
                  </a:cxn>
                  <a:cxn ang="0">
                    <a:pos x="39" y="42"/>
                  </a:cxn>
                  <a:cxn ang="0">
                    <a:pos x="43" y="41"/>
                  </a:cxn>
                  <a:cxn ang="0">
                    <a:pos x="48" y="39"/>
                  </a:cxn>
                  <a:cxn ang="0">
                    <a:pos x="54" y="38"/>
                  </a:cxn>
                  <a:cxn ang="0">
                    <a:pos x="55" y="27"/>
                  </a:cxn>
                  <a:cxn ang="0">
                    <a:pos x="46" y="27"/>
                  </a:cxn>
                  <a:cxn ang="0">
                    <a:pos x="43" y="28"/>
                  </a:cxn>
                  <a:cxn ang="0">
                    <a:pos x="40" y="29"/>
                  </a:cxn>
                  <a:cxn ang="0">
                    <a:pos x="49" y="23"/>
                  </a:cxn>
                </a:cxnLst>
                <a:rect l="0" t="0" r="r" b="b"/>
                <a:pathLst>
                  <a:path w="60" h="75">
                    <a:moveTo>
                      <a:pt x="49" y="23"/>
                    </a:moveTo>
                    <a:cubicBezTo>
                      <a:pt x="53" y="19"/>
                      <a:pt x="49" y="14"/>
                      <a:pt x="45" y="14"/>
                    </a:cubicBezTo>
                    <a:cubicBezTo>
                      <a:pt x="37" y="14"/>
                      <a:pt x="30" y="18"/>
                      <a:pt x="22" y="22"/>
                    </a:cubicBezTo>
                    <a:cubicBezTo>
                      <a:pt x="23" y="19"/>
                      <a:pt x="24" y="17"/>
                      <a:pt x="24" y="14"/>
                    </a:cubicBezTo>
                    <a:cubicBezTo>
                      <a:pt x="25" y="12"/>
                      <a:pt x="25" y="10"/>
                      <a:pt x="25" y="8"/>
                    </a:cubicBezTo>
                    <a:cubicBezTo>
                      <a:pt x="26" y="2"/>
                      <a:pt x="16" y="0"/>
                      <a:pt x="15" y="6"/>
                    </a:cubicBezTo>
                    <a:cubicBezTo>
                      <a:pt x="14" y="12"/>
                      <a:pt x="12" y="16"/>
                      <a:pt x="10" y="21"/>
                    </a:cubicBezTo>
                    <a:cubicBezTo>
                      <a:pt x="9" y="24"/>
                      <a:pt x="7" y="26"/>
                      <a:pt x="5" y="28"/>
                    </a:cubicBezTo>
                    <a:cubicBezTo>
                      <a:pt x="3" y="30"/>
                      <a:pt x="4" y="32"/>
                      <a:pt x="5" y="33"/>
                    </a:cubicBezTo>
                    <a:cubicBezTo>
                      <a:pt x="5" y="34"/>
                      <a:pt x="5" y="34"/>
                      <a:pt x="4" y="34"/>
                    </a:cubicBezTo>
                    <a:cubicBezTo>
                      <a:pt x="3" y="39"/>
                      <a:pt x="0" y="50"/>
                      <a:pt x="3" y="54"/>
                    </a:cubicBezTo>
                    <a:cubicBezTo>
                      <a:pt x="5" y="58"/>
                      <a:pt x="10" y="58"/>
                      <a:pt x="15" y="58"/>
                    </a:cubicBezTo>
                    <a:cubicBezTo>
                      <a:pt x="16" y="59"/>
                      <a:pt x="16" y="60"/>
                      <a:pt x="18" y="60"/>
                    </a:cubicBezTo>
                    <a:cubicBezTo>
                      <a:pt x="24" y="62"/>
                      <a:pt x="27" y="67"/>
                      <a:pt x="32" y="71"/>
                    </a:cubicBezTo>
                    <a:cubicBezTo>
                      <a:pt x="36" y="75"/>
                      <a:pt x="42" y="69"/>
                      <a:pt x="40" y="64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7" y="60"/>
                      <a:pt x="35" y="57"/>
                      <a:pt x="32" y="55"/>
                    </a:cubicBezTo>
                    <a:cubicBezTo>
                      <a:pt x="32" y="54"/>
                      <a:pt x="31" y="53"/>
                      <a:pt x="31" y="52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37" y="53"/>
                      <a:pt x="44" y="56"/>
                      <a:pt x="50" y="58"/>
                    </a:cubicBezTo>
                    <a:cubicBezTo>
                      <a:pt x="58" y="60"/>
                      <a:pt x="60" y="48"/>
                      <a:pt x="53" y="46"/>
                    </a:cubicBezTo>
                    <a:cubicBezTo>
                      <a:pt x="48" y="45"/>
                      <a:pt x="43" y="43"/>
                      <a:pt x="38" y="42"/>
                    </a:cubicBezTo>
                    <a:cubicBezTo>
                      <a:pt x="38" y="42"/>
                      <a:pt x="39" y="42"/>
                      <a:pt x="39" y="42"/>
                    </a:cubicBezTo>
                    <a:cubicBezTo>
                      <a:pt x="40" y="42"/>
                      <a:pt x="42" y="42"/>
                      <a:pt x="43" y="41"/>
                    </a:cubicBezTo>
                    <a:cubicBezTo>
                      <a:pt x="44" y="41"/>
                      <a:pt x="46" y="40"/>
                      <a:pt x="48" y="39"/>
                    </a:cubicBezTo>
                    <a:cubicBezTo>
                      <a:pt x="51" y="39"/>
                      <a:pt x="53" y="38"/>
                      <a:pt x="54" y="38"/>
                    </a:cubicBezTo>
                    <a:cubicBezTo>
                      <a:pt x="60" y="37"/>
                      <a:pt x="60" y="29"/>
                      <a:pt x="55" y="27"/>
                    </a:cubicBezTo>
                    <a:cubicBezTo>
                      <a:pt x="51" y="25"/>
                      <a:pt x="49" y="26"/>
                      <a:pt x="46" y="27"/>
                    </a:cubicBezTo>
                    <a:cubicBezTo>
                      <a:pt x="45" y="27"/>
                      <a:pt x="44" y="28"/>
                      <a:pt x="43" y="28"/>
                    </a:cubicBezTo>
                    <a:cubicBezTo>
                      <a:pt x="42" y="28"/>
                      <a:pt x="41" y="29"/>
                      <a:pt x="40" y="29"/>
                    </a:cubicBezTo>
                    <a:cubicBezTo>
                      <a:pt x="44" y="27"/>
                      <a:pt x="47" y="25"/>
                      <a:pt x="49" y="2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" name="Freeform 672"/>
              <p:cNvSpPr>
                <a:spLocks/>
              </p:cNvSpPr>
              <p:nvPr/>
            </p:nvSpPr>
            <p:spPr bwMode="auto">
              <a:xfrm>
                <a:off x="3559656" y="3385250"/>
                <a:ext cx="137209" cy="153376"/>
              </a:xfrm>
              <a:custGeom>
                <a:avLst/>
                <a:gdLst/>
                <a:ahLst/>
                <a:cxnLst>
                  <a:cxn ang="0">
                    <a:pos x="7" y="41"/>
                  </a:cxn>
                  <a:cxn ang="0">
                    <a:pos x="2" y="32"/>
                  </a:cxn>
                  <a:cxn ang="0">
                    <a:pos x="22" y="17"/>
                  </a:cxn>
                  <a:cxn ang="0">
                    <a:pos x="14" y="15"/>
                  </a:cxn>
                  <a:cxn ang="0">
                    <a:pos x="9" y="12"/>
                  </a:cxn>
                  <a:cxn ang="0">
                    <a:pos x="13" y="2"/>
                  </a:cxn>
                  <a:cxn ang="0">
                    <a:pos x="28" y="7"/>
                  </a:cxn>
                  <a:cxn ang="0">
                    <a:pos x="36" y="6"/>
                  </a:cxn>
                  <a:cxn ang="0">
                    <a:pos x="41" y="9"/>
                  </a:cxn>
                  <a:cxn ang="0">
                    <a:pos x="42" y="9"/>
                  </a:cxn>
                  <a:cxn ang="0">
                    <a:pos x="59" y="19"/>
                  </a:cxn>
                  <a:cxn ang="0">
                    <a:pos x="55" y="31"/>
                  </a:cxn>
                  <a:cxn ang="0">
                    <a:pos x="56" y="35"/>
                  </a:cxn>
                  <a:cxn ang="0">
                    <a:pos x="57" y="53"/>
                  </a:cxn>
                  <a:cxn ang="0">
                    <a:pos x="47" y="56"/>
                  </a:cxn>
                  <a:cxn ang="0">
                    <a:pos x="47" y="56"/>
                  </a:cxn>
                  <a:cxn ang="0">
                    <a:pos x="44" y="44"/>
                  </a:cxn>
                  <a:cxn ang="0">
                    <a:pos x="42" y="41"/>
                  </a:cxn>
                  <a:cxn ang="0">
                    <a:pos x="42" y="41"/>
                  </a:cxn>
                  <a:cxn ang="0">
                    <a:pos x="36" y="61"/>
                  </a:cxn>
                  <a:cxn ang="0">
                    <a:pos x="25" y="56"/>
                  </a:cxn>
                  <a:cxn ang="0">
                    <a:pos x="30" y="42"/>
                  </a:cxn>
                  <a:cxn ang="0">
                    <a:pos x="29" y="42"/>
                  </a:cxn>
                  <a:cxn ang="0">
                    <a:pos x="26" y="46"/>
                  </a:cxn>
                  <a:cxn ang="0">
                    <a:pos x="22" y="48"/>
                  </a:cxn>
                  <a:cxn ang="0">
                    <a:pos x="17" y="53"/>
                  </a:cxn>
                  <a:cxn ang="0">
                    <a:pos x="8" y="48"/>
                  </a:cxn>
                  <a:cxn ang="0">
                    <a:pos x="13" y="40"/>
                  </a:cxn>
                  <a:cxn ang="0">
                    <a:pos x="16" y="38"/>
                  </a:cxn>
                  <a:cxn ang="0">
                    <a:pos x="17" y="36"/>
                  </a:cxn>
                  <a:cxn ang="0">
                    <a:pos x="7" y="41"/>
                  </a:cxn>
                </a:cxnLst>
                <a:rect l="0" t="0" r="r" b="b"/>
                <a:pathLst>
                  <a:path w="61" h="68">
                    <a:moveTo>
                      <a:pt x="7" y="41"/>
                    </a:moveTo>
                    <a:cubicBezTo>
                      <a:pt x="2" y="42"/>
                      <a:pt x="0" y="36"/>
                      <a:pt x="2" y="32"/>
                    </a:cubicBezTo>
                    <a:cubicBezTo>
                      <a:pt x="7" y="25"/>
                      <a:pt x="14" y="22"/>
                      <a:pt x="22" y="17"/>
                    </a:cubicBezTo>
                    <a:cubicBezTo>
                      <a:pt x="19" y="17"/>
                      <a:pt x="17" y="16"/>
                      <a:pt x="14" y="15"/>
                    </a:cubicBezTo>
                    <a:cubicBezTo>
                      <a:pt x="12" y="14"/>
                      <a:pt x="11" y="13"/>
                      <a:pt x="9" y="12"/>
                    </a:cubicBezTo>
                    <a:cubicBezTo>
                      <a:pt x="3" y="9"/>
                      <a:pt x="7" y="0"/>
                      <a:pt x="13" y="2"/>
                    </a:cubicBezTo>
                    <a:cubicBezTo>
                      <a:pt x="18" y="5"/>
                      <a:pt x="23" y="6"/>
                      <a:pt x="28" y="7"/>
                    </a:cubicBezTo>
                    <a:cubicBezTo>
                      <a:pt x="31" y="7"/>
                      <a:pt x="34" y="7"/>
                      <a:pt x="36" y="6"/>
                    </a:cubicBezTo>
                    <a:cubicBezTo>
                      <a:pt x="39" y="6"/>
                      <a:pt x="40" y="7"/>
                      <a:pt x="41" y="9"/>
                    </a:cubicBezTo>
                    <a:cubicBezTo>
                      <a:pt x="41" y="9"/>
                      <a:pt x="42" y="9"/>
                      <a:pt x="42" y="9"/>
                    </a:cubicBezTo>
                    <a:cubicBezTo>
                      <a:pt x="46" y="11"/>
                      <a:pt x="57" y="15"/>
                      <a:pt x="59" y="19"/>
                    </a:cubicBezTo>
                    <a:cubicBezTo>
                      <a:pt x="61" y="23"/>
                      <a:pt x="58" y="28"/>
                      <a:pt x="55" y="31"/>
                    </a:cubicBezTo>
                    <a:cubicBezTo>
                      <a:pt x="56" y="32"/>
                      <a:pt x="56" y="34"/>
                      <a:pt x="56" y="35"/>
                    </a:cubicBezTo>
                    <a:cubicBezTo>
                      <a:pt x="54" y="41"/>
                      <a:pt x="56" y="46"/>
                      <a:pt x="57" y="53"/>
                    </a:cubicBezTo>
                    <a:cubicBezTo>
                      <a:pt x="58" y="59"/>
                      <a:pt x="50" y="61"/>
                      <a:pt x="47" y="56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5" y="51"/>
                      <a:pt x="44" y="48"/>
                      <a:pt x="44" y="44"/>
                    </a:cubicBezTo>
                    <a:cubicBezTo>
                      <a:pt x="43" y="43"/>
                      <a:pt x="43" y="42"/>
                      <a:pt x="42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39" y="47"/>
                      <a:pt x="38" y="55"/>
                      <a:pt x="36" y="61"/>
                    </a:cubicBezTo>
                    <a:cubicBezTo>
                      <a:pt x="34" y="68"/>
                      <a:pt x="22" y="64"/>
                      <a:pt x="25" y="56"/>
                    </a:cubicBezTo>
                    <a:cubicBezTo>
                      <a:pt x="27" y="52"/>
                      <a:pt x="28" y="47"/>
                      <a:pt x="30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8" y="44"/>
                      <a:pt x="27" y="45"/>
                      <a:pt x="26" y="46"/>
                    </a:cubicBezTo>
                    <a:cubicBezTo>
                      <a:pt x="26" y="46"/>
                      <a:pt x="23" y="48"/>
                      <a:pt x="22" y="48"/>
                    </a:cubicBezTo>
                    <a:cubicBezTo>
                      <a:pt x="20" y="51"/>
                      <a:pt x="18" y="52"/>
                      <a:pt x="17" y="53"/>
                    </a:cubicBezTo>
                    <a:cubicBezTo>
                      <a:pt x="14" y="57"/>
                      <a:pt x="7" y="53"/>
                      <a:pt x="8" y="48"/>
                    </a:cubicBezTo>
                    <a:cubicBezTo>
                      <a:pt x="9" y="43"/>
                      <a:pt x="11" y="42"/>
                      <a:pt x="13" y="40"/>
                    </a:cubicBezTo>
                    <a:cubicBezTo>
                      <a:pt x="14" y="39"/>
                      <a:pt x="15" y="39"/>
                      <a:pt x="16" y="38"/>
                    </a:cubicBezTo>
                    <a:cubicBezTo>
                      <a:pt x="16" y="37"/>
                      <a:pt x="17" y="37"/>
                      <a:pt x="17" y="36"/>
                    </a:cubicBezTo>
                    <a:cubicBezTo>
                      <a:pt x="14" y="38"/>
                      <a:pt x="11" y="40"/>
                      <a:pt x="7" y="4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" name="Freeform 673"/>
              <p:cNvSpPr>
                <a:spLocks/>
              </p:cNvSpPr>
              <p:nvPr/>
            </p:nvSpPr>
            <p:spPr bwMode="auto">
              <a:xfrm>
                <a:off x="4153411" y="3540627"/>
                <a:ext cx="210977" cy="274307"/>
              </a:xfrm>
              <a:custGeom>
                <a:avLst/>
                <a:gdLst/>
                <a:ahLst/>
                <a:cxnLst>
                  <a:cxn ang="0">
                    <a:pos x="73" y="93"/>
                  </a:cxn>
                  <a:cxn ang="0">
                    <a:pos x="72" y="91"/>
                  </a:cxn>
                  <a:cxn ang="0">
                    <a:pos x="28" y="10"/>
                  </a:cxn>
                  <a:cxn ang="0">
                    <a:pos x="22" y="9"/>
                  </a:cxn>
                  <a:cxn ang="0">
                    <a:pos x="18" y="6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2" y="10"/>
                  </a:cxn>
                  <a:cxn ang="0">
                    <a:pos x="29" y="60"/>
                  </a:cxn>
                  <a:cxn ang="0">
                    <a:pos x="46" y="97"/>
                  </a:cxn>
                  <a:cxn ang="0">
                    <a:pos x="46" y="97"/>
                  </a:cxn>
                  <a:cxn ang="0">
                    <a:pos x="48" y="103"/>
                  </a:cxn>
                  <a:cxn ang="0">
                    <a:pos x="50" y="106"/>
                  </a:cxn>
                  <a:cxn ang="0">
                    <a:pos x="52" y="110"/>
                  </a:cxn>
                  <a:cxn ang="0">
                    <a:pos x="59" y="120"/>
                  </a:cxn>
                  <a:cxn ang="0">
                    <a:pos x="82" y="112"/>
                  </a:cxn>
                  <a:cxn ang="0">
                    <a:pos x="83" y="112"/>
                  </a:cxn>
                  <a:cxn ang="0">
                    <a:pos x="84" y="112"/>
                  </a:cxn>
                  <a:cxn ang="0">
                    <a:pos x="93" y="104"/>
                  </a:cxn>
                  <a:cxn ang="0">
                    <a:pos x="73" y="93"/>
                  </a:cxn>
                </a:cxnLst>
                <a:rect l="0" t="0" r="r" b="b"/>
                <a:pathLst>
                  <a:path w="96" h="124">
                    <a:moveTo>
                      <a:pt x="73" y="93"/>
                    </a:moveTo>
                    <a:cubicBezTo>
                      <a:pt x="73" y="92"/>
                      <a:pt x="73" y="91"/>
                      <a:pt x="72" y="91"/>
                    </a:cubicBezTo>
                    <a:cubicBezTo>
                      <a:pt x="61" y="62"/>
                      <a:pt x="50" y="32"/>
                      <a:pt x="28" y="10"/>
                    </a:cubicBezTo>
                    <a:cubicBezTo>
                      <a:pt x="26" y="9"/>
                      <a:pt x="24" y="8"/>
                      <a:pt x="22" y="9"/>
                    </a:cubicBezTo>
                    <a:cubicBezTo>
                      <a:pt x="20" y="8"/>
                      <a:pt x="19" y="7"/>
                      <a:pt x="18" y="6"/>
                    </a:cubicBezTo>
                    <a:cubicBezTo>
                      <a:pt x="16" y="4"/>
                      <a:pt x="13" y="4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7" y="0"/>
                      <a:pt x="0" y="5"/>
                      <a:pt x="2" y="10"/>
                    </a:cubicBezTo>
                    <a:cubicBezTo>
                      <a:pt x="11" y="27"/>
                      <a:pt x="21" y="43"/>
                      <a:pt x="29" y="60"/>
                    </a:cubicBezTo>
                    <a:cubicBezTo>
                      <a:pt x="34" y="72"/>
                      <a:pt x="39" y="85"/>
                      <a:pt x="46" y="97"/>
                    </a:cubicBezTo>
                    <a:cubicBezTo>
                      <a:pt x="46" y="97"/>
                      <a:pt x="46" y="97"/>
                      <a:pt x="46" y="97"/>
                    </a:cubicBezTo>
                    <a:cubicBezTo>
                      <a:pt x="47" y="99"/>
                      <a:pt x="48" y="101"/>
                      <a:pt x="48" y="103"/>
                    </a:cubicBezTo>
                    <a:cubicBezTo>
                      <a:pt x="49" y="105"/>
                      <a:pt x="50" y="105"/>
                      <a:pt x="50" y="106"/>
                    </a:cubicBezTo>
                    <a:cubicBezTo>
                      <a:pt x="51" y="107"/>
                      <a:pt x="51" y="109"/>
                      <a:pt x="52" y="110"/>
                    </a:cubicBezTo>
                    <a:cubicBezTo>
                      <a:pt x="53" y="115"/>
                      <a:pt x="56" y="118"/>
                      <a:pt x="59" y="120"/>
                    </a:cubicBezTo>
                    <a:cubicBezTo>
                      <a:pt x="68" y="124"/>
                      <a:pt x="75" y="113"/>
                      <a:pt x="82" y="112"/>
                    </a:cubicBezTo>
                    <a:cubicBezTo>
                      <a:pt x="83" y="112"/>
                      <a:pt x="83" y="112"/>
                      <a:pt x="83" y="112"/>
                    </a:cubicBezTo>
                    <a:cubicBezTo>
                      <a:pt x="83" y="112"/>
                      <a:pt x="84" y="112"/>
                      <a:pt x="84" y="112"/>
                    </a:cubicBezTo>
                    <a:cubicBezTo>
                      <a:pt x="88" y="111"/>
                      <a:pt x="92" y="108"/>
                      <a:pt x="93" y="104"/>
                    </a:cubicBezTo>
                    <a:cubicBezTo>
                      <a:pt x="96" y="91"/>
                      <a:pt x="80" y="94"/>
                      <a:pt x="73" y="9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Freeform 674"/>
              <p:cNvSpPr>
                <a:spLocks/>
              </p:cNvSpPr>
              <p:nvPr/>
            </p:nvSpPr>
            <p:spPr bwMode="auto">
              <a:xfrm>
                <a:off x="4254801" y="3728513"/>
                <a:ext cx="123931" cy="119457"/>
              </a:xfrm>
              <a:custGeom>
                <a:avLst/>
                <a:gdLst/>
                <a:ahLst/>
                <a:cxnLst>
                  <a:cxn ang="0">
                    <a:pos x="50" y="3"/>
                  </a:cxn>
                  <a:cxn ang="0">
                    <a:pos x="39" y="4"/>
                  </a:cxn>
                  <a:cxn ang="0">
                    <a:pos x="25" y="12"/>
                  </a:cxn>
                  <a:cxn ang="0">
                    <a:pos x="24" y="15"/>
                  </a:cxn>
                  <a:cxn ang="0">
                    <a:pos x="17" y="20"/>
                  </a:cxn>
                  <a:cxn ang="0">
                    <a:pos x="7" y="23"/>
                  </a:cxn>
                  <a:cxn ang="0">
                    <a:pos x="6" y="23"/>
                  </a:cxn>
                  <a:cxn ang="0">
                    <a:pos x="5" y="24"/>
                  </a:cxn>
                  <a:cxn ang="0">
                    <a:pos x="3" y="27"/>
                  </a:cxn>
                  <a:cxn ang="0">
                    <a:pos x="3" y="28"/>
                  </a:cxn>
                  <a:cxn ang="0">
                    <a:pos x="53" y="22"/>
                  </a:cxn>
                  <a:cxn ang="0">
                    <a:pos x="55" y="15"/>
                  </a:cxn>
                  <a:cxn ang="0">
                    <a:pos x="56" y="12"/>
                  </a:cxn>
                  <a:cxn ang="0">
                    <a:pos x="50" y="3"/>
                  </a:cxn>
                </a:cxnLst>
                <a:rect l="0" t="0" r="r" b="b"/>
                <a:pathLst>
                  <a:path w="56" h="54">
                    <a:moveTo>
                      <a:pt x="50" y="3"/>
                    </a:moveTo>
                    <a:cubicBezTo>
                      <a:pt x="46" y="0"/>
                      <a:pt x="42" y="2"/>
                      <a:pt x="39" y="4"/>
                    </a:cubicBezTo>
                    <a:cubicBezTo>
                      <a:pt x="34" y="6"/>
                      <a:pt x="29" y="8"/>
                      <a:pt x="25" y="12"/>
                    </a:cubicBezTo>
                    <a:cubicBezTo>
                      <a:pt x="25" y="13"/>
                      <a:pt x="24" y="14"/>
                      <a:pt x="24" y="15"/>
                    </a:cubicBezTo>
                    <a:cubicBezTo>
                      <a:pt x="22" y="17"/>
                      <a:pt x="19" y="18"/>
                      <a:pt x="17" y="20"/>
                    </a:cubicBezTo>
                    <a:cubicBezTo>
                      <a:pt x="13" y="20"/>
                      <a:pt x="10" y="21"/>
                      <a:pt x="7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4"/>
                      <a:pt x="5" y="24"/>
                    </a:cubicBezTo>
                    <a:cubicBezTo>
                      <a:pt x="4" y="25"/>
                      <a:pt x="3" y="26"/>
                      <a:pt x="3" y="27"/>
                    </a:cubicBezTo>
                    <a:cubicBezTo>
                      <a:pt x="3" y="27"/>
                      <a:pt x="3" y="28"/>
                      <a:pt x="3" y="28"/>
                    </a:cubicBezTo>
                    <a:cubicBezTo>
                      <a:pt x="0" y="54"/>
                      <a:pt x="45" y="31"/>
                      <a:pt x="53" y="22"/>
                    </a:cubicBezTo>
                    <a:cubicBezTo>
                      <a:pt x="55" y="20"/>
                      <a:pt x="55" y="17"/>
                      <a:pt x="55" y="15"/>
                    </a:cubicBezTo>
                    <a:cubicBezTo>
                      <a:pt x="56" y="14"/>
                      <a:pt x="56" y="13"/>
                      <a:pt x="56" y="12"/>
                    </a:cubicBezTo>
                    <a:cubicBezTo>
                      <a:pt x="55" y="8"/>
                      <a:pt x="53" y="5"/>
                      <a:pt x="50" y="3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Freeform 675"/>
              <p:cNvSpPr>
                <a:spLocks/>
              </p:cNvSpPr>
              <p:nvPr/>
            </p:nvSpPr>
            <p:spPr bwMode="auto">
              <a:xfrm>
                <a:off x="3923497" y="3595826"/>
                <a:ext cx="82621" cy="322974"/>
              </a:xfrm>
              <a:custGeom>
                <a:avLst/>
                <a:gdLst/>
                <a:ahLst/>
                <a:cxnLst>
                  <a:cxn ang="0">
                    <a:pos x="39" y="112"/>
                  </a:cxn>
                  <a:cxn ang="0">
                    <a:pos x="38" y="108"/>
                  </a:cxn>
                  <a:cxn ang="0">
                    <a:pos x="37" y="98"/>
                  </a:cxn>
                  <a:cxn ang="0">
                    <a:pos x="34" y="45"/>
                  </a:cxn>
                  <a:cxn ang="0">
                    <a:pos x="34" y="6"/>
                  </a:cxn>
                  <a:cxn ang="0">
                    <a:pos x="26" y="2"/>
                  </a:cxn>
                  <a:cxn ang="0">
                    <a:pos x="17" y="1"/>
                  </a:cxn>
                  <a:cxn ang="0">
                    <a:pos x="11" y="2"/>
                  </a:cxn>
                  <a:cxn ang="0">
                    <a:pos x="4" y="38"/>
                  </a:cxn>
                  <a:cxn ang="0">
                    <a:pos x="5" y="73"/>
                  </a:cxn>
                  <a:cxn ang="0">
                    <a:pos x="5" y="82"/>
                  </a:cxn>
                  <a:cxn ang="0">
                    <a:pos x="14" y="119"/>
                  </a:cxn>
                  <a:cxn ang="0">
                    <a:pos x="8" y="123"/>
                  </a:cxn>
                  <a:cxn ang="0">
                    <a:pos x="8" y="123"/>
                  </a:cxn>
                  <a:cxn ang="0">
                    <a:pos x="6" y="124"/>
                  </a:cxn>
                  <a:cxn ang="0">
                    <a:pos x="0" y="135"/>
                  </a:cxn>
                  <a:cxn ang="0">
                    <a:pos x="10" y="144"/>
                  </a:cxn>
                  <a:cxn ang="0">
                    <a:pos x="24" y="141"/>
                  </a:cxn>
                  <a:cxn ang="0">
                    <a:pos x="32" y="134"/>
                  </a:cxn>
                  <a:cxn ang="0">
                    <a:pos x="40" y="124"/>
                  </a:cxn>
                  <a:cxn ang="0">
                    <a:pos x="39" y="112"/>
                  </a:cxn>
                </a:cxnLst>
                <a:rect l="0" t="0" r="r" b="b"/>
                <a:pathLst>
                  <a:path w="40" h="145">
                    <a:moveTo>
                      <a:pt x="39" y="112"/>
                    </a:moveTo>
                    <a:cubicBezTo>
                      <a:pt x="38" y="110"/>
                      <a:pt x="38" y="109"/>
                      <a:pt x="38" y="108"/>
                    </a:cubicBezTo>
                    <a:cubicBezTo>
                      <a:pt x="38" y="104"/>
                      <a:pt x="37" y="101"/>
                      <a:pt x="37" y="98"/>
                    </a:cubicBezTo>
                    <a:cubicBezTo>
                      <a:pt x="37" y="97"/>
                      <a:pt x="34" y="62"/>
                      <a:pt x="34" y="45"/>
                    </a:cubicBezTo>
                    <a:cubicBezTo>
                      <a:pt x="35" y="32"/>
                      <a:pt x="38" y="19"/>
                      <a:pt x="34" y="6"/>
                    </a:cubicBezTo>
                    <a:cubicBezTo>
                      <a:pt x="33" y="2"/>
                      <a:pt x="29" y="1"/>
                      <a:pt x="26" y="2"/>
                    </a:cubicBezTo>
                    <a:cubicBezTo>
                      <a:pt x="24" y="0"/>
                      <a:pt x="20" y="0"/>
                      <a:pt x="17" y="1"/>
                    </a:cubicBezTo>
                    <a:cubicBezTo>
                      <a:pt x="15" y="0"/>
                      <a:pt x="13" y="1"/>
                      <a:pt x="11" y="2"/>
                    </a:cubicBezTo>
                    <a:cubicBezTo>
                      <a:pt x="1" y="9"/>
                      <a:pt x="4" y="28"/>
                      <a:pt x="4" y="38"/>
                    </a:cubicBezTo>
                    <a:cubicBezTo>
                      <a:pt x="5" y="50"/>
                      <a:pt x="4" y="61"/>
                      <a:pt x="5" y="73"/>
                    </a:cubicBezTo>
                    <a:cubicBezTo>
                      <a:pt x="5" y="76"/>
                      <a:pt x="5" y="80"/>
                      <a:pt x="5" y="82"/>
                    </a:cubicBezTo>
                    <a:cubicBezTo>
                      <a:pt x="4" y="91"/>
                      <a:pt x="14" y="119"/>
                      <a:pt x="14" y="119"/>
                    </a:cubicBezTo>
                    <a:cubicBezTo>
                      <a:pt x="14" y="119"/>
                      <a:pt x="10" y="122"/>
                      <a:pt x="8" y="123"/>
                    </a:cubicBezTo>
                    <a:cubicBezTo>
                      <a:pt x="8" y="123"/>
                      <a:pt x="8" y="123"/>
                      <a:pt x="8" y="123"/>
                    </a:cubicBezTo>
                    <a:cubicBezTo>
                      <a:pt x="7" y="123"/>
                      <a:pt x="7" y="123"/>
                      <a:pt x="6" y="124"/>
                    </a:cubicBezTo>
                    <a:cubicBezTo>
                      <a:pt x="2" y="126"/>
                      <a:pt x="0" y="130"/>
                      <a:pt x="0" y="135"/>
                    </a:cubicBezTo>
                    <a:cubicBezTo>
                      <a:pt x="1" y="141"/>
                      <a:pt x="6" y="143"/>
                      <a:pt x="10" y="144"/>
                    </a:cubicBezTo>
                    <a:cubicBezTo>
                      <a:pt x="15" y="145"/>
                      <a:pt x="20" y="144"/>
                      <a:pt x="24" y="141"/>
                    </a:cubicBezTo>
                    <a:cubicBezTo>
                      <a:pt x="26" y="140"/>
                      <a:pt x="32" y="134"/>
                      <a:pt x="32" y="134"/>
                    </a:cubicBezTo>
                    <a:cubicBezTo>
                      <a:pt x="35" y="133"/>
                      <a:pt x="39" y="125"/>
                      <a:pt x="40" y="124"/>
                    </a:cubicBezTo>
                    <a:cubicBezTo>
                      <a:pt x="40" y="121"/>
                      <a:pt x="39" y="113"/>
                      <a:pt x="39" y="112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Freeform 676"/>
              <p:cNvSpPr>
                <a:spLocks/>
              </p:cNvSpPr>
              <p:nvPr/>
            </p:nvSpPr>
            <p:spPr bwMode="auto">
              <a:xfrm>
                <a:off x="3895938" y="3845855"/>
                <a:ext cx="153438" cy="75213"/>
              </a:xfrm>
              <a:custGeom>
                <a:avLst/>
                <a:gdLst/>
                <a:ahLst/>
                <a:cxnLst>
                  <a:cxn ang="0">
                    <a:pos x="3" y="28"/>
                  </a:cxn>
                  <a:cxn ang="0">
                    <a:pos x="5" y="31"/>
                  </a:cxn>
                  <a:cxn ang="0">
                    <a:pos x="12" y="33"/>
                  </a:cxn>
                  <a:cxn ang="0">
                    <a:pos x="50" y="4"/>
                  </a:cxn>
                  <a:cxn ang="0">
                    <a:pos x="49" y="0"/>
                  </a:cxn>
                  <a:cxn ang="0">
                    <a:pos x="42" y="6"/>
                  </a:cxn>
                  <a:cxn ang="0">
                    <a:pos x="25" y="9"/>
                  </a:cxn>
                  <a:cxn ang="0">
                    <a:pos x="22" y="7"/>
                  </a:cxn>
                  <a:cxn ang="0">
                    <a:pos x="10" y="9"/>
                  </a:cxn>
                  <a:cxn ang="0">
                    <a:pos x="1" y="17"/>
                  </a:cxn>
                  <a:cxn ang="0">
                    <a:pos x="3" y="28"/>
                  </a:cxn>
                </a:cxnLst>
                <a:rect l="0" t="0" r="r" b="b"/>
                <a:pathLst>
                  <a:path w="69" h="34">
                    <a:moveTo>
                      <a:pt x="3" y="28"/>
                    </a:moveTo>
                    <a:cubicBezTo>
                      <a:pt x="3" y="29"/>
                      <a:pt x="4" y="30"/>
                      <a:pt x="5" y="31"/>
                    </a:cubicBezTo>
                    <a:cubicBezTo>
                      <a:pt x="7" y="32"/>
                      <a:pt x="9" y="33"/>
                      <a:pt x="12" y="33"/>
                    </a:cubicBezTo>
                    <a:cubicBezTo>
                      <a:pt x="22" y="34"/>
                      <a:pt x="69" y="21"/>
                      <a:pt x="50" y="4"/>
                    </a:cubicBezTo>
                    <a:cubicBezTo>
                      <a:pt x="49" y="4"/>
                      <a:pt x="50" y="2"/>
                      <a:pt x="49" y="0"/>
                    </a:cubicBezTo>
                    <a:cubicBezTo>
                      <a:pt x="48" y="0"/>
                      <a:pt x="43" y="6"/>
                      <a:pt x="42" y="6"/>
                    </a:cubicBezTo>
                    <a:cubicBezTo>
                      <a:pt x="42" y="6"/>
                      <a:pt x="29" y="11"/>
                      <a:pt x="25" y="9"/>
                    </a:cubicBezTo>
                    <a:cubicBezTo>
                      <a:pt x="25" y="8"/>
                      <a:pt x="23" y="7"/>
                      <a:pt x="22" y="7"/>
                    </a:cubicBezTo>
                    <a:cubicBezTo>
                      <a:pt x="17" y="7"/>
                      <a:pt x="14" y="8"/>
                      <a:pt x="10" y="9"/>
                    </a:cubicBezTo>
                    <a:cubicBezTo>
                      <a:pt x="6" y="10"/>
                      <a:pt x="1" y="12"/>
                      <a:pt x="1" y="17"/>
                    </a:cubicBezTo>
                    <a:cubicBezTo>
                      <a:pt x="0" y="20"/>
                      <a:pt x="1" y="25"/>
                      <a:pt x="3" y="2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Freeform 677"/>
              <p:cNvSpPr>
                <a:spLocks/>
              </p:cNvSpPr>
              <p:nvPr/>
            </p:nvSpPr>
            <p:spPr bwMode="auto">
              <a:xfrm>
                <a:off x="3667878" y="3025711"/>
                <a:ext cx="624080" cy="430632"/>
              </a:xfrm>
              <a:custGeom>
                <a:avLst/>
                <a:gdLst/>
                <a:ahLst/>
                <a:cxnLst>
                  <a:cxn ang="0">
                    <a:pos x="246" y="4"/>
                  </a:cxn>
                  <a:cxn ang="0">
                    <a:pos x="264" y="43"/>
                  </a:cxn>
                  <a:cxn ang="0">
                    <a:pos x="166" y="88"/>
                  </a:cxn>
                  <a:cxn ang="0">
                    <a:pos x="210" y="144"/>
                  </a:cxn>
                  <a:cxn ang="0">
                    <a:pos x="110" y="182"/>
                  </a:cxn>
                  <a:cxn ang="0">
                    <a:pos x="96" y="130"/>
                  </a:cxn>
                  <a:cxn ang="0">
                    <a:pos x="26" y="194"/>
                  </a:cxn>
                  <a:cxn ang="0">
                    <a:pos x="0" y="166"/>
                  </a:cxn>
                  <a:cxn ang="0">
                    <a:pos x="113" y="66"/>
                  </a:cxn>
                  <a:cxn ang="0">
                    <a:pos x="246" y="4"/>
                  </a:cxn>
                </a:cxnLst>
                <a:rect l="0" t="0" r="r" b="b"/>
                <a:pathLst>
                  <a:path w="280" h="194">
                    <a:moveTo>
                      <a:pt x="246" y="4"/>
                    </a:moveTo>
                    <a:cubicBezTo>
                      <a:pt x="253" y="0"/>
                      <a:pt x="280" y="38"/>
                      <a:pt x="264" y="43"/>
                    </a:cubicBezTo>
                    <a:cubicBezTo>
                      <a:pt x="262" y="44"/>
                      <a:pt x="166" y="88"/>
                      <a:pt x="166" y="88"/>
                    </a:cubicBezTo>
                    <a:cubicBezTo>
                      <a:pt x="175" y="101"/>
                      <a:pt x="213" y="138"/>
                      <a:pt x="210" y="144"/>
                    </a:cubicBezTo>
                    <a:cubicBezTo>
                      <a:pt x="201" y="162"/>
                      <a:pt x="118" y="194"/>
                      <a:pt x="110" y="182"/>
                    </a:cubicBezTo>
                    <a:cubicBezTo>
                      <a:pt x="96" y="163"/>
                      <a:pt x="102" y="123"/>
                      <a:pt x="96" y="130"/>
                    </a:cubicBezTo>
                    <a:cubicBezTo>
                      <a:pt x="56" y="178"/>
                      <a:pt x="26" y="194"/>
                      <a:pt x="26" y="194"/>
                    </a:cubicBezTo>
                    <a:cubicBezTo>
                      <a:pt x="2" y="189"/>
                      <a:pt x="0" y="166"/>
                      <a:pt x="0" y="166"/>
                    </a:cubicBezTo>
                    <a:cubicBezTo>
                      <a:pt x="55" y="141"/>
                      <a:pt x="82" y="79"/>
                      <a:pt x="113" y="66"/>
                    </a:cubicBezTo>
                    <a:cubicBezTo>
                      <a:pt x="156" y="47"/>
                      <a:pt x="174" y="47"/>
                      <a:pt x="246" y="4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Freeform 678"/>
              <p:cNvSpPr>
                <a:spLocks/>
              </p:cNvSpPr>
              <p:nvPr/>
            </p:nvSpPr>
            <p:spPr bwMode="auto">
              <a:xfrm>
                <a:off x="3875687" y="3197267"/>
                <a:ext cx="414579" cy="468976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8" y="198"/>
                  </a:cxn>
                  <a:cxn ang="0">
                    <a:pos x="82" y="203"/>
                  </a:cxn>
                  <a:cxn ang="0">
                    <a:pos x="173" y="152"/>
                  </a:cxn>
                  <a:cxn ang="0">
                    <a:pos x="185" y="110"/>
                  </a:cxn>
                  <a:cxn ang="0">
                    <a:pos x="76" y="18"/>
                  </a:cxn>
                  <a:cxn ang="0">
                    <a:pos x="0" y="52"/>
                  </a:cxn>
                </a:cxnLst>
                <a:rect l="0" t="0" r="r" b="b"/>
                <a:pathLst>
                  <a:path w="188" h="210">
                    <a:moveTo>
                      <a:pt x="0" y="52"/>
                    </a:moveTo>
                    <a:cubicBezTo>
                      <a:pt x="0" y="52"/>
                      <a:pt x="18" y="163"/>
                      <a:pt x="8" y="198"/>
                    </a:cubicBezTo>
                    <a:cubicBezTo>
                      <a:pt x="5" y="209"/>
                      <a:pt x="63" y="210"/>
                      <a:pt x="82" y="203"/>
                    </a:cubicBezTo>
                    <a:cubicBezTo>
                      <a:pt x="101" y="196"/>
                      <a:pt x="155" y="179"/>
                      <a:pt x="173" y="152"/>
                    </a:cubicBezTo>
                    <a:cubicBezTo>
                      <a:pt x="188" y="129"/>
                      <a:pt x="185" y="110"/>
                      <a:pt x="185" y="110"/>
                    </a:cubicBezTo>
                    <a:cubicBezTo>
                      <a:pt x="161" y="115"/>
                      <a:pt x="76" y="18"/>
                      <a:pt x="76" y="18"/>
                    </a:cubicBezTo>
                    <a:cubicBezTo>
                      <a:pt x="76" y="18"/>
                      <a:pt x="26" y="0"/>
                      <a:pt x="0" y="5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/>
                  </a:gs>
                  <a:gs pos="100000">
                    <a:srgbClr val="00B0F0">
                      <a:lumMod val="60000"/>
                      <a:lumOff val="40000"/>
                    </a:srgbClr>
                  </a:gs>
                </a:gsLst>
                <a:lin ang="27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Freeform 679"/>
              <p:cNvSpPr>
                <a:spLocks noEditPoints="1"/>
              </p:cNvSpPr>
              <p:nvPr/>
            </p:nvSpPr>
            <p:spPr bwMode="auto">
              <a:xfrm>
                <a:off x="3837206" y="3121760"/>
                <a:ext cx="473594" cy="553038"/>
              </a:xfrm>
              <a:custGeom>
                <a:avLst/>
                <a:gdLst/>
                <a:ahLst/>
                <a:cxnLst>
                  <a:cxn ang="0">
                    <a:pos x="90" y="79"/>
                  </a:cxn>
                  <a:cxn ang="0">
                    <a:pos x="101" y="75"/>
                  </a:cxn>
                  <a:cxn ang="0">
                    <a:pos x="83" y="29"/>
                  </a:cxn>
                  <a:cxn ang="0">
                    <a:pos x="68" y="9"/>
                  </a:cxn>
                  <a:cxn ang="0">
                    <a:pos x="73" y="37"/>
                  </a:cxn>
                  <a:cxn ang="0">
                    <a:pos x="90" y="79"/>
                  </a:cxn>
                  <a:cxn ang="0">
                    <a:pos x="33" y="104"/>
                  </a:cxn>
                  <a:cxn ang="0">
                    <a:pos x="45" y="99"/>
                  </a:cxn>
                  <a:cxn ang="0">
                    <a:pos x="33" y="72"/>
                  </a:cxn>
                  <a:cxn ang="0">
                    <a:pos x="13" y="38"/>
                  </a:cxn>
                  <a:cxn ang="0">
                    <a:pos x="3" y="46"/>
                  </a:cxn>
                  <a:cxn ang="0">
                    <a:pos x="20" y="76"/>
                  </a:cxn>
                  <a:cxn ang="0">
                    <a:pos x="33" y="104"/>
                  </a:cxn>
                  <a:cxn ang="0">
                    <a:pos x="200" y="148"/>
                  </a:cxn>
                  <a:cxn ang="0">
                    <a:pos x="120" y="223"/>
                  </a:cxn>
                  <a:cxn ang="0">
                    <a:pos x="61" y="237"/>
                  </a:cxn>
                  <a:cxn ang="0">
                    <a:pos x="28" y="229"/>
                  </a:cxn>
                  <a:cxn ang="0">
                    <a:pos x="23" y="230"/>
                  </a:cxn>
                  <a:cxn ang="0">
                    <a:pos x="27" y="238"/>
                  </a:cxn>
                  <a:cxn ang="0">
                    <a:pos x="37" y="244"/>
                  </a:cxn>
                  <a:cxn ang="0">
                    <a:pos x="72" y="247"/>
                  </a:cxn>
                  <a:cxn ang="0">
                    <a:pos x="138" y="227"/>
                  </a:cxn>
                  <a:cxn ang="0">
                    <a:pos x="211" y="147"/>
                  </a:cxn>
                  <a:cxn ang="0">
                    <a:pos x="200" y="148"/>
                  </a:cxn>
                </a:cxnLst>
                <a:rect l="0" t="0" r="r" b="b"/>
                <a:pathLst>
                  <a:path w="214" h="248">
                    <a:moveTo>
                      <a:pt x="90" y="79"/>
                    </a:moveTo>
                    <a:cubicBezTo>
                      <a:pt x="93" y="85"/>
                      <a:pt x="104" y="82"/>
                      <a:pt x="101" y="75"/>
                    </a:cubicBezTo>
                    <a:cubicBezTo>
                      <a:pt x="95" y="60"/>
                      <a:pt x="89" y="44"/>
                      <a:pt x="83" y="29"/>
                    </a:cubicBezTo>
                    <a:cubicBezTo>
                      <a:pt x="82" y="27"/>
                      <a:pt x="75" y="0"/>
                      <a:pt x="68" y="9"/>
                    </a:cubicBezTo>
                    <a:cubicBezTo>
                      <a:pt x="63" y="16"/>
                      <a:pt x="71" y="31"/>
                      <a:pt x="73" y="37"/>
                    </a:cubicBezTo>
                    <a:cubicBezTo>
                      <a:pt x="79" y="51"/>
                      <a:pt x="84" y="65"/>
                      <a:pt x="90" y="79"/>
                    </a:cubicBezTo>
                    <a:close/>
                    <a:moveTo>
                      <a:pt x="33" y="104"/>
                    </a:moveTo>
                    <a:cubicBezTo>
                      <a:pt x="36" y="113"/>
                      <a:pt x="50" y="107"/>
                      <a:pt x="45" y="99"/>
                    </a:cubicBezTo>
                    <a:cubicBezTo>
                      <a:pt x="40" y="91"/>
                      <a:pt x="38" y="80"/>
                      <a:pt x="33" y="72"/>
                    </a:cubicBezTo>
                    <a:cubicBezTo>
                      <a:pt x="28" y="61"/>
                      <a:pt x="22" y="46"/>
                      <a:pt x="13" y="38"/>
                    </a:cubicBezTo>
                    <a:cubicBezTo>
                      <a:pt x="7" y="33"/>
                      <a:pt x="0" y="40"/>
                      <a:pt x="3" y="46"/>
                    </a:cubicBezTo>
                    <a:cubicBezTo>
                      <a:pt x="9" y="56"/>
                      <a:pt x="14" y="66"/>
                      <a:pt x="20" y="76"/>
                    </a:cubicBezTo>
                    <a:cubicBezTo>
                      <a:pt x="24" y="84"/>
                      <a:pt x="31" y="95"/>
                      <a:pt x="33" y="104"/>
                    </a:cubicBezTo>
                    <a:close/>
                    <a:moveTo>
                      <a:pt x="200" y="148"/>
                    </a:moveTo>
                    <a:cubicBezTo>
                      <a:pt x="201" y="188"/>
                      <a:pt x="151" y="209"/>
                      <a:pt x="120" y="223"/>
                    </a:cubicBezTo>
                    <a:cubicBezTo>
                      <a:pt x="101" y="231"/>
                      <a:pt x="82" y="235"/>
                      <a:pt x="61" y="237"/>
                    </a:cubicBezTo>
                    <a:cubicBezTo>
                      <a:pt x="51" y="237"/>
                      <a:pt x="37" y="233"/>
                      <a:pt x="28" y="229"/>
                    </a:cubicBezTo>
                    <a:cubicBezTo>
                      <a:pt x="27" y="229"/>
                      <a:pt x="25" y="229"/>
                      <a:pt x="23" y="230"/>
                    </a:cubicBezTo>
                    <a:cubicBezTo>
                      <a:pt x="19" y="233"/>
                      <a:pt x="23" y="239"/>
                      <a:pt x="27" y="238"/>
                    </a:cubicBezTo>
                    <a:cubicBezTo>
                      <a:pt x="19" y="240"/>
                      <a:pt x="35" y="243"/>
                      <a:pt x="37" y="244"/>
                    </a:cubicBezTo>
                    <a:cubicBezTo>
                      <a:pt x="49" y="247"/>
                      <a:pt x="60" y="248"/>
                      <a:pt x="72" y="247"/>
                    </a:cubicBezTo>
                    <a:cubicBezTo>
                      <a:pt x="96" y="244"/>
                      <a:pt x="116" y="237"/>
                      <a:pt x="138" y="227"/>
                    </a:cubicBezTo>
                    <a:cubicBezTo>
                      <a:pt x="171" y="212"/>
                      <a:pt x="214" y="189"/>
                      <a:pt x="211" y="147"/>
                    </a:cubicBezTo>
                    <a:cubicBezTo>
                      <a:pt x="210" y="140"/>
                      <a:pt x="200" y="141"/>
                      <a:pt x="200" y="14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Freeform 680"/>
              <p:cNvSpPr>
                <a:spLocks/>
              </p:cNvSpPr>
              <p:nvPr/>
            </p:nvSpPr>
            <p:spPr bwMode="auto">
              <a:xfrm>
                <a:off x="3561738" y="2699598"/>
                <a:ext cx="535559" cy="519118"/>
              </a:xfrm>
              <a:custGeom>
                <a:avLst/>
                <a:gdLst/>
                <a:ahLst/>
                <a:cxnLst>
                  <a:cxn ang="0">
                    <a:pos x="23" y="151"/>
                  </a:cxn>
                  <a:cxn ang="0">
                    <a:pos x="152" y="213"/>
                  </a:cxn>
                  <a:cxn ang="0">
                    <a:pos x="174" y="229"/>
                  </a:cxn>
                  <a:cxn ang="0">
                    <a:pos x="178" y="202"/>
                  </a:cxn>
                  <a:cxn ang="0">
                    <a:pos x="240" y="132"/>
                  </a:cxn>
                  <a:cxn ang="0">
                    <a:pos x="210" y="72"/>
                  </a:cxn>
                  <a:cxn ang="0">
                    <a:pos x="170" y="19"/>
                  </a:cxn>
                  <a:cxn ang="0">
                    <a:pos x="73" y="13"/>
                  </a:cxn>
                  <a:cxn ang="0">
                    <a:pos x="23" y="151"/>
                  </a:cxn>
                </a:cxnLst>
                <a:rect l="0" t="0" r="r" b="b"/>
                <a:pathLst>
                  <a:path w="242" h="234">
                    <a:moveTo>
                      <a:pt x="23" y="151"/>
                    </a:moveTo>
                    <a:cubicBezTo>
                      <a:pt x="45" y="204"/>
                      <a:pt x="103" y="231"/>
                      <a:pt x="152" y="213"/>
                    </a:cubicBezTo>
                    <a:cubicBezTo>
                      <a:pt x="154" y="212"/>
                      <a:pt x="154" y="234"/>
                      <a:pt x="174" y="229"/>
                    </a:cubicBezTo>
                    <a:cubicBezTo>
                      <a:pt x="193" y="224"/>
                      <a:pt x="178" y="202"/>
                      <a:pt x="178" y="202"/>
                    </a:cubicBezTo>
                    <a:cubicBezTo>
                      <a:pt x="207" y="187"/>
                      <a:pt x="235" y="163"/>
                      <a:pt x="240" y="132"/>
                    </a:cubicBezTo>
                    <a:cubicBezTo>
                      <a:pt x="242" y="113"/>
                      <a:pt x="235" y="86"/>
                      <a:pt x="210" y="72"/>
                    </a:cubicBezTo>
                    <a:cubicBezTo>
                      <a:pt x="210" y="72"/>
                      <a:pt x="187" y="33"/>
                      <a:pt x="170" y="19"/>
                    </a:cubicBezTo>
                    <a:cubicBezTo>
                      <a:pt x="146" y="0"/>
                      <a:pt x="103" y="1"/>
                      <a:pt x="73" y="13"/>
                    </a:cubicBezTo>
                    <a:cubicBezTo>
                      <a:pt x="22" y="36"/>
                      <a:pt x="0" y="97"/>
                      <a:pt x="23" y="15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Freeform 681"/>
              <p:cNvSpPr>
                <a:spLocks/>
              </p:cNvSpPr>
              <p:nvPr/>
            </p:nvSpPr>
            <p:spPr bwMode="auto">
              <a:xfrm>
                <a:off x="3707991" y="2902562"/>
                <a:ext cx="32458" cy="39819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2" y="19"/>
                  </a:cxn>
                  <a:cxn ang="0">
                    <a:pos x="15" y="3"/>
                  </a:cxn>
                </a:cxnLst>
                <a:rect l="0" t="0" r="r" b="b"/>
                <a:pathLst>
                  <a:path w="15" h="19">
                    <a:moveTo>
                      <a:pt x="15" y="3"/>
                    </a:moveTo>
                    <a:cubicBezTo>
                      <a:pt x="7" y="0"/>
                      <a:pt x="0" y="9"/>
                      <a:pt x="2" y="19"/>
                    </a:cubicBezTo>
                    <a:cubicBezTo>
                      <a:pt x="2" y="11"/>
                      <a:pt x="8" y="3"/>
                      <a:pt x="15" y="3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Freeform 682"/>
              <p:cNvSpPr>
                <a:spLocks/>
              </p:cNvSpPr>
              <p:nvPr/>
            </p:nvSpPr>
            <p:spPr bwMode="auto">
              <a:xfrm>
                <a:off x="3936334" y="2792429"/>
                <a:ext cx="42786" cy="25071"/>
              </a:xfrm>
              <a:custGeom>
                <a:avLst/>
                <a:gdLst/>
                <a:ahLst/>
                <a:cxnLst>
                  <a:cxn ang="0">
                    <a:pos x="20" y="11"/>
                  </a:cxn>
                  <a:cxn ang="0">
                    <a:pos x="0" y="10"/>
                  </a:cxn>
                  <a:cxn ang="0">
                    <a:pos x="20" y="11"/>
                  </a:cxn>
                </a:cxnLst>
                <a:rect l="0" t="0" r="r" b="b"/>
                <a:pathLst>
                  <a:path w="20" h="11">
                    <a:moveTo>
                      <a:pt x="20" y="11"/>
                    </a:moveTo>
                    <a:cubicBezTo>
                      <a:pt x="10" y="0"/>
                      <a:pt x="1" y="2"/>
                      <a:pt x="0" y="10"/>
                    </a:cubicBezTo>
                    <a:cubicBezTo>
                      <a:pt x="3" y="3"/>
                      <a:pt x="14" y="6"/>
                      <a:pt x="20" y="11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683"/>
              <p:cNvSpPr>
                <a:spLocks/>
              </p:cNvSpPr>
              <p:nvPr/>
            </p:nvSpPr>
            <p:spPr bwMode="auto">
              <a:xfrm>
                <a:off x="3884231" y="2933262"/>
                <a:ext cx="54589" cy="36869"/>
              </a:xfrm>
              <a:custGeom>
                <a:avLst/>
                <a:gdLst/>
                <a:ahLst/>
                <a:cxnLst>
                  <a:cxn ang="0">
                    <a:pos x="3" y="17"/>
                  </a:cxn>
                  <a:cxn ang="0">
                    <a:pos x="21" y="13"/>
                  </a:cxn>
                  <a:cxn ang="0">
                    <a:pos x="3" y="17"/>
                  </a:cxn>
                </a:cxnLst>
                <a:rect l="0" t="0" r="r" b="b"/>
                <a:pathLst>
                  <a:path w="26" h="17">
                    <a:moveTo>
                      <a:pt x="3" y="17"/>
                    </a:moveTo>
                    <a:cubicBezTo>
                      <a:pt x="6" y="10"/>
                      <a:pt x="17" y="3"/>
                      <a:pt x="21" y="13"/>
                    </a:cubicBezTo>
                    <a:cubicBezTo>
                      <a:pt x="26" y="0"/>
                      <a:pt x="0" y="5"/>
                      <a:pt x="3" y="17"/>
                    </a:cubicBezTo>
                    <a:close/>
                  </a:path>
                </a:pathLst>
              </a:custGeom>
              <a:solidFill>
                <a:srgbClr val="FDC5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Freeform 684"/>
              <p:cNvSpPr>
                <a:spLocks/>
              </p:cNvSpPr>
              <p:nvPr/>
            </p:nvSpPr>
            <p:spPr bwMode="auto">
              <a:xfrm>
                <a:off x="3852063" y="3029125"/>
                <a:ext cx="116554" cy="87011"/>
              </a:xfrm>
              <a:custGeom>
                <a:avLst/>
                <a:gdLst/>
                <a:ahLst/>
                <a:cxnLst>
                  <a:cxn ang="0">
                    <a:pos x="19" y="35"/>
                  </a:cxn>
                  <a:cxn ang="0">
                    <a:pos x="31" y="25"/>
                  </a:cxn>
                  <a:cxn ang="0">
                    <a:pos x="47" y="0"/>
                  </a:cxn>
                  <a:cxn ang="0">
                    <a:pos x="0" y="2"/>
                  </a:cxn>
                  <a:cxn ang="0">
                    <a:pos x="19" y="35"/>
                  </a:cxn>
                </a:cxnLst>
                <a:rect l="0" t="0" r="r" b="b"/>
                <a:pathLst>
                  <a:path w="53" h="38">
                    <a:moveTo>
                      <a:pt x="19" y="35"/>
                    </a:moveTo>
                    <a:cubicBezTo>
                      <a:pt x="29" y="38"/>
                      <a:pt x="27" y="26"/>
                      <a:pt x="31" y="25"/>
                    </a:cubicBezTo>
                    <a:cubicBezTo>
                      <a:pt x="42" y="22"/>
                      <a:pt x="51" y="13"/>
                      <a:pt x="47" y="0"/>
                    </a:cubicBezTo>
                    <a:cubicBezTo>
                      <a:pt x="53" y="21"/>
                      <a:pt x="10" y="29"/>
                      <a:pt x="0" y="2"/>
                    </a:cubicBezTo>
                    <a:cubicBezTo>
                      <a:pt x="1" y="11"/>
                      <a:pt x="13" y="33"/>
                      <a:pt x="19" y="35"/>
                    </a:cubicBezTo>
                    <a:close/>
                  </a:path>
                </a:pathLst>
              </a:custGeom>
              <a:solidFill>
                <a:srgbClr val="FA8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Freeform 685"/>
              <p:cNvSpPr>
                <a:spLocks/>
              </p:cNvSpPr>
              <p:nvPr/>
            </p:nvSpPr>
            <p:spPr bwMode="auto">
              <a:xfrm>
                <a:off x="3722985" y="3012204"/>
                <a:ext cx="64916" cy="64890"/>
              </a:xfrm>
              <a:custGeom>
                <a:avLst/>
                <a:gdLst/>
                <a:ahLst/>
                <a:cxnLst>
                  <a:cxn ang="0">
                    <a:pos x="11" y="29"/>
                  </a:cxn>
                  <a:cxn ang="0">
                    <a:pos x="29" y="9"/>
                  </a:cxn>
                  <a:cxn ang="0">
                    <a:pos x="7" y="6"/>
                  </a:cxn>
                  <a:cxn ang="0">
                    <a:pos x="11" y="29"/>
                  </a:cxn>
                </a:cxnLst>
                <a:rect l="0" t="0" r="r" b="b"/>
                <a:pathLst>
                  <a:path w="29" h="29">
                    <a:moveTo>
                      <a:pt x="11" y="29"/>
                    </a:moveTo>
                    <a:cubicBezTo>
                      <a:pt x="21" y="24"/>
                      <a:pt x="29" y="18"/>
                      <a:pt x="29" y="9"/>
                    </a:cubicBezTo>
                    <a:cubicBezTo>
                      <a:pt x="24" y="1"/>
                      <a:pt x="17" y="0"/>
                      <a:pt x="7" y="6"/>
                    </a:cubicBezTo>
                    <a:cubicBezTo>
                      <a:pt x="0" y="13"/>
                      <a:pt x="2" y="23"/>
                      <a:pt x="11" y="29"/>
                    </a:cubicBezTo>
                    <a:close/>
                  </a:path>
                </a:pathLst>
              </a:custGeom>
              <a:solidFill>
                <a:srgbClr val="FCA0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Freeform 686"/>
              <p:cNvSpPr>
                <a:spLocks/>
              </p:cNvSpPr>
              <p:nvPr/>
            </p:nvSpPr>
            <p:spPr bwMode="auto">
              <a:xfrm>
                <a:off x="4015332" y="2907499"/>
                <a:ext cx="67867" cy="61940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15" y="2"/>
                  </a:cxn>
                  <a:cxn ang="0">
                    <a:pos x="1" y="7"/>
                  </a:cxn>
                </a:cxnLst>
                <a:rect l="0" t="0" r="r" b="b"/>
                <a:pathLst>
                  <a:path w="31" h="28">
                    <a:moveTo>
                      <a:pt x="1" y="7"/>
                    </a:moveTo>
                    <a:cubicBezTo>
                      <a:pt x="0" y="28"/>
                      <a:pt x="31" y="11"/>
                      <a:pt x="15" y="2"/>
                    </a:cubicBezTo>
                    <a:cubicBezTo>
                      <a:pt x="11" y="0"/>
                      <a:pt x="5" y="4"/>
                      <a:pt x="1" y="7"/>
                    </a:cubicBezTo>
                    <a:close/>
                  </a:path>
                </a:pathLst>
              </a:custGeom>
              <a:solidFill>
                <a:srgbClr val="FC9E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Freeform 687"/>
              <p:cNvSpPr>
                <a:spLocks/>
              </p:cNvSpPr>
              <p:nvPr/>
            </p:nvSpPr>
            <p:spPr bwMode="auto">
              <a:xfrm>
                <a:off x="3961473" y="2859133"/>
                <a:ext cx="45737" cy="56041"/>
              </a:xfrm>
              <a:custGeom>
                <a:avLst/>
                <a:gdLst/>
                <a:ahLst/>
                <a:cxnLst>
                  <a:cxn ang="0">
                    <a:pos x="3" y="20"/>
                  </a:cxn>
                  <a:cxn ang="0">
                    <a:pos x="20" y="11"/>
                  </a:cxn>
                  <a:cxn ang="0">
                    <a:pos x="7" y="2"/>
                  </a:cxn>
                  <a:cxn ang="0">
                    <a:pos x="3" y="20"/>
                  </a:cxn>
                </a:cxnLst>
                <a:rect l="0" t="0" r="r" b="b"/>
                <a:pathLst>
                  <a:path w="21" h="25">
                    <a:moveTo>
                      <a:pt x="3" y="20"/>
                    </a:moveTo>
                    <a:cubicBezTo>
                      <a:pt x="5" y="25"/>
                      <a:pt x="19" y="16"/>
                      <a:pt x="20" y="11"/>
                    </a:cubicBezTo>
                    <a:cubicBezTo>
                      <a:pt x="21" y="4"/>
                      <a:pt x="12" y="0"/>
                      <a:pt x="7" y="2"/>
                    </a:cubicBezTo>
                    <a:cubicBezTo>
                      <a:pt x="0" y="5"/>
                      <a:pt x="0" y="15"/>
                      <a:pt x="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Freeform 688"/>
              <p:cNvSpPr>
                <a:spLocks/>
              </p:cNvSpPr>
              <p:nvPr/>
            </p:nvSpPr>
            <p:spPr bwMode="auto">
              <a:xfrm>
                <a:off x="3963315" y="2867817"/>
                <a:ext cx="32458" cy="42769"/>
              </a:xfrm>
              <a:custGeom>
                <a:avLst/>
                <a:gdLst/>
                <a:ahLst/>
                <a:cxnLst>
                  <a:cxn ang="0">
                    <a:pos x="15" y="9"/>
                  </a:cxn>
                  <a:cxn ang="0">
                    <a:pos x="2" y="5"/>
                  </a:cxn>
                  <a:cxn ang="0">
                    <a:pos x="1" y="11"/>
                  </a:cxn>
                  <a:cxn ang="0">
                    <a:pos x="15" y="9"/>
                  </a:cxn>
                </a:cxnLst>
                <a:rect l="0" t="0" r="r" b="b"/>
                <a:pathLst>
                  <a:path w="15" h="19">
                    <a:moveTo>
                      <a:pt x="15" y="9"/>
                    </a:moveTo>
                    <a:cubicBezTo>
                      <a:pt x="13" y="2"/>
                      <a:pt x="6" y="0"/>
                      <a:pt x="2" y="5"/>
                    </a:cubicBezTo>
                    <a:cubicBezTo>
                      <a:pt x="0" y="7"/>
                      <a:pt x="1" y="11"/>
                      <a:pt x="1" y="11"/>
                    </a:cubicBezTo>
                    <a:cubicBezTo>
                      <a:pt x="1" y="19"/>
                      <a:pt x="12" y="14"/>
                      <a:pt x="15" y="9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Freeform 689"/>
              <p:cNvSpPr>
                <a:spLocks/>
              </p:cNvSpPr>
              <p:nvPr/>
            </p:nvSpPr>
            <p:spPr bwMode="auto">
              <a:xfrm>
                <a:off x="3967219" y="2874173"/>
                <a:ext cx="20655" cy="26546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9" y="6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cubicBezTo>
                      <a:pt x="8" y="1"/>
                      <a:pt x="4" y="0"/>
                      <a:pt x="1" y="3"/>
                    </a:cubicBezTo>
                    <a:cubicBezTo>
                      <a:pt x="0" y="4"/>
                      <a:pt x="0" y="7"/>
                      <a:pt x="0" y="7"/>
                    </a:cubicBezTo>
                    <a:cubicBezTo>
                      <a:pt x="1" y="11"/>
                      <a:pt x="7" y="8"/>
                      <a:pt x="9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Freeform 690"/>
              <p:cNvSpPr>
                <a:spLocks/>
              </p:cNvSpPr>
              <p:nvPr/>
            </p:nvSpPr>
            <p:spPr bwMode="auto">
              <a:xfrm>
                <a:off x="3965626" y="2875353"/>
                <a:ext cx="13279" cy="13273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4" y="6"/>
                  </a:cxn>
                  <a:cxn ang="0">
                    <a:pos x="5" y="2"/>
                  </a:cxn>
                  <a:cxn ang="0">
                    <a:pos x="2" y="1"/>
                  </a:cxn>
                  <a:cxn ang="0">
                    <a:pos x="1" y="4"/>
                  </a:cxn>
                </a:cxnLst>
                <a:rect l="0" t="0" r="r" b="b"/>
                <a:pathLst>
                  <a:path w="6" h="6">
                    <a:moveTo>
                      <a:pt x="1" y="4"/>
                    </a:moveTo>
                    <a:cubicBezTo>
                      <a:pt x="1" y="5"/>
                      <a:pt x="3" y="6"/>
                      <a:pt x="4" y="6"/>
                    </a:cubicBezTo>
                    <a:cubicBezTo>
                      <a:pt x="5" y="5"/>
                      <a:pt x="6" y="4"/>
                      <a:pt x="5" y="2"/>
                    </a:cubicBezTo>
                    <a:cubicBezTo>
                      <a:pt x="5" y="1"/>
                      <a:pt x="3" y="0"/>
                      <a:pt x="2" y="1"/>
                    </a:cubicBezTo>
                    <a:cubicBezTo>
                      <a:pt x="1" y="1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691"/>
              <p:cNvSpPr>
                <a:spLocks/>
              </p:cNvSpPr>
              <p:nvPr/>
            </p:nvSpPr>
            <p:spPr bwMode="auto">
              <a:xfrm>
                <a:off x="3726097" y="2958042"/>
                <a:ext cx="61965" cy="48668"/>
              </a:xfrm>
              <a:custGeom>
                <a:avLst/>
                <a:gdLst/>
                <a:ahLst/>
                <a:cxnLst>
                  <a:cxn ang="0">
                    <a:pos x="10" y="19"/>
                  </a:cxn>
                  <a:cxn ang="0">
                    <a:pos x="27" y="10"/>
                  </a:cxn>
                  <a:cxn ang="0">
                    <a:pos x="14" y="2"/>
                  </a:cxn>
                  <a:cxn ang="0">
                    <a:pos x="10" y="19"/>
                  </a:cxn>
                </a:cxnLst>
                <a:rect l="0" t="0" r="r" b="b"/>
                <a:pathLst>
                  <a:path w="28" h="23">
                    <a:moveTo>
                      <a:pt x="10" y="19"/>
                    </a:moveTo>
                    <a:cubicBezTo>
                      <a:pt x="14" y="23"/>
                      <a:pt x="26" y="15"/>
                      <a:pt x="27" y="10"/>
                    </a:cubicBezTo>
                    <a:cubicBezTo>
                      <a:pt x="28" y="4"/>
                      <a:pt x="20" y="0"/>
                      <a:pt x="14" y="2"/>
                    </a:cubicBezTo>
                    <a:cubicBezTo>
                      <a:pt x="0" y="6"/>
                      <a:pt x="7" y="16"/>
                      <a:pt x="10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Freeform 692"/>
              <p:cNvSpPr>
                <a:spLocks/>
              </p:cNvSpPr>
              <p:nvPr/>
            </p:nvSpPr>
            <p:spPr bwMode="auto">
              <a:xfrm>
                <a:off x="3749380" y="2970618"/>
                <a:ext cx="45736" cy="39818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3" y="4"/>
                  </a:cxn>
                  <a:cxn ang="0">
                    <a:pos x="3" y="11"/>
                  </a:cxn>
                  <a:cxn ang="0">
                    <a:pos x="15" y="5"/>
                  </a:cxn>
                </a:cxnLst>
                <a:rect l="0" t="0" r="r" b="b"/>
                <a:pathLst>
                  <a:path w="20" h="18">
                    <a:moveTo>
                      <a:pt x="15" y="5"/>
                    </a:moveTo>
                    <a:cubicBezTo>
                      <a:pt x="13" y="1"/>
                      <a:pt x="7" y="0"/>
                      <a:pt x="3" y="4"/>
                    </a:cubicBezTo>
                    <a:cubicBezTo>
                      <a:pt x="3" y="5"/>
                      <a:pt x="0" y="7"/>
                      <a:pt x="3" y="11"/>
                    </a:cubicBezTo>
                    <a:cubicBezTo>
                      <a:pt x="4" y="18"/>
                      <a:pt x="20" y="12"/>
                      <a:pt x="15" y="5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Freeform 693"/>
              <p:cNvSpPr>
                <a:spLocks/>
              </p:cNvSpPr>
              <p:nvPr/>
            </p:nvSpPr>
            <p:spPr bwMode="auto">
              <a:xfrm>
                <a:off x="3751677" y="2978933"/>
                <a:ext cx="22130" cy="20647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1" y="2"/>
                  </a:cxn>
                  <a:cxn ang="0">
                    <a:pos x="1" y="6"/>
                  </a:cxn>
                  <a:cxn ang="0">
                    <a:pos x="7" y="3"/>
                  </a:cxn>
                </a:cxnLst>
                <a:rect l="0" t="0" r="r" b="b"/>
                <a:pathLst>
                  <a:path w="10" h="9">
                    <a:moveTo>
                      <a:pt x="7" y="3"/>
                    </a:moveTo>
                    <a:cubicBezTo>
                      <a:pt x="6" y="1"/>
                      <a:pt x="3" y="0"/>
                      <a:pt x="1" y="2"/>
                    </a:cubicBezTo>
                    <a:cubicBezTo>
                      <a:pt x="1" y="3"/>
                      <a:pt x="0" y="4"/>
                      <a:pt x="1" y="6"/>
                    </a:cubicBezTo>
                    <a:cubicBezTo>
                      <a:pt x="2" y="9"/>
                      <a:pt x="10" y="6"/>
                      <a:pt x="7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Freeform 694"/>
              <p:cNvSpPr>
                <a:spLocks/>
              </p:cNvSpPr>
              <p:nvPr/>
            </p:nvSpPr>
            <p:spPr bwMode="auto">
              <a:xfrm>
                <a:off x="3745452" y="2978550"/>
                <a:ext cx="13279" cy="1032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4" y="4"/>
                  </a:cxn>
                  <a:cxn ang="0">
                    <a:pos x="6" y="1"/>
                  </a:cxn>
                  <a:cxn ang="0">
                    <a:pos x="2" y="1"/>
                  </a:cxn>
                  <a:cxn ang="0">
                    <a:pos x="1" y="3"/>
                  </a:cxn>
                </a:cxnLst>
                <a:rect l="0" t="0" r="r" b="b"/>
                <a:pathLst>
                  <a:path w="6" h="5">
                    <a:moveTo>
                      <a:pt x="1" y="3"/>
                    </a:moveTo>
                    <a:cubicBezTo>
                      <a:pt x="1" y="4"/>
                      <a:pt x="3" y="5"/>
                      <a:pt x="4" y="4"/>
                    </a:cubicBezTo>
                    <a:cubicBezTo>
                      <a:pt x="5" y="3"/>
                      <a:pt x="6" y="2"/>
                      <a:pt x="6" y="1"/>
                    </a:cubicBezTo>
                    <a:cubicBezTo>
                      <a:pt x="5" y="0"/>
                      <a:pt x="4" y="0"/>
                      <a:pt x="2" y="1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Freeform 695"/>
              <p:cNvSpPr>
                <a:spLocks/>
              </p:cNvSpPr>
              <p:nvPr/>
            </p:nvSpPr>
            <p:spPr bwMode="auto">
              <a:xfrm>
                <a:off x="3524052" y="2610982"/>
                <a:ext cx="629982" cy="573684"/>
              </a:xfrm>
              <a:custGeom>
                <a:avLst/>
                <a:gdLst/>
                <a:ahLst/>
                <a:cxnLst>
                  <a:cxn ang="0">
                    <a:pos x="33" y="249"/>
                  </a:cxn>
                  <a:cxn ang="0">
                    <a:pos x="27" y="255"/>
                  </a:cxn>
                  <a:cxn ang="0">
                    <a:pos x="15" y="241"/>
                  </a:cxn>
                  <a:cxn ang="0">
                    <a:pos x="5" y="199"/>
                  </a:cxn>
                  <a:cxn ang="0">
                    <a:pos x="2" y="159"/>
                  </a:cxn>
                  <a:cxn ang="0">
                    <a:pos x="10" y="103"/>
                  </a:cxn>
                  <a:cxn ang="0">
                    <a:pos x="48" y="49"/>
                  </a:cxn>
                  <a:cxn ang="0">
                    <a:pos x="163" y="9"/>
                  </a:cxn>
                  <a:cxn ang="0">
                    <a:pos x="173" y="32"/>
                  </a:cxn>
                  <a:cxn ang="0">
                    <a:pos x="228" y="79"/>
                  </a:cxn>
                  <a:cxn ang="0">
                    <a:pos x="256" y="103"/>
                  </a:cxn>
                  <a:cxn ang="0">
                    <a:pos x="271" y="105"/>
                  </a:cxn>
                  <a:cxn ang="0">
                    <a:pos x="279" y="108"/>
                  </a:cxn>
                  <a:cxn ang="0">
                    <a:pos x="284" y="119"/>
                  </a:cxn>
                  <a:cxn ang="0">
                    <a:pos x="268" y="131"/>
                  </a:cxn>
                  <a:cxn ang="0">
                    <a:pos x="264" y="135"/>
                  </a:cxn>
                  <a:cxn ang="0">
                    <a:pos x="240" y="116"/>
                  </a:cxn>
                  <a:cxn ang="0">
                    <a:pos x="225" y="101"/>
                  </a:cxn>
                  <a:cxn ang="0">
                    <a:pos x="197" y="82"/>
                  </a:cxn>
                  <a:cxn ang="0">
                    <a:pos x="191" y="84"/>
                  </a:cxn>
                  <a:cxn ang="0">
                    <a:pos x="106" y="60"/>
                  </a:cxn>
                  <a:cxn ang="0">
                    <a:pos x="163" y="108"/>
                  </a:cxn>
                  <a:cxn ang="0">
                    <a:pos x="117" y="76"/>
                  </a:cxn>
                  <a:cxn ang="0">
                    <a:pos x="101" y="90"/>
                  </a:cxn>
                  <a:cxn ang="0">
                    <a:pos x="128" y="127"/>
                  </a:cxn>
                  <a:cxn ang="0">
                    <a:pos x="95" y="95"/>
                  </a:cxn>
                  <a:cxn ang="0">
                    <a:pos x="70" y="84"/>
                  </a:cxn>
                  <a:cxn ang="0">
                    <a:pos x="67" y="162"/>
                  </a:cxn>
                  <a:cxn ang="0">
                    <a:pos x="91" y="240"/>
                  </a:cxn>
                  <a:cxn ang="0">
                    <a:pos x="71" y="204"/>
                  </a:cxn>
                  <a:cxn ang="0">
                    <a:pos x="53" y="172"/>
                  </a:cxn>
                  <a:cxn ang="0">
                    <a:pos x="68" y="248"/>
                  </a:cxn>
                  <a:cxn ang="0">
                    <a:pos x="56" y="248"/>
                  </a:cxn>
                  <a:cxn ang="0">
                    <a:pos x="39" y="249"/>
                  </a:cxn>
                </a:cxnLst>
                <a:rect l="0" t="0" r="r" b="b"/>
                <a:pathLst>
                  <a:path w="285" h="258">
                    <a:moveTo>
                      <a:pt x="39" y="249"/>
                    </a:moveTo>
                    <a:cubicBezTo>
                      <a:pt x="37" y="250"/>
                      <a:pt x="35" y="249"/>
                      <a:pt x="33" y="249"/>
                    </a:cubicBezTo>
                    <a:cubicBezTo>
                      <a:pt x="32" y="250"/>
                      <a:pt x="32" y="251"/>
                      <a:pt x="31" y="252"/>
                    </a:cubicBezTo>
                    <a:cubicBezTo>
                      <a:pt x="30" y="253"/>
                      <a:pt x="29" y="255"/>
                      <a:pt x="27" y="255"/>
                    </a:cubicBezTo>
                    <a:cubicBezTo>
                      <a:pt x="13" y="258"/>
                      <a:pt x="2" y="240"/>
                      <a:pt x="3" y="226"/>
                    </a:cubicBezTo>
                    <a:cubicBezTo>
                      <a:pt x="5" y="232"/>
                      <a:pt x="12" y="239"/>
                      <a:pt x="15" y="241"/>
                    </a:cubicBezTo>
                    <a:cubicBezTo>
                      <a:pt x="19" y="242"/>
                      <a:pt x="22" y="239"/>
                      <a:pt x="22" y="236"/>
                    </a:cubicBezTo>
                    <a:cubicBezTo>
                      <a:pt x="20" y="222"/>
                      <a:pt x="12" y="211"/>
                      <a:pt x="5" y="199"/>
                    </a:cubicBezTo>
                    <a:cubicBezTo>
                      <a:pt x="5" y="197"/>
                      <a:pt x="5" y="196"/>
                      <a:pt x="4" y="194"/>
                    </a:cubicBezTo>
                    <a:cubicBezTo>
                      <a:pt x="2" y="182"/>
                      <a:pt x="1" y="170"/>
                      <a:pt x="2" y="159"/>
                    </a:cubicBezTo>
                    <a:cubicBezTo>
                      <a:pt x="3" y="146"/>
                      <a:pt x="0" y="130"/>
                      <a:pt x="4" y="119"/>
                    </a:cubicBezTo>
                    <a:cubicBezTo>
                      <a:pt x="5" y="113"/>
                      <a:pt x="9" y="108"/>
                      <a:pt x="10" y="103"/>
                    </a:cubicBezTo>
                    <a:cubicBezTo>
                      <a:pt x="12" y="98"/>
                      <a:pt x="13" y="91"/>
                      <a:pt x="15" y="87"/>
                    </a:cubicBezTo>
                    <a:cubicBezTo>
                      <a:pt x="22" y="72"/>
                      <a:pt x="35" y="59"/>
                      <a:pt x="48" y="49"/>
                    </a:cubicBezTo>
                    <a:cubicBezTo>
                      <a:pt x="56" y="44"/>
                      <a:pt x="63" y="39"/>
                      <a:pt x="70" y="38"/>
                    </a:cubicBezTo>
                    <a:cubicBezTo>
                      <a:pt x="90" y="14"/>
                      <a:pt x="138" y="0"/>
                      <a:pt x="163" y="9"/>
                    </a:cubicBezTo>
                    <a:cubicBezTo>
                      <a:pt x="144" y="12"/>
                      <a:pt x="114" y="10"/>
                      <a:pt x="95" y="27"/>
                    </a:cubicBezTo>
                    <a:cubicBezTo>
                      <a:pt x="125" y="18"/>
                      <a:pt x="152" y="22"/>
                      <a:pt x="173" y="32"/>
                    </a:cubicBezTo>
                    <a:cubicBezTo>
                      <a:pt x="185" y="38"/>
                      <a:pt x="210" y="52"/>
                      <a:pt x="217" y="66"/>
                    </a:cubicBezTo>
                    <a:cubicBezTo>
                      <a:pt x="220" y="72"/>
                      <a:pt x="223" y="74"/>
                      <a:pt x="228" y="79"/>
                    </a:cubicBezTo>
                    <a:cubicBezTo>
                      <a:pt x="233" y="84"/>
                      <a:pt x="238" y="92"/>
                      <a:pt x="245" y="96"/>
                    </a:cubicBezTo>
                    <a:cubicBezTo>
                      <a:pt x="249" y="99"/>
                      <a:pt x="252" y="101"/>
                      <a:pt x="256" y="103"/>
                    </a:cubicBezTo>
                    <a:cubicBezTo>
                      <a:pt x="256" y="103"/>
                      <a:pt x="259" y="104"/>
                      <a:pt x="261" y="106"/>
                    </a:cubicBezTo>
                    <a:cubicBezTo>
                      <a:pt x="266" y="108"/>
                      <a:pt x="268" y="108"/>
                      <a:pt x="271" y="105"/>
                    </a:cubicBezTo>
                    <a:cubicBezTo>
                      <a:pt x="273" y="100"/>
                      <a:pt x="268" y="97"/>
                      <a:pt x="266" y="95"/>
                    </a:cubicBezTo>
                    <a:cubicBezTo>
                      <a:pt x="275" y="99"/>
                      <a:pt x="279" y="101"/>
                      <a:pt x="279" y="108"/>
                    </a:cubicBezTo>
                    <a:cubicBezTo>
                      <a:pt x="279" y="110"/>
                      <a:pt x="280" y="111"/>
                      <a:pt x="281" y="112"/>
                    </a:cubicBezTo>
                    <a:cubicBezTo>
                      <a:pt x="280" y="116"/>
                      <a:pt x="285" y="116"/>
                      <a:pt x="284" y="119"/>
                    </a:cubicBezTo>
                    <a:cubicBezTo>
                      <a:pt x="282" y="122"/>
                      <a:pt x="278" y="120"/>
                      <a:pt x="274" y="122"/>
                    </a:cubicBezTo>
                    <a:cubicBezTo>
                      <a:pt x="272" y="125"/>
                      <a:pt x="274" y="129"/>
                      <a:pt x="268" y="131"/>
                    </a:cubicBezTo>
                    <a:cubicBezTo>
                      <a:pt x="269" y="134"/>
                      <a:pt x="271" y="133"/>
                      <a:pt x="270" y="135"/>
                    </a:cubicBezTo>
                    <a:cubicBezTo>
                      <a:pt x="267" y="137"/>
                      <a:pt x="267" y="133"/>
                      <a:pt x="264" y="135"/>
                    </a:cubicBezTo>
                    <a:cubicBezTo>
                      <a:pt x="264" y="137"/>
                      <a:pt x="265" y="139"/>
                      <a:pt x="262" y="140"/>
                    </a:cubicBezTo>
                    <a:cubicBezTo>
                      <a:pt x="252" y="136"/>
                      <a:pt x="249" y="124"/>
                      <a:pt x="240" y="116"/>
                    </a:cubicBezTo>
                    <a:cubicBezTo>
                      <a:pt x="237" y="113"/>
                      <a:pt x="232" y="111"/>
                      <a:pt x="229" y="108"/>
                    </a:cubicBezTo>
                    <a:cubicBezTo>
                      <a:pt x="227" y="106"/>
                      <a:pt x="226" y="103"/>
                      <a:pt x="225" y="101"/>
                    </a:cubicBezTo>
                    <a:cubicBezTo>
                      <a:pt x="218" y="91"/>
                      <a:pt x="212" y="81"/>
                      <a:pt x="203" y="75"/>
                    </a:cubicBezTo>
                    <a:cubicBezTo>
                      <a:pt x="199" y="77"/>
                      <a:pt x="199" y="79"/>
                      <a:pt x="197" y="82"/>
                    </a:cubicBezTo>
                    <a:cubicBezTo>
                      <a:pt x="193" y="82"/>
                      <a:pt x="186" y="72"/>
                      <a:pt x="181" y="70"/>
                    </a:cubicBezTo>
                    <a:cubicBezTo>
                      <a:pt x="182" y="72"/>
                      <a:pt x="192" y="82"/>
                      <a:pt x="191" y="84"/>
                    </a:cubicBezTo>
                    <a:cubicBezTo>
                      <a:pt x="187" y="88"/>
                      <a:pt x="183" y="93"/>
                      <a:pt x="176" y="94"/>
                    </a:cubicBezTo>
                    <a:cubicBezTo>
                      <a:pt x="155" y="78"/>
                      <a:pt x="133" y="62"/>
                      <a:pt x="106" y="60"/>
                    </a:cubicBezTo>
                    <a:cubicBezTo>
                      <a:pt x="121" y="69"/>
                      <a:pt x="138" y="80"/>
                      <a:pt x="152" y="93"/>
                    </a:cubicBezTo>
                    <a:cubicBezTo>
                      <a:pt x="157" y="96"/>
                      <a:pt x="166" y="101"/>
                      <a:pt x="163" y="108"/>
                    </a:cubicBezTo>
                    <a:cubicBezTo>
                      <a:pt x="157" y="111"/>
                      <a:pt x="156" y="105"/>
                      <a:pt x="153" y="103"/>
                    </a:cubicBezTo>
                    <a:cubicBezTo>
                      <a:pt x="143" y="93"/>
                      <a:pt x="130" y="83"/>
                      <a:pt x="117" y="76"/>
                    </a:cubicBezTo>
                    <a:cubicBezTo>
                      <a:pt x="105" y="69"/>
                      <a:pt x="92" y="60"/>
                      <a:pt x="77" y="60"/>
                    </a:cubicBezTo>
                    <a:cubicBezTo>
                      <a:pt x="85" y="70"/>
                      <a:pt x="93" y="80"/>
                      <a:pt x="101" y="90"/>
                    </a:cubicBezTo>
                    <a:cubicBezTo>
                      <a:pt x="110" y="99"/>
                      <a:pt x="121" y="108"/>
                      <a:pt x="126" y="119"/>
                    </a:cubicBezTo>
                    <a:cubicBezTo>
                      <a:pt x="127" y="121"/>
                      <a:pt x="129" y="125"/>
                      <a:pt x="128" y="127"/>
                    </a:cubicBezTo>
                    <a:cubicBezTo>
                      <a:pt x="122" y="131"/>
                      <a:pt x="121" y="124"/>
                      <a:pt x="118" y="121"/>
                    </a:cubicBezTo>
                    <a:cubicBezTo>
                      <a:pt x="112" y="113"/>
                      <a:pt x="103" y="104"/>
                      <a:pt x="95" y="95"/>
                    </a:cubicBezTo>
                    <a:cubicBezTo>
                      <a:pt x="87" y="86"/>
                      <a:pt x="81" y="75"/>
                      <a:pt x="73" y="67"/>
                    </a:cubicBezTo>
                    <a:cubicBezTo>
                      <a:pt x="70" y="72"/>
                      <a:pt x="70" y="78"/>
                      <a:pt x="70" y="84"/>
                    </a:cubicBezTo>
                    <a:cubicBezTo>
                      <a:pt x="79" y="96"/>
                      <a:pt x="93" y="150"/>
                      <a:pt x="87" y="155"/>
                    </a:cubicBezTo>
                    <a:cubicBezTo>
                      <a:pt x="84" y="158"/>
                      <a:pt x="74" y="158"/>
                      <a:pt x="67" y="162"/>
                    </a:cubicBezTo>
                    <a:cubicBezTo>
                      <a:pt x="68" y="178"/>
                      <a:pt x="77" y="199"/>
                      <a:pt x="85" y="216"/>
                    </a:cubicBezTo>
                    <a:cubicBezTo>
                      <a:pt x="89" y="223"/>
                      <a:pt x="96" y="234"/>
                      <a:pt x="91" y="240"/>
                    </a:cubicBezTo>
                    <a:cubicBezTo>
                      <a:pt x="87" y="239"/>
                      <a:pt x="85" y="233"/>
                      <a:pt x="83" y="229"/>
                    </a:cubicBezTo>
                    <a:cubicBezTo>
                      <a:pt x="79" y="220"/>
                      <a:pt x="75" y="212"/>
                      <a:pt x="71" y="204"/>
                    </a:cubicBezTo>
                    <a:cubicBezTo>
                      <a:pt x="64" y="191"/>
                      <a:pt x="61" y="178"/>
                      <a:pt x="58" y="167"/>
                    </a:cubicBezTo>
                    <a:cubicBezTo>
                      <a:pt x="56" y="169"/>
                      <a:pt x="54" y="170"/>
                      <a:pt x="53" y="172"/>
                    </a:cubicBezTo>
                    <a:cubicBezTo>
                      <a:pt x="57" y="193"/>
                      <a:pt x="70" y="218"/>
                      <a:pt x="75" y="239"/>
                    </a:cubicBezTo>
                    <a:cubicBezTo>
                      <a:pt x="72" y="242"/>
                      <a:pt x="72" y="246"/>
                      <a:pt x="68" y="248"/>
                    </a:cubicBezTo>
                    <a:cubicBezTo>
                      <a:pt x="64" y="249"/>
                      <a:pt x="64" y="244"/>
                      <a:pt x="61" y="243"/>
                    </a:cubicBezTo>
                    <a:cubicBezTo>
                      <a:pt x="59" y="244"/>
                      <a:pt x="59" y="247"/>
                      <a:pt x="56" y="248"/>
                    </a:cubicBezTo>
                    <a:cubicBezTo>
                      <a:pt x="52" y="248"/>
                      <a:pt x="51" y="243"/>
                      <a:pt x="48" y="242"/>
                    </a:cubicBezTo>
                    <a:cubicBezTo>
                      <a:pt x="45" y="244"/>
                      <a:pt x="44" y="247"/>
                      <a:pt x="39" y="249"/>
                    </a:cubicBez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" name="Freeform 696"/>
              <p:cNvSpPr>
                <a:spLocks/>
              </p:cNvSpPr>
              <p:nvPr/>
            </p:nvSpPr>
            <p:spPr bwMode="auto">
              <a:xfrm>
                <a:off x="3563826" y="2975604"/>
                <a:ext cx="70818" cy="3244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6" y="2"/>
                  </a:cxn>
                  <a:cxn ang="0">
                    <a:pos x="30" y="12"/>
                  </a:cxn>
                  <a:cxn ang="0">
                    <a:pos x="1" y="11"/>
                  </a:cxn>
                  <a:cxn ang="0">
                    <a:pos x="0" y="4"/>
                  </a:cxn>
                </a:cxnLst>
                <a:rect l="0" t="0" r="r" b="b"/>
                <a:pathLst>
                  <a:path w="32" h="15">
                    <a:moveTo>
                      <a:pt x="0" y="4"/>
                    </a:moveTo>
                    <a:cubicBezTo>
                      <a:pt x="0" y="4"/>
                      <a:pt x="18" y="0"/>
                      <a:pt x="26" y="2"/>
                    </a:cubicBezTo>
                    <a:cubicBezTo>
                      <a:pt x="32" y="5"/>
                      <a:pt x="31" y="10"/>
                      <a:pt x="30" y="12"/>
                    </a:cubicBezTo>
                    <a:cubicBezTo>
                      <a:pt x="28" y="15"/>
                      <a:pt x="5" y="11"/>
                      <a:pt x="1" y="11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D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" name="Freeform 697"/>
              <p:cNvSpPr>
                <a:spLocks/>
              </p:cNvSpPr>
              <p:nvPr/>
            </p:nvSpPr>
            <p:spPr bwMode="auto">
              <a:xfrm>
                <a:off x="3615205" y="2994575"/>
                <a:ext cx="5901" cy="1032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3" y="4"/>
                      <a:pt x="4" y="3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Freeform 698"/>
              <p:cNvSpPr>
                <a:spLocks/>
              </p:cNvSpPr>
              <p:nvPr/>
            </p:nvSpPr>
            <p:spPr bwMode="auto">
              <a:xfrm>
                <a:off x="3608716" y="2991587"/>
                <a:ext cx="7377" cy="1327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5"/>
                  </a:cxn>
                  <a:cxn ang="0">
                    <a:pos x="3" y="2"/>
                  </a:cxn>
                  <a:cxn ang="0">
                    <a:pos x="1" y="1"/>
                  </a:cxn>
                  <a:cxn ang="0">
                    <a:pos x="0" y="3"/>
                  </a:cxn>
                </a:cxnLst>
                <a:rect l="0" t="0" r="r" b="b"/>
                <a:pathLst>
                  <a:path w="3" h="5">
                    <a:moveTo>
                      <a:pt x="0" y="3"/>
                    </a:moveTo>
                    <a:cubicBezTo>
                      <a:pt x="0" y="4"/>
                      <a:pt x="1" y="5"/>
                      <a:pt x="2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" name="Freeform 699"/>
              <p:cNvSpPr>
                <a:spLocks/>
              </p:cNvSpPr>
              <p:nvPr/>
            </p:nvSpPr>
            <p:spPr bwMode="auto">
              <a:xfrm>
                <a:off x="3597570" y="2991269"/>
                <a:ext cx="8852" cy="1032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4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" name="Freeform 700"/>
              <p:cNvSpPr>
                <a:spLocks/>
              </p:cNvSpPr>
              <p:nvPr/>
            </p:nvSpPr>
            <p:spPr bwMode="auto">
              <a:xfrm>
                <a:off x="3579730" y="2993192"/>
                <a:ext cx="7376" cy="1032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Freeform 701"/>
              <p:cNvSpPr>
                <a:spLocks/>
              </p:cNvSpPr>
              <p:nvPr/>
            </p:nvSpPr>
            <p:spPr bwMode="auto">
              <a:xfrm>
                <a:off x="3566777" y="2990356"/>
                <a:ext cx="8852" cy="1032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2" y="4"/>
                    </a:cubicBezTo>
                    <a:cubicBezTo>
                      <a:pt x="3" y="3"/>
                      <a:pt x="4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雷奥与狗0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7" b="6973"/>
          <a:stretch>
            <a:fillRect/>
          </a:stretch>
        </p:blipFill>
        <p:spPr bwMode="auto">
          <a:xfrm>
            <a:off x="2643188" y="214313"/>
            <a:ext cx="5565775" cy="626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15063" y="6357938"/>
            <a:ext cx="2786062" cy="3238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1500">
                <a:effectLst>
                  <a:outerShdw blurRad="38100" dist="38100" dir="2700000" algn="tl">
                    <a:srgbClr val="DDDDDD"/>
                  </a:outerShdw>
                </a:effectLst>
                <a:latin typeface="华文新魏" charset="0"/>
                <a:ea typeface="华文新魏" charset="0"/>
                <a:cs typeface="华文新魏" charset="0"/>
              </a:rPr>
              <a:t>幼儿园游戏探究活动 大班上册</a:t>
            </a:r>
          </a:p>
        </p:txBody>
      </p:sp>
      <p:grpSp>
        <p:nvGrpSpPr>
          <p:cNvPr id="39940" name="组合 66"/>
          <p:cNvGrpSpPr>
            <a:grpSpLocks/>
          </p:cNvGrpSpPr>
          <p:nvPr/>
        </p:nvGrpSpPr>
        <p:grpSpPr bwMode="auto">
          <a:xfrm>
            <a:off x="-15875" y="0"/>
            <a:ext cx="1516063" cy="6858000"/>
            <a:chOff x="-15875" y="0"/>
            <a:chExt cx="1516063" cy="6858000"/>
          </a:xfrm>
        </p:grpSpPr>
        <p:sp>
          <p:nvSpPr>
            <p:cNvPr id="5" name="矩形 4"/>
            <p:cNvSpPr/>
            <p:nvPr/>
          </p:nvSpPr>
          <p:spPr>
            <a:xfrm flipV="1">
              <a:off x="-15875" y="0"/>
              <a:ext cx="1516063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39942" name="矩形 6"/>
            <p:cNvSpPr>
              <a:spLocks noChangeArrowheads="1"/>
            </p:cNvSpPr>
            <p:nvPr/>
          </p:nvSpPr>
          <p:spPr bwMode="auto">
            <a:xfrm>
              <a:off x="357188" y="428625"/>
              <a:ext cx="714375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4800" b="1">
                  <a:solidFill>
                    <a:schemeClr val="bg1"/>
                  </a:solidFill>
                  <a:latin typeface="方正正粗黑简体" charset="0"/>
                  <a:ea typeface="方正正粗黑简体" charset="0"/>
                  <a:cs typeface="方正正粗黑简体" charset="0"/>
                </a:rPr>
                <a:t>生气汤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1454150" y="0"/>
              <a:ext cx="46038" cy="6858000"/>
            </a:xfrm>
            <a:prstGeom prst="rect">
              <a:avLst/>
            </a:prstGeom>
            <a:solidFill>
              <a:srgbClr val="2D7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grpSp>
          <p:nvGrpSpPr>
            <p:cNvPr id="39944" name="Group 280"/>
            <p:cNvGrpSpPr>
              <a:grpSpLocks/>
            </p:cNvGrpSpPr>
            <p:nvPr/>
          </p:nvGrpSpPr>
          <p:grpSpPr bwMode="auto">
            <a:xfrm rot="900000">
              <a:off x="276077" y="5037620"/>
              <a:ext cx="920762" cy="1408690"/>
              <a:chOff x="3524440" y="2612395"/>
              <a:chExt cx="855725" cy="1308656"/>
            </a:xfrm>
          </p:grpSpPr>
          <p:sp>
            <p:nvSpPr>
              <p:cNvPr id="9" name="Freeform 671"/>
              <p:cNvSpPr>
                <a:spLocks/>
              </p:cNvSpPr>
              <p:nvPr/>
            </p:nvSpPr>
            <p:spPr bwMode="auto">
              <a:xfrm>
                <a:off x="4229419" y="2971364"/>
                <a:ext cx="134258" cy="166649"/>
              </a:xfrm>
              <a:custGeom>
                <a:avLst/>
                <a:gdLst/>
                <a:ahLst/>
                <a:cxnLst>
                  <a:cxn ang="0">
                    <a:pos x="49" y="23"/>
                  </a:cxn>
                  <a:cxn ang="0">
                    <a:pos x="45" y="14"/>
                  </a:cxn>
                  <a:cxn ang="0">
                    <a:pos x="22" y="22"/>
                  </a:cxn>
                  <a:cxn ang="0">
                    <a:pos x="24" y="14"/>
                  </a:cxn>
                  <a:cxn ang="0">
                    <a:pos x="25" y="8"/>
                  </a:cxn>
                  <a:cxn ang="0">
                    <a:pos x="15" y="6"/>
                  </a:cxn>
                  <a:cxn ang="0">
                    <a:pos x="10" y="21"/>
                  </a:cxn>
                  <a:cxn ang="0">
                    <a:pos x="5" y="28"/>
                  </a:cxn>
                  <a:cxn ang="0">
                    <a:pos x="5" y="33"/>
                  </a:cxn>
                  <a:cxn ang="0">
                    <a:pos x="4" y="34"/>
                  </a:cxn>
                  <a:cxn ang="0">
                    <a:pos x="3" y="54"/>
                  </a:cxn>
                  <a:cxn ang="0">
                    <a:pos x="15" y="58"/>
                  </a:cxn>
                  <a:cxn ang="0">
                    <a:pos x="18" y="60"/>
                  </a:cxn>
                  <a:cxn ang="0">
                    <a:pos x="32" y="71"/>
                  </a:cxn>
                  <a:cxn ang="0">
                    <a:pos x="40" y="64"/>
                  </a:cxn>
                  <a:cxn ang="0">
                    <a:pos x="40" y="64"/>
                  </a:cxn>
                  <a:cxn ang="0">
                    <a:pos x="32" y="55"/>
                  </a:cxn>
                  <a:cxn ang="0">
                    <a:pos x="31" y="52"/>
                  </a:cxn>
                  <a:cxn ang="0">
                    <a:pos x="31" y="52"/>
                  </a:cxn>
                  <a:cxn ang="0">
                    <a:pos x="50" y="58"/>
                  </a:cxn>
                  <a:cxn ang="0">
                    <a:pos x="53" y="46"/>
                  </a:cxn>
                  <a:cxn ang="0">
                    <a:pos x="38" y="42"/>
                  </a:cxn>
                  <a:cxn ang="0">
                    <a:pos x="39" y="42"/>
                  </a:cxn>
                  <a:cxn ang="0">
                    <a:pos x="43" y="41"/>
                  </a:cxn>
                  <a:cxn ang="0">
                    <a:pos x="48" y="39"/>
                  </a:cxn>
                  <a:cxn ang="0">
                    <a:pos x="54" y="38"/>
                  </a:cxn>
                  <a:cxn ang="0">
                    <a:pos x="55" y="27"/>
                  </a:cxn>
                  <a:cxn ang="0">
                    <a:pos x="46" y="27"/>
                  </a:cxn>
                  <a:cxn ang="0">
                    <a:pos x="43" y="28"/>
                  </a:cxn>
                  <a:cxn ang="0">
                    <a:pos x="40" y="29"/>
                  </a:cxn>
                  <a:cxn ang="0">
                    <a:pos x="49" y="23"/>
                  </a:cxn>
                </a:cxnLst>
                <a:rect l="0" t="0" r="r" b="b"/>
                <a:pathLst>
                  <a:path w="60" h="75">
                    <a:moveTo>
                      <a:pt x="49" y="23"/>
                    </a:moveTo>
                    <a:cubicBezTo>
                      <a:pt x="53" y="19"/>
                      <a:pt x="49" y="14"/>
                      <a:pt x="45" y="14"/>
                    </a:cubicBezTo>
                    <a:cubicBezTo>
                      <a:pt x="37" y="14"/>
                      <a:pt x="30" y="18"/>
                      <a:pt x="22" y="22"/>
                    </a:cubicBezTo>
                    <a:cubicBezTo>
                      <a:pt x="23" y="19"/>
                      <a:pt x="24" y="17"/>
                      <a:pt x="24" y="14"/>
                    </a:cubicBezTo>
                    <a:cubicBezTo>
                      <a:pt x="25" y="12"/>
                      <a:pt x="25" y="10"/>
                      <a:pt x="25" y="8"/>
                    </a:cubicBezTo>
                    <a:cubicBezTo>
                      <a:pt x="26" y="2"/>
                      <a:pt x="16" y="0"/>
                      <a:pt x="15" y="6"/>
                    </a:cubicBezTo>
                    <a:cubicBezTo>
                      <a:pt x="14" y="12"/>
                      <a:pt x="12" y="16"/>
                      <a:pt x="10" y="21"/>
                    </a:cubicBezTo>
                    <a:cubicBezTo>
                      <a:pt x="9" y="24"/>
                      <a:pt x="7" y="26"/>
                      <a:pt x="5" y="28"/>
                    </a:cubicBezTo>
                    <a:cubicBezTo>
                      <a:pt x="3" y="30"/>
                      <a:pt x="4" y="32"/>
                      <a:pt x="5" y="33"/>
                    </a:cubicBezTo>
                    <a:cubicBezTo>
                      <a:pt x="5" y="34"/>
                      <a:pt x="5" y="34"/>
                      <a:pt x="4" y="34"/>
                    </a:cubicBezTo>
                    <a:cubicBezTo>
                      <a:pt x="3" y="39"/>
                      <a:pt x="0" y="50"/>
                      <a:pt x="3" y="54"/>
                    </a:cubicBezTo>
                    <a:cubicBezTo>
                      <a:pt x="5" y="58"/>
                      <a:pt x="10" y="58"/>
                      <a:pt x="15" y="58"/>
                    </a:cubicBezTo>
                    <a:cubicBezTo>
                      <a:pt x="16" y="59"/>
                      <a:pt x="16" y="60"/>
                      <a:pt x="18" y="60"/>
                    </a:cubicBezTo>
                    <a:cubicBezTo>
                      <a:pt x="24" y="62"/>
                      <a:pt x="27" y="67"/>
                      <a:pt x="32" y="71"/>
                    </a:cubicBezTo>
                    <a:cubicBezTo>
                      <a:pt x="36" y="75"/>
                      <a:pt x="42" y="69"/>
                      <a:pt x="40" y="64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7" y="60"/>
                      <a:pt x="35" y="57"/>
                      <a:pt x="32" y="55"/>
                    </a:cubicBezTo>
                    <a:cubicBezTo>
                      <a:pt x="32" y="54"/>
                      <a:pt x="31" y="53"/>
                      <a:pt x="31" y="52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37" y="53"/>
                      <a:pt x="44" y="56"/>
                      <a:pt x="50" y="58"/>
                    </a:cubicBezTo>
                    <a:cubicBezTo>
                      <a:pt x="58" y="60"/>
                      <a:pt x="60" y="48"/>
                      <a:pt x="53" y="46"/>
                    </a:cubicBezTo>
                    <a:cubicBezTo>
                      <a:pt x="48" y="45"/>
                      <a:pt x="43" y="43"/>
                      <a:pt x="38" y="42"/>
                    </a:cubicBezTo>
                    <a:cubicBezTo>
                      <a:pt x="38" y="42"/>
                      <a:pt x="39" y="42"/>
                      <a:pt x="39" y="42"/>
                    </a:cubicBezTo>
                    <a:cubicBezTo>
                      <a:pt x="40" y="42"/>
                      <a:pt x="42" y="42"/>
                      <a:pt x="43" y="41"/>
                    </a:cubicBezTo>
                    <a:cubicBezTo>
                      <a:pt x="44" y="41"/>
                      <a:pt x="46" y="40"/>
                      <a:pt x="48" y="39"/>
                    </a:cubicBezTo>
                    <a:cubicBezTo>
                      <a:pt x="51" y="39"/>
                      <a:pt x="53" y="38"/>
                      <a:pt x="54" y="38"/>
                    </a:cubicBezTo>
                    <a:cubicBezTo>
                      <a:pt x="60" y="37"/>
                      <a:pt x="60" y="29"/>
                      <a:pt x="55" y="27"/>
                    </a:cubicBezTo>
                    <a:cubicBezTo>
                      <a:pt x="51" y="25"/>
                      <a:pt x="49" y="26"/>
                      <a:pt x="46" y="27"/>
                    </a:cubicBezTo>
                    <a:cubicBezTo>
                      <a:pt x="45" y="27"/>
                      <a:pt x="44" y="28"/>
                      <a:pt x="43" y="28"/>
                    </a:cubicBezTo>
                    <a:cubicBezTo>
                      <a:pt x="42" y="28"/>
                      <a:pt x="41" y="29"/>
                      <a:pt x="40" y="29"/>
                    </a:cubicBezTo>
                    <a:cubicBezTo>
                      <a:pt x="44" y="27"/>
                      <a:pt x="47" y="25"/>
                      <a:pt x="49" y="2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" name="Freeform 672"/>
              <p:cNvSpPr>
                <a:spLocks/>
              </p:cNvSpPr>
              <p:nvPr/>
            </p:nvSpPr>
            <p:spPr bwMode="auto">
              <a:xfrm>
                <a:off x="3559656" y="3385250"/>
                <a:ext cx="137209" cy="153376"/>
              </a:xfrm>
              <a:custGeom>
                <a:avLst/>
                <a:gdLst/>
                <a:ahLst/>
                <a:cxnLst>
                  <a:cxn ang="0">
                    <a:pos x="7" y="41"/>
                  </a:cxn>
                  <a:cxn ang="0">
                    <a:pos x="2" y="32"/>
                  </a:cxn>
                  <a:cxn ang="0">
                    <a:pos x="22" y="17"/>
                  </a:cxn>
                  <a:cxn ang="0">
                    <a:pos x="14" y="15"/>
                  </a:cxn>
                  <a:cxn ang="0">
                    <a:pos x="9" y="12"/>
                  </a:cxn>
                  <a:cxn ang="0">
                    <a:pos x="13" y="2"/>
                  </a:cxn>
                  <a:cxn ang="0">
                    <a:pos x="28" y="7"/>
                  </a:cxn>
                  <a:cxn ang="0">
                    <a:pos x="36" y="6"/>
                  </a:cxn>
                  <a:cxn ang="0">
                    <a:pos x="41" y="9"/>
                  </a:cxn>
                  <a:cxn ang="0">
                    <a:pos x="42" y="9"/>
                  </a:cxn>
                  <a:cxn ang="0">
                    <a:pos x="59" y="19"/>
                  </a:cxn>
                  <a:cxn ang="0">
                    <a:pos x="55" y="31"/>
                  </a:cxn>
                  <a:cxn ang="0">
                    <a:pos x="56" y="35"/>
                  </a:cxn>
                  <a:cxn ang="0">
                    <a:pos x="57" y="53"/>
                  </a:cxn>
                  <a:cxn ang="0">
                    <a:pos x="47" y="56"/>
                  </a:cxn>
                  <a:cxn ang="0">
                    <a:pos x="47" y="56"/>
                  </a:cxn>
                  <a:cxn ang="0">
                    <a:pos x="44" y="44"/>
                  </a:cxn>
                  <a:cxn ang="0">
                    <a:pos x="42" y="41"/>
                  </a:cxn>
                  <a:cxn ang="0">
                    <a:pos x="42" y="41"/>
                  </a:cxn>
                  <a:cxn ang="0">
                    <a:pos x="36" y="61"/>
                  </a:cxn>
                  <a:cxn ang="0">
                    <a:pos x="25" y="56"/>
                  </a:cxn>
                  <a:cxn ang="0">
                    <a:pos x="30" y="42"/>
                  </a:cxn>
                  <a:cxn ang="0">
                    <a:pos x="29" y="42"/>
                  </a:cxn>
                  <a:cxn ang="0">
                    <a:pos x="26" y="46"/>
                  </a:cxn>
                  <a:cxn ang="0">
                    <a:pos x="22" y="48"/>
                  </a:cxn>
                  <a:cxn ang="0">
                    <a:pos x="17" y="53"/>
                  </a:cxn>
                  <a:cxn ang="0">
                    <a:pos x="8" y="48"/>
                  </a:cxn>
                  <a:cxn ang="0">
                    <a:pos x="13" y="40"/>
                  </a:cxn>
                  <a:cxn ang="0">
                    <a:pos x="16" y="38"/>
                  </a:cxn>
                  <a:cxn ang="0">
                    <a:pos x="17" y="36"/>
                  </a:cxn>
                  <a:cxn ang="0">
                    <a:pos x="7" y="41"/>
                  </a:cxn>
                </a:cxnLst>
                <a:rect l="0" t="0" r="r" b="b"/>
                <a:pathLst>
                  <a:path w="61" h="68">
                    <a:moveTo>
                      <a:pt x="7" y="41"/>
                    </a:moveTo>
                    <a:cubicBezTo>
                      <a:pt x="2" y="42"/>
                      <a:pt x="0" y="36"/>
                      <a:pt x="2" y="32"/>
                    </a:cubicBezTo>
                    <a:cubicBezTo>
                      <a:pt x="7" y="25"/>
                      <a:pt x="14" y="22"/>
                      <a:pt x="22" y="17"/>
                    </a:cubicBezTo>
                    <a:cubicBezTo>
                      <a:pt x="19" y="17"/>
                      <a:pt x="17" y="16"/>
                      <a:pt x="14" y="15"/>
                    </a:cubicBezTo>
                    <a:cubicBezTo>
                      <a:pt x="12" y="14"/>
                      <a:pt x="11" y="13"/>
                      <a:pt x="9" y="12"/>
                    </a:cubicBezTo>
                    <a:cubicBezTo>
                      <a:pt x="3" y="9"/>
                      <a:pt x="7" y="0"/>
                      <a:pt x="13" y="2"/>
                    </a:cubicBezTo>
                    <a:cubicBezTo>
                      <a:pt x="18" y="5"/>
                      <a:pt x="23" y="6"/>
                      <a:pt x="28" y="7"/>
                    </a:cubicBezTo>
                    <a:cubicBezTo>
                      <a:pt x="31" y="7"/>
                      <a:pt x="34" y="7"/>
                      <a:pt x="36" y="6"/>
                    </a:cubicBezTo>
                    <a:cubicBezTo>
                      <a:pt x="39" y="6"/>
                      <a:pt x="40" y="7"/>
                      <a:pt x="41" y="9"/>
                    </a:cubicBezTo>
                    <a:cubicBezTo>
                      <a:pt x="41" y="9"/>
                      <a:pt x="42" y="9"/>
                      <a:pt x="42" y="9"/>
                    </a:cubicBezTo>
                    <a:cubicBezTo>
                      <a:pt x="46" y="11"/>
                      <a:pt x="57" y="15"/>
                      <a:pt x="59" y="19"/>
                    </a:cubicBezTo>
                    <a:cubicBezTo>
                      <a:pt x="61" y="23"/>
                      <a:pt x="58" y="28"/>
                      <a:pt x="55" y="31"/>
                    </a:cubicBezTo>
                    <a:cubicBezTo>
                      <a:pt x="56" y="32"/>
                      <a:pt x="56" y="34"/>
                      <a:pt x="56" y="35"/>
                    </a:cubicBezTo>
                    <a:cubicBezTo>
                      <a:pt x="54" y="41"/>
                      <a:pt x="56" y="46"/>
                      <a:pt x="57" y="53"/>
                    </a:cubicBezTo>
                    <a:cubicBezTo>
                      <a:pt x="58" y="59"/>
                      <a:pt x="50" y="61"/>
                      <a:pt x="47" y="56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5" y="51"/>
                      <a:pt x="44" y="48"/>
                      <a:pt x="44" y="44"/>
                    </a:cubicBezTo>
                    <a:cubicBezTo>
                      <a:pt x="43" y="43"/>
                      <a:pt x="43" y="42"/>
                      <a:pt x="42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39" y="47"/>
                      <a:pt x="38" y="55"/>
                      <a:pt x="36" y="61"/>
                    </a:cubicBezTo>
                    <a:cubicBezTo>
                      <a:pt x="34" y="68"/>
                      <a:pt x="22" y="64"/>
                      <a:pt x="25" y="56"/>
                    </a:cubicBezTo>
                    <a:cubicBezTo>
                      <a:pt x="27" y="52"/>
                      <a:pt x="28" y="47"/>
                      <a:pt x="30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8" y="44"/>
                      <a:pt x="27" y="45"/>
                      <a:pt x="26" y="46"/>
                    </a:cubicBezTo>
                    <a:cubicBezTo>
                      <a:pt x="26" y="46"/>
                      <a:pt x="23" y="48"/>
                      <a:pt x="22" y="48"/>
                    </a:cubicBezTo>
                    <a:cubicBezTo>
                      <a:pt x="20" y="51"/>
                      <a:pt x="18" y="52"/>
                      <a:pt x="17" y="53"/>
                    </a:cubicBezTo>
                    <a:cubicBezTo>
                      <a:pt x="14" y="57"/>
                      <a:pt x="7" y="53"/>
                      <a:pt x="8" y="48"/>
                    </a:cubicBezTo>
                    <a:cubicBezTo>
                      <a:pt x="9" y="43"/>
                      <a:pt x="11" y="42"/>
                      <a:pt x="13" y="40"/>
                    </a:cubicBezTo>
                    <a:cubicBezTo>
                      <a:pt x="14" y="39"/>
                      <a:pt x="15" y="39"/>
                      <a:pt x="16" y="38"/>
                    </a:cubicBezTo>
                    <a:cubicBezTo>
                      <a:pt x="16" y="37"/>
                      <a:pt x="17" y="37"/>
                      <a:pt x="17" y="36"/>
                    </a:cubicBezTo>
                    <a:cubicBezTo>
                      <a:pt x="14" y="38"/>
                      <a:pt x="11" y="40"/>
                      <a:pt x="7" y="4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" name="Freeform 673"/>
              <p:cNvSpPr>
                <a:spLocks/>
              </p:cNvSpPr>
              <p:nvPr/>
            </p:nvSpPr>
            <p:spPr bwMode="auto">
              <a:xfrm>
                <a:off x="4153411" y="3540627"/>
                <a:ext cx="210977" cy="274307"/>
              </a:xfrm>
              <a:custGeom>
                <a:avLst/>
                <a:gdLst/>
                <a:ahLst/>
                <a:cxnLst>
                  <a:cxn ang="0">
                    <a:pos x="73" y="93"/>
                  </a:cxn>
                  <a:cxn ang="0">
                    <a:pos x="72" y="91"/>
                  </a:cxn>
                  <a:cxn ang="0">
                    <a:pos x="28" y="10"/>
                  </a:cxn>
                  <a:cxn ang="0">
                    <a:pos x="22" y="9"/>
                  </a:cxn>
                  <a:cxn ang="0">
                    <a:pos x="18" y="6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2" y="10"/>
                  </a:cxn>
                  <a:cxn ang="0">
                    <a:pos x="29" y="60"/>
                  </a:cxn>
                  <a:cxn ang="0">
                    <a:pos x="46" y="97"/>
                  </a:cxn>
                  <a:cxn ang="0">
                    <a:pos x="46" y="97"/>
                  </a:cxn>
                  <a:cxn ang="0">
                    <a:pos x="48" y="103"/>
                  </a:cxn>
                  <a:cxn ang="0">
                    <a:pos x="50" y="106"/>
                  </a:cxn>
                  <a:cxn ang="0">
                    <a:pos x="52" y="110"/>
                  </a:cxn>
                  <a:cxn ang="0">
                    <a:pos x="59" y="120"/>
                  </a:cxn>
                  <a:cxn ang="0">
                    <a:pos x="82" y="112"/>
                  </a:cxn>
                  <a:cxn ang="0">
                    <a:pos x="83" y="112"/>
                  </a:cxn>
                  <a:cxn ang="0">
                    <a:pos x="84" y="112"/>
                  </a:cxn>
                  <a:cxn ang="0">
                    <a:pos x="93" y="104"/>
                  </a:cxn>
                  <a:cxn ang="0">
                    <a:pos x="73" y="93"/>
                  </a:cxn>
                </a:cxnLst>
                <a:rect l="0" t="0" r="r" b="b"/>
                <a:pathLst>
                  <a:path w="96" h="124">
                    <a:moveTo>
                      <a:pt x="73" y="93"/>
                    </a:moveTo>
                    <a:cubicBezTo>
                      <a:pt x="73" y="92"/>
                      <a:pt x="73" y="91"/>
                      <a:pt x="72" y="91"/>
                    </a:cubicBezTo>
                    <a:cubicBezTo>
                      <a:pt x="61" y="62"/>
                      <a:pt x="50" y="32"/>
                      <a:pt x="28" y="10"/>
                    </a:cubicBezTo>
                    <a:cubicBezTo>
                      <a:pt x="26" y="9"/>
                      <a:pt x="24" y="8"/>
                      <a:pt x="22" y="9"/>
                    </a:cubicBezTo>
                    <a:cubicBezTo>
                      <a:pt x="20" y="8"/>
                      <a:pt x="19" y="7"/>
                      <a:pt x="18" y="6"/>
                    </a:cubicBezTo>
                    <a:cubicBezTo>
                      <a:pt x="16" y="4"/>
                      <a:pt x="13" y="4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7" y="0"/>
                      <a:pt x="0" y="5"/>
                      <a:pt x="2" y="10"/>
                    </a:cubicBezTo>
                    <a:cubicBezTo>
                      <a:pt x="11" y="27"/>
                      <a:pt x="21" y="43"/>
                      <a:pt x="29" y="60"/>
                    </a:cubicBezTo>
                    <a:cubicBezTo>
                      <a:pt x="34" y="72"/>
                      <a:pt x="39" y="85"/>
                      <a:pt x="46" y="97"/>
                    </a:cubicBezTo>
                    <a:cubicBezTo>
                      <a:pt x="46" y="97"/>
                      <a:pt x="46" y="97"/>
                      <a:pt x="46" y="97"/>
                    </a:cubicBezTo>
                    <a:cubicBezTo>
                      <a:pt x="47" y="99"/>
                      <a:pt x="48" y="101"/>
                      <a:pt x="48" y="103"/>
                    </a:cubicBezTo>
                    <a:cubicBezTo>
                      <a:pt x="49" y="105"/>
                      <a:pt x="50" y="105"/>
                      <a:pt x="50" y="106"/>
                    </a:cubicBezTo>
                    <a:cubicBezTo>
                      <a:pt x="51" y="107"/>
                      <a:pt x="51" y="109"/>
                      <a:pt x="52" y="110"/>
                    </a:cubicBezTo>
                    <a:cubicBezTo>
                      <a:pt x="53" y="115"/>
                      <a:pt x="56" y="118"/>
                      <a:pt x="59" y="120"/>
                    </a:cubicBezTo>
                    <a:cubicBezTo>
                      <a:pt x="68" y="124"/>
                      <a:pt x="75" y="113"/>
                      <a:pt x="82" y="112"/>
                    </a:cubicBezTo>
                    <a:cubicBezTo>
                      <a:pt x="83" y="112"/>
                      <a:pt x="83" y="112"/>
                      <a:pt x="83" y="112"/>
                    </a:cubicBezTo>
                    <a:cubicBezTo>
                      <a:pt x="83" y="112"/>
                      <a:pt x="84" y="112"/>
                      <a:pt x="84" y="112"/>
                    </a:cubicBezTo>
                    <a:cubicBezTo>
                      <a:pt x="88" y="111"/>
                      <a:pt x="92" y="108"/>
                      <a:pt x="93" y="104"/>
                    </a:cubicBezTo>
                    <a:cubicBezTo>
                      <a:pt x="96" y="91"/>
                      <a:pt x="80" y="94"/>
                      <a:pt x="73" y="9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Freeform 674"/>
              <p:cNvSpPr>
                <a:spLocks/>
              </p:cNvSpPr>
              <p:nvPr/>
            </p:nvSpPr>
            <p:spPr bwMode="auto">
              <a:xfrm>
                <a:off x="4254801" y="3728513"/>
                <a:ext cx="123931" cy="119457"/>
              </a:xfrm>
              <a:custGeom>
                <a:avLst/>
                <a:gdLst/>
                <a:ahLst/>
                <a:cxnLst>
                  <a:cxn ang="0">
                    <a:pos x="50" y="3"/>
                  </a:cxn>
                  <a:cxn ang="0">
                    <a:pos x="39" y="4"/>
                  </a:cxn>
                  <a:cxn ang="0">
                    <a:pos x="25" y="12"/>
                  </a:cxn>
                  <a:cxn ang="0">
                    <a:pos x="24" y="15"/>
                  </a:cxn>
                  <a:cxn ang="0">
                    <a:pos x="17" y="20"/>
                  </a:cxn>
                  <a:cxn ang="0">
                    <a:pos x="7" y="23"/>
                  </a:cxn>
                  <a:cxn ang="0">
                    <a:pos x="6" y="23"/>
                  </a:cxn>
                  <a:cxn ang="0">
                    <a:pos x="5" y="24"/>
                  </a:cxn>
                  <a:cxn ang="0">
                    <a:pos x="3" y="27"/>
                  </a:cxn>
                  <a:cxn ang="0">
                    <a:pos x="3" y="28"/>
                  </a:cxn>
                  <a:cxn ang="0">
                    <a:pos x="53" y="22"/>
                  </a:cxn>
                  <a:cxn ang="0">
                    <a:pos x="55" y="15"/>
                  </a:cxn>
                  <a:cxn ang="0">
                    <a:pos x="56" y="12"/>
                  </a:cxn>
                  <a:cxn ang="0">
                    <a:pos x="50" y="3"/>
                  </a:cxn>
                </a:cxnLst>
                <a:rect l="0" t="0" r="r" b="b"/>
                <a:pathLst>
                  <a:path w="56" h="54">
                    <a:moveTo>
                      <a:pt x="50" y="3"/>
                    </a:moveTo>
                    <a:cubicBezTo>
                      <a:pt x="46" y="0"/>
                      <a:pt x="42" y="2"/>
                      <a:pt x="39" y="4"/>
                    </a:cubicBezTo>
                    <a:cubicBezTo>
                      <a:pt x="34" y="6"/>
                      <a:pt x="29" y="8"/>
                      <a:pt x="25" y="12"/>
                    </a:cubicBezTo>
                    <a:cubicBezTo>
                      <a:pt x="25" y="13"/>
                      <a:pt x="24" y="14"/>
                      <a:pt x="24" y="15"/>
                    </a:cubicBezTo>
                    <a:cubicBezTo>
                      <a:pt x="22" y="17"/>
                      <a:pt x="19" y="18"/>
                      <a:pt x="17" y="20"/>
                    </a:cubicBezTo>
                    <a:cubicBezTo>
                      <a:pt x="13" y="20"/>
                      <a:pt x="10" y="21"/>
                      <a:pt x="7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4"/>
                      <a:pt x="5" y="24"/>
                    </a:cubicBezTo>
                    <a:cubicBezTo>
                      <a:pt x="4" y="25"/>
                      <a:pt x="3" y="26"/>
                      <a:pt x="3" y="27"/>
                    </a:cubicBezTo>
                    <a:cubicBezTo>
                      <a:pt x="3" y="27"/>
                      <a:pt x="3" y="28"/>
                      <a:pt x="3" y="28"/>
                    </a:cubicBezTo>
                    <a:cubicBezTo>
                      <a:pt x="0" y="54"/>
                      <a:pt x="45" y="31"/>
                      <a:pt x="53" y="22"/>
                    </a:cubicBezTo>
                    <a:cubicBezTo>
                      <a:pt x="55" y="20"/>
                      <a:pt x="55" y="17"/>
                      <a:pt x="55" y="15"/>
                    </a:cubicBezTo>
                    <a:cubicBezTo>
                      <a:pt x="56" y="14"/>
                      <a:pt x="56" y="13"/>
                      <a:pt x="56" y="12"/>
                    </a:cubicBezTo>
                    <a:cubicBezTo>
                      <a:pt x="55" y="8"/>
                      <a:pt x="53" y="5"/>
                      <a:pt x="50" y="3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Freeform 675"/>
              <p:cNvSpPr>
                <a:spLocks/>
              </p:cNvSpPr>
              <p:nvPr/>
            </p:nvSpPr>
            <p:spPr bwMode="auto">
              <a:xfrm>
                <a:off x="3923497" y="3595826"/>
                <a:ext cx="82621" cy="322974"/>
              </a:xfrm>
              <a:custGeom>
                <a:avLst/>
                <a:gdLst/>
                <a:ahLst/>
                <a:cxnLst>
                  <a:cxn ang="0">
                    <a:pos x="39" y="112"/>
                  </a:cxn>
                  <a:cxn ang="0">
                    <a:pos x="38" y="108"/>
                  </a:cxn>
                  <a:cxn ang="0">
                    <a:pos x="37" y="98"/>
                  </a:cxn>
                  <a:cxn ang="0">
                    <a:pos x="34" y="45"/>
                  </a:cxn>
                  <a:cxn ang="0">
                    <a:pos x="34" y="6"/>
                  </a:cxn>
                  <a:cxn ang="0">
                    <a:pos x="26" y="2"/>
                  </a:cxn>
                  <a:cxn ang="0">
                    <a:pos x="17" y="1"/>
                  </a:cxn>
                  <a:cxn ang="0">
                    <a:pos x="11" y="2"/>
                  </a:cxn>
                  <a:cxn ang="0">
                    <a:pos x="4" y="38"/>
                  </a:cxn>
                  <a:cxn ang="0">
                    <a:pos x="5" y="73"/>
                  </a:cxn>
                  <a:cxn ang="0">
                    <a:pos x="5" y="82"/>
                  </a:cxn>
                  <a:cxn ang="0">
                    <a:pos x="14" y="119"/>
                  </a:cxn>
                  <a:cxn ang="0">
                    <a:pos x="8" y="123"/>
                  </a:cxn>
                  <a:cxn ang="0">
                    <a:pos x="8" y="123"/>
                  </a:cxn>
                  <a:cxn ang="0">
                    <a:pos x="6" y="124"/>
                  </a:cxn>
                  <a:cxn ang="0">
                    <a:pos x="0" y="135"/>
                  </a:cxn>
                  <a:cxn ang="0">
                    <a:pos x="10" y="144"/>
                  </a:cxn>
                  <a:cxn ang="0">
                    <a:pos x="24" y="141"/>
                  </a:cxn>
                  <a:cxn ang="0">
                    <a:pos x="32" y="134"/>
                  </a:cxn>
                  <a:cxn ang="0">
                    <a:pos x="40" y="124"/>
                  </a:cxn>
                  <a:cxn ang="0">
                    <a:pos x="39" y="112"/>
                  </a:cxn>
                </a:cxnLst>
                <a:rect l="0" t="0" r="r" b="b"/>
                <a:pathLst>
                  <a:path w="40" h="145">
                    <a:moveTo>
                      <a:pt x="39" y="112"/>
                    </a:moveTo>
                    <a:cubicBezTo>
                      <a:pt x="38" y="110"/>
                      <a:pt x="38" y="109"/>
                      <a:pt x="38" y="108"/>
                    </a:cubicBezTo>
                    <a:cubicBezTo>
                      <a:pt x="38" y="104"/>
                      <a:pt x="37" y="101"/>
                      <a:pt x="37" y="98"/>
                    </a:cubicBezTo>
                    <a:cubicBezTo>
                      <a:pt x="37" y="97"/>
                      <a:pt x="34" y="62"/>
                      <a:pt x="34" y="45"/>
                    </a:cubicBezTo>
                    <a:cubicBezTo>
                      <a:pt x="35" y="32"/>
                      <a:pt x="38" y="19"/>
                      <a:pt x="34" y="6"/>
                    </a:cubicBezTo>
                    <a:cubicBezTo>
                      <a:pt x="33" y="2"/>
                      <a:pt x="29" y="1"/>
                      <a:pt x="26" y="2"/>
                    </a:cubicBezTo>
                    <a:cubicBezTo>
                      <a:pt x="24" y="0"/>
                      <a:pt x="20" y="0"/>
                      <a:pt x="17" y="1"/>
                    </a:cubicBezTo>
                    <a:cubicBezTo>
                      <a:pt x="15" y="0"/>
                      <a:pt x="13" y="1"/>
                      <a:pt x="11" y="2"/>
                    </a:cubicBezTo>
                    <a:cubicBezTo>
                      <a:pt x="1" y="9"/>
                      <a:pt x="4" y="28"/>
                      <a:pt x="4" y="38"/>
                    </a:cubicBezTo>
                    <a:cubicBezTo>
                      <a:pt x="5" y="50"/>
                      <a:pt x="4" y="61"/>
                      <a:pt x="5" y="73"/>
                    </a:cubicBezTo>
                    <a:cubicBezTo>
                      <a:pt x="5" y="76"/>
                      <a:pt x="5" y="80"/>
                      <a:pt x="5" y="82"/>
                    </a:cubicBezTo>
                    <a:cubicBezTo>
                      <a:pt x="4" y="91"/>
                      <a:pt x="14" y="119"/>
                      <a:pt x="14" y="119"/>
                    </a:cubicBezTo>
                    <a:cubicBezTo>
                      <a:pt x="14" y="119"/>
                      <a:pt x="10" y="122"/>
                      <a:pt x="8" y="123"/>
                    </a:cubicBezTo>
                    <a:cubicBezTo>
                      <a:pt x="8" y="123"/>
                      <a:pt x="8" y="123"/>
                      <a:pt x="8" y="123"/>
                    </a:cubicBezTo>
                    <a:cubicBezTo>
                      <a:pt x="7" y="123"/>
                      <a:pt x="7" y="123"/>
                      <a:pt x="6" y="124"/>
                    </a:cubicBezTo>
                    <a:cubicBezTo>
                      <a:pt x="2" y="126"/>
                      <a:pt x="0" y="130"/>
                      <a:pt x="0" y="135"/>
                    </a:cubicBezTo>
                    <a:cubicBezTo>
                      <a:pt x="1" y="141"/>
                      <a:pt x="6" y="143"/>
                      <a:pt x="10" y="144"/>
                    </a:cubicBezTo>
                    <a:cubicBezTo>
                      <a:pt x="15" y="145"/>
                      <a:pt x="20" y="144"/>
                      <a:pt x="24" y="141"/>
                    </a:cubicBezTo>
                    <a:cubicBezTo>
                      <a:pt x="26" y="140"/>
                      <a:pt x="32" y="134"/>
                      <a:pt x="32" y="134"/>
                    </a:cubicBezTo>
                    <a:cubicBezTo>
                      <a:pt x="35" y="133"/>
                      <a:pt x="39" y="125"/>
                      <a:pt x="40" y="124"/>
                    </a:cubicBezTo>
                    <a:cubicBezTo>
                      <a:pt x="40" y="121"/>
                      <a:pt x="39" y="113"/>
                      <a:pt x="39" y="112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Freeform 676"/>
              <p:cNvSpPr>
                <a:spLocks/>
              </p:cNvSpPr>
              <p:nvPr/>
            </p:nvSpPr>
            <p:spPr bwMode="auto">
              <a:xfrm>
                <a:off x="3895938" y="3845855"/>
                <a:ext cx="153438" cy="75213"/>
              </a:xfrm>
              <a:custGeom>
                <a:avLst/>
                <a:gdLst/>
                <a:ahLst/>
                <a:cxnLst>
                  <a:cxn ang="0">
                    <a:pos x="3" y="28"/>
                  </a:cxn>
                  <a:cxn ang="0">
                    <a:pos x="5" y="31"/>
                  </a:cxn>
                  <a:cxn ang="0">
                    <a:pos x="12" y="33"/>
                  </a:cxn>
                  <a:cxn ang="0">
                    <a:pos x="50" y="4"/>
                  </a:cxn>
                  <a:cxn ang="0">
                    <a:pos x="49" y="0"/>
                  </a:cxn>
                  <a:cxn ang="0">
                    <a:pos x="42" y="6"/>
                  </a:cxn>
                  <a:cxn ang="0">
                    <a:pos x="25" y="9"/>
                  </a:cxn>
                  <a:cxn ang="0">
                    <a:pos x="22" y="7"/>
                  </a:cxn>
                  <a:cxn ang="0">
                    <a:pos x="10" y="9"/>
                  </a:cxn>
                  <a:cxn ang="0">
                    <a:pos x="1" y="17"/>
                  </a:cxn>
                  <a:cxn ang="0">
                    <a:pos x="3" y="28"/>
                  </a:cxn>
                </a:cxnLst>
                <a:rect l="0" t="0" r="r" b="b"/>
                <a:pathLst>
                  <a:path w="69" h="34">
                    <a:moveTo>
                      <a:pt x="3" y="28"/>
                    </a:moveTo>
                    <a:cubicBezTo>
                      <a:pt x="3" y="29"/>
                      <a:pt x="4" y="30"/>
                      <a:pt x="5" y="31"/>
                    </a:cubicBezTo>
                    <a:cubicBezTo>
                      <a:pt x="7" y="32"/>
                      <a:pt x="9" y="33"/>
                      <a:pt x="12" y="33"/>
                    </a:cubicBezTo>
                    <a:cubicBezTo>
                      <a:pt x="22" y="34"/>
                      <a:pt x="69" y="21"/>
                      <a:pt x="50" y="4"/>
                    </a:cubicBezTo>
                    <a:cubicBezTo>
                      <a:pt x="49" y="4"/>
                      <a:pt x="50" y="2"/>
                      <a:pt x="49" y="0"/>
                    </a:cubicBezTo>
                    <a:cubicBezTo>
                      <a:pt x="48" y="0"/>
                      <a:pt x="43" y="6"/>
                      <a:pt x="42" y="6"/>
                    </a:cubicBezTo>
                    <a:cubicBezTo>
                      <a:pt x="42" y="6"/>
                      <a:pt x="29" y="11"/>
                      <a:pt x="25" y="9"/>
                    </a:cubicBezTo>
                    <a:cubicBezTo>
                      <a:pt x="25" y="8"/>
                      <a:pt x="23" y="7"/>
                      <a:pt x="22" y="7"/>
                    </a:cubicBezTo>
                    <a:cubicBezTo>
                      <a:pt x="17" y="7"/>
                      <a:pt x="14" y="8"/>
                      <a:pt x="10" y="9"/>
                    </a:cubicBezTo>
                    <a:cubicBezTo>
                      <a:pt x="6" y="10"/>
                      <a:pt x="1" y="12"/>
                      <a:pt x="1" y="17"/>
                    </a:cubicBezTo>
                    <a:cubicBezTo>
                      <a:pt x="0" y="20"/>
                      <a:pt x="1" y="25"/>
                      <a:pt x="3" y="2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Freeform 677"/>
              <p:cNvSpPr>
                <a:spLocks/>
              </p:cNvSpPr>
              <p:nvPr/>
            </p:nvSpPr>
            <p:spPr bwMode="auto">
              <a:xfrm>
                <a:off x="3667878" y="3025711"/>
                <a:ext cx="624080" cy="430632"/>
              </a:xfrm>
              <a:custGeom>
                <a:avLst/>
                <a:gdLst/>
                <a:ahLst/>
                <a:cxnLst>
                  <a:cxn ang="0">
                    <a:pos x="246" y="4"/>
                  </a:cxn>
                  <a:cxn ang="0">
                    <a:pos x="264" y="43"/>
                  </a:cxn>
                  <a:cxn ang="0">
                    <a:pos x="166" y="88"/>
                  </a:cxn>
                  <a:cxn ang="0">
                    <a:pos x="210" y="144"/>
                  </a:cxn>
                  <a:cxn ang="0">
                    <a:pos x="110" y="182"/>
                  </a:cxn>
                  <a:cxn ang="0">
                    <a:pos x="96" y="130"/>
                  </a:cxn>
                  <a:cxn ang="0">
                    <a:pos x="26" y="194"/>
                  </a:cxn>
                  <a:cxn ang="0">
                    <a:pos x="0" y="166"/>
                  </a:cxn>
                  <a:cxn ang="0">
                    <a:pos x="113" y="66"/>
                  </a:cxn>
                  <a:cxn ang="0">
                    <a:pos x="246" y="4"/>
                  </a:cxn>
                </a:cxnLst>
                <a:rect l="0" t="0" r="r" b="b"/>
                <a:pathLst>
                  <a:path w="280" h="194">
                    <a:moveTo>
                      <a:pt x="246" y="4"/>
                    </a:moveTo>
                    <a:cubicBezTo>
                      <a:pt x="253" y="0"/>
                      <a:pt x="280" y="38"/>
                      <a:pt x="264" y="43"/>
                    </a:cubicBezTo>
                    <a:cubicBezTo>
                      <a:pt x="262" y="44"/>
                      <a:pt x="166" y="88"/>
                      <a:pt x="166" y="88"/>
                    </a:cubicBezTo>
                    <a:cubicBezTo>
                      <a:pt x="175" y="101"/>
                      <a:pt x="213" y="138"/>
                      <a:pt x="210" y="144"/>
                    </a:cubicBezTo>
                    <a:cubicBezTo>
                      <a:pt x="201" y="162"/>
                      <a:pt x="118" y="194"/>
                      <a:pt x="110" y="182"/>
                    </a:cubicBezTo>
                    <a:cubicBezTo>
                      <a:pt x="96" y="163"/>
                      <a:pt x="102" y="123"/>
                      <a:pt x="96" y="130"/>
                    </a:cubicBezTo>
                    <a:cubicBezTo>
                      <a:pt x="56" y="178"/>
                      <a:pt x="26" y="194"/>
                      <a:pt x="26" y="194"/>
                    </a:cubicBezTo>
                    <a:cubicBezTo>
                      <a:pt x="2" y="189"/>
                      <a:pt x="0" y="166"/>
                      <a:pt x="0" y="166"/>
                    </a:cubicBezTo>
                    <a:cubicBezTo>
                      <a:pt x="55" y="141"/>
                      <a:pt x="82" y="79"/>
                      <a:pt x="113" y="66"/>
                    </a:cubicBezTo>
                    <a:cubicBezTo>
                      <a:pt x="156" y="47"/>
                      <a:pt x="174" y="47"/>
                      <a:pt x="246" y="4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Freeform 678"/>
              <p:cNvSpPr>
                <a:spLocks/>
              </p:cNvSpPr>
              <p:nvPr/>
            </p:nvSpPr>
            <p:spPr bwMode="auto">
              <a:xfrm>
                <a:off x="3875687" y="3197267"/>
                <a:ext cx="414579" cy="468976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8" y="198"/>
                  </a:cxn>
                  <a:cxn ang="0">
                    <a:pos x="82" y="203"/>
                  </a:cxn>
                  <a:cxn ang="0">
                    <a:pos x="173" y="152"/>
                  </a:cxn>
                  <a:cxn ang="0">
                    <a:pos x="185" y="110"/>
                  </a:cxn>
                  <a:cxn ang="0">
                    <a:pos x="76" y="18"/>
                  </a:cxn>
                  <a:cxn ang="0">
                    <a:pos x="0" y="52"/>
                  </a:cxn>
                </a:cxnLst>
                <a:rect l="0" t="0" r="r" b="b"/>
                <a:pathLst>
                  <a:path w="188" h="210">
                    <a:moveTo>
                      <a:pt x="0" y="52"/>
                    </a:moveTo>
                    <a:cubicBezTo>
                      <a:pt x="0" y="52"/>
                      <a:pt x="18" y="163"/>
                      <a:pt x="8" y="198"/>
                    </a:cubicBezTo>
                    <a:cubicBezTo>
                      <a:pt x="5" y="209"/>
                      <a:pt x="63" y="210"/>
                      <a:pt x="82" y="203"/>
                    </a:cubicBezTo>
                    <a:cubicBezTo>
                      <a:pt x="101" y="196"/>
                      <a:pt x="155" y="179"/>
                      <a:pt x="173" y="152"/>
                    </a:cubicBezTo>
                    <a:cubicBezTo>
                      <a:pt x="188" y="129"/>
                      <a:pt x="185" y="110"/>
                      <a:pt x="185" y="110"/>
                    </a:cubicBezTo>
                    <a:cubicBezTo>
                      <a:pt x="161" y="115"/>
                      <a:pt x="76" y="18"/>
                      <a:pt x="76" y="18"/>
                    </a:cubicBezTo>
                    <a:cubicBezTo>
                      <a:pt x="76" y="18"/>
                      <a:pt x="26" y="0"/>
                      <a:pt x="0" y="5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/>
                  </a:gs>
                  <a:gs pos="100000">
                    <a:srgbClr val="00B0F0">
                      <a:lumMod val="60000"/>
                      <a:lumOff val="40000"/>
                    </a:srgbClr>
                  </a:gs>
                </a:gsLst>
                <a:lin ang="27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Freeform 679"/>
              <p:cNvSpPr>
                <a:spLocks noEditPoints="1"/>
              </p:cNvSpPr>
              <p:nvPr/>
            </p:nvSpPr>
            <p:spPr bwMode="auto">
              <a:xfrm>
                <a:off x="3837206" y="3121760"/>
                <a:ext cx="473594" cy="553038"/>
              </a:xfrm>
              <a:custGeom>
                <a:avLst/>
                <a:gdLst/>
                <a:ahLst/>
                <a:cxnLst>
                  <a:cxn ang="0">
                    <a:pos x="90" y="79"/>
                  </a:cxn>
                  <a:cxn ang="0">
                    <a:pos x="101" y="75"/>
                  </a:cxn>
                  <a:cxn ang="0">
                    <a:pos x="83" y="29"/>
                  </a:cxn>
                  <a:cxn ang="0">
                    <a:pos x="68" y="9"/>
                  </a:cxn>
                  <a:cxn ang="0">
                    <a:pos x="73" y="37"/>
                  </a:cxn>
                  <a:cxn ang="0">
                    <a:pos x="90" y="79"/>
                  </a:cxn>
                  <a:cxn ang="0">
                    <a:pos x="33" y="104"/>
                  </a:cxn>
                  <a:cxn ang="0">
                    <a:pos x="45" y="99"/>
                  </a:cxn>
                  <a:cxn ang="0">
                    <a:pos x="33" y="72"/>
                  </a:cxn>
                  <a:cxn ang="0">
                    <a:pos x="13" y="38"/>
                  </a:cxn>
                  <a:cxn ang="0">
                    <a:pos x="3" y="46"/>
                  </a:cxn>
                  <a:cxn ang="0">
                    <a:pos x="20" y="76"/>
                  </a:cxn>
                  <a:cxn ang="0">
                    <a:pos x="33" y="104"/>
                  </a:cxn>
                  <a:cxn ang="0">
                    <a:pos x="200" y="148"/>
                  </a:cxn>
                  <a:cxn ang="0">
                    <a:pos x="120" y="223"/>
                  </a:cxn>
                  <a:cxn ang="0">
                    <a:pos x="61" y="237"/>
                  </a:cxn>
                  <a:cxn ang="0">
                    <a:pos x="28" y="229"/>
                  </a:cxn>
                  <a:cxn ang="0">
                    <a:pos x="23" y="230"/>
                  </a:cxn>
                  <a:cxn ang="0">
                    <a:pos x="27" y="238"/>
                  </a:cxn>
                  <a:cxn ang="0">
                    <a:pos x="37" y="244"/>
                  </a:cxn>
                  <a:cxn ang="0">
                    <a:pos x="72" y="247"/>
                  </a:cxn>
                  <a:cxn ang="0">
                    <a:pos x="138" y="227"/>
                  </a:cxn>
                  <a:cxn ang="0">
                    <a:pos x="211" y="147"/>
                  </a:cxn>
                  <a:cxn ang="0">
                    <a:pos x="200" y="148"/>
                  </a:cxn>
                </a:cxnLst>
                <a:rect l="0" t="0" r="r" b="b"/>
                <a:pathLst>
                  <a:path w="214" h="248">
                    <a:moveTo>
                      <a:pt x="90" y="79"/>
                    </a:moveTo>
                    <a:cubicBezTo>
                      <a:pt x="93" y="85"/>
                      <a:pt x="104" y="82"/>
                      <a:pt x="101" y="75"/>
                    </a:cubicBezTo>
                    <a:cubicBezTo>
                      <a:pt x="95" y="60"/>
                      <a:pt x="89" y="44"/>
                      <a:pt x="83" y="29"/>
                    </a:cubicBezTo>
                    <a:cubicBezTo>
                      <a:pt x="82" y="27"/>
                      <a:pt x="75" y="0"/>
                      <a:pt x="68" y="9"/>
                    </a:cubicBezTo>
                    <a:cubicBezTo>
                      <a:pt x="63" y="16"/>
                      <a:pt x="71" y="31"/>
                      <a:pt x="73" y="37"/>
                    </a:cubicBezTo>
                    <a:cubicBezTo>
                      <a:pt x="79" y="51"/>
                      <a:pt x="84" y="65"/>
                      <a:pt x="90" y="79"/>
                    </a:cubicBezTo>
                    <a:close/>
                    <a:moveTo>
                      <a:pt x="33" y="104"/>
                    </a:moveTo>
                    <a:cubicBezTo>
                      <a:pt x="36" y="113"/>
                      <a:pt x="50" y="107"/>
                      <a:pt x="45" y="99"/>
                    </a:cubicBezTo>
                    <a:cubicBezTo>
                      <a:pt x="40" y="91"/>
                      <a:pt x="38" y="80"/>
                      <a:pt x="33" y="72"/>
                    </a:cubicBezTo>
                    <a:cubicBezTo>
                      <a:pt x="28" y="61"/>
                      <a:pt x="22" y="46"/>
                      <a:pt x="13" y="38"/>
                    </a:cubicBezTo>
                    <a:cubicBezTo>
                      <a:pt x="7" y="33"/>
                      <a:pt x="0" y="40"/>
                      <a:pt x="3" y="46"/>
                    </a:cubicBezTo>
                    <a:cubicBezTo>
                      <a:pt x="9" y="56"/>
                      <a:pt x="14" y="66"/>
                      <a:pt x="20" y="76"/>
                    </a:cubicBezTo>
                    <a:cubicBezTo>
                      <a:pt x="24" y="84"/>
                      <a:pt x="31" y="95"/>
                      <a:pt x="33" y="104"/>
                    </a:cubicBezTo>
                    <a:close/>
                    <a:moveTo>
                      <a:pt x="200" y="148"/>
                    </a:moveTo>
                    <a:cubicBezTo>
                      <a:pt x="201" y="188"/>
                      <a:pt x="151" y="209"/>
                      <a:pt x="120" y="223"/>
                    </a:cubicBezTo>
                    <a:cubicBezTo>
                      <a:pt x="101" y="231"/>
                      <a:pt x="82" y="235"/>
                      <a:pt x="61" y="237"/>
                    </a:cubicBezTo>
                    <a:cubicBezTo>
                      <a:pt x="51" y="237"/>
                      <a:pt x="37" y="233"/>
                      <a:pt x="28" y="229"/>
                    </a:cubicBezTo>
                    <a:cubicBezTo>
                      <a:pt x="27" y="229"/>
                      <a:pt x="25" y="229"/>
                      <a:pt x="23" y="230"/>
                    </a:cubicBezTo>
                    <a:cubicBezTo>
                      <a:pt x="19" y="233"/>
                      <a:pt x="23" y="239"/>
                      <a:pt x="27" y="238"/>
                    </a:cubicBezTo>
                    <a:cubicBezTo>
                      <a:pt x="19" y="240"/>
                      <a:pt x="35" y="243"/>
                      <a:pt x="37" y="244"/>
                    </a:cubicBezTo>
                    <a:cubicBezTo>
                      <a:pt x="49" y="247"/>
                      <a:pt x="60" y="248"/>
                      <a:pt x="72" y="247"/>
                    </a:cubicBezTo>
                    <a:cubicBezTo>
                      <a:pt x="96" y="244"/>
                      <a:pt x="116" y="237"/>
                      <a:pt x="138" y="227"/>
                    </a:cubicBezTo>
                    <a:cubicBezTo>
                      <a:pt x="171" y="212"/>
                      <a:pt x="214" y="189"/>
                      <a:pt x="211" y="147"/>
                    </a:cubicBezTo>
                    <a:cubicBezTo>
                      <a:pt x="210" y="140"/>
                      <a:pt x="200" y="141"/>
                      <a:pt x="200" y="14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Freeform 680"/>
              <p:cNvSpPr>
                <a:spLocks/>
              </p:cNvSpPr>
              <p:nvPr/>
            </p:nvSpPr>
            <p:spPr bwMode="auto">
              <a:xfrm>
                <a:off x="3561738" y="2699598"/>
                <a:ext cx="535559" cy="519118"/>
              </a:xfrm>
              <a:custGeom>
                <a:avLst/>
                <a:gdLst/>
                <a:ahLst/>
                <a:cxnLst>
                  <a:cxn ang="0">
                    <a:pos x="23" y="151"/>
                  </a:cxn>
                  <a:cxn ang="0">
                    <a:pos x="152" y="213"/>
                  </a:cxn>
                  <a:cxn ang="0">
                    <a:pos x="174" y="229"/>
                  </a:cxn>
                  <a:cxn ang="0">
                    <a:pos x="178" y="202"/>
                  </a:cxn>
                  <a:cxn ang="0">
                    <a:pos x="240" y="132"/>
                  </a:cxn>
                  <a:cxn ang="0">
                    <a:pos x="210" y="72"/>
                  </a:cxn>
                  <a:cxn ang="0">
                    <a:pos x="170" y="19"/>
                  </a:cxn>
                  <a:cxn ang="0">
                    <a:pos x="73" y="13"/>
                  </a:cxn>
                  <a:cxn ang="0">
                    <a:pos x="23" y="151"/>
                  </a:cxn>
                </a:cxnLst>
                <a:rect l="0" t="0" r="r" b="b"/>
                <a:pathLst>
                  <a:path w="242" h="234">
                    <a:moveTo>
                      <a:pt x="23" y="151"/>
                    </a:moveTo>
                    <a:cubicBezTo>
                      <a:pt x="45" y="204"/>
                      <a:pt x="103" y="231"/>
                      <a:pt x="152" y="213"/>
                    </a:cubicBezTo>
                    <a:cubicBezTo>
                      <a:pt x="154" y="212"/>
                      <a:pt x="154" y="234"/>
                      <a:pt x="174" y="229"/>
                    </a:cubicBezTo>
                    <a:cubicBezTo>
                      <a:pt x="193" y="224"/>
                      <a:pt x="178" y="202"/>
                      <a:pt x="178" y="202"/>
                    </a:cubicBezTo>
                    <a:cubicBezTo>
                      <a:pt x="207" y="187"/>
                      <a:pt x="235" y="163"/>
                      <a:pt x="240" y="132"/>
                    </a:cubicBezTo>
                    <a:cubicBezTo>
                      <a:pt x="242" y="113"/>
                      <a:pt x="235" y="86"/>
                      <a:pt x="210" y="72"/>
                    </a:cubicBezTo>
                    <a:cubicBezTo>
                      <a:pt x="210" y="72"/>
                      <a:pt x="187" y="33"/>
                      <a:pt x="170" y="19"/>
                    </a:cubicBezTo>
                    <a:cubicBezTo>
                      <a:pt x="146" y="0"/>
                      <a:pt x="103" y="1"/>
                      <a:pt x="73" y="13"/>
                    </a:cubicBezTo>
                    <a:cubicBezTo>
                      <a:pt x="22" y="36"/>
                      <a:pt x="0" y="97"/>
                      <a:pt x="23" y="15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Freeform 681"/>
              <p:cNvSpPr>
                <a:spLocks/>
              </p:cNvSpPr>
              <p:nvPr/>
            </p:nvSpPr>
            <p:spPr bwMode="auto">
              <a:xfrm>
                <a:off x="3707991" y="2902562"/>
                <a:ext cx="32458" cy="39819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2" y="19"/>
                  </a:cxn>
                  <a:cxn ang="0">
                    <a:pos x="15" y="3"/>
                  </a:cxn>
                </a:cxnLst>
                <a:rect l="0" t="0" r="r" b="b"/>
                <a:pathLst>
                  <a:path w="15" h="19">
                    <a:moveTo>
                      <a:pt x="15" y="3"/>
                    </a:moveTo>
                    <a:cubicBezTo>
                      <a:pt x="7" y="0"/>
                      <a:pt x="0" y="9"/>
                      <a:pt x="2" y="19"/>
                    </a:cubicBezTo>
                    <a:cubicBezTo>
                      <a:pt x="2" y="11"/>
                      <a:pt x="8" y="3"/>
                      <a:pt x="15" y="3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Freeform 682"/>
              <p:cNvSpPr>
                <a:spLocks/>
              </p:cNvSpPr>
              <p:nvPr/>
            </p:nvSpPr>
            <p:spPr bwMode="auto">
              <a:xfrm>
                <a:off x="3936334" y="2792429"/>
                <a:ext cx="42786" cy="25071"/>
              </a:xfrm>
              <a:custGeom>
                <a:avLst/>
                <a:gdLst/>
                <a:ahLst/>
                <a:cxnLst>
                  <a:cxn ang="0">
                    <a:pos x="20" y="11"/>
                  </a:cxn>
                  <a:cxn ang="0">
                    <a:pos x="0" y="10"/>
                  </a:cxn>
                  <a:cxn ang="0">
                    <a:pos x="20" y="11"/>
                  </a:cxn>
                </a:cxnLst>
                <a:rect l="0" t="0" r="r" b="b"/>
                <a:pathLst>
                  <a:path w="20" h="11">
                    <a:moveTo>
                      <a:pt x="20" y="11"/>
                    </a:moveTo>
                    <a:cubicBezTo>
                      <a:pt x="10" y="0"/>
                      <a:pt x="1" y="2"/>
                      <a:pt x="0" y="10"/>
                    </a:cubicBezTo>
                    <a:cubicBezTo>
                      <a:pt x="3" y="3"/>
                      <a:pt x="14" y="6"/>
                      <a:pt x="20" y="11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683"/>
              <p:cNvSpPr>
                <a:spLocks/>
              </p:cNvSpPr>
              <p:nvPr/>
            </p:nvSpPr>
            <p:spPr bwMode="auto">
              <a:xfrm>
                <a:off x="3884231" y="2933262"/>
                <a:ext cx="54589" cy="36869"/>
              </a:xfrm>
              <a:custGeom>
                <a:avLst/>
                <a:gdLst/>
                <a:ahLst/>
                <a:cxnLst>
                  <a:cxn ang="0">
                    <a:pos x="3" y="17"/>
                  </a:cxn>
                  <a:cxn ang="0">
                    <a:pos x="21" y="13"/>
                  </a:cxn>
                  <a:cxn ang="0">
                    <a:pos x="3" y="17"/>
                  </a:cxn>
                </a:cxnLst>
                <a:rect l="0" t="0" r="r" b="b"/>
                <a:pathLst>
                  <a:path w="26" h="17">
                    <a:moveTo>
                      <a:pt x="3" y="17"/>
                    </a:moveTo>
                    <a:cubicBezTo>
                      <a:pt x="6" y="10"/>
                      <a:pt x="17" y="3"/>
                      <a:pt x="21" y="13"/>
                    </a:cubicBezTo>
                    <a:cubicBezTo>
                      <a:pt x="26" y="0"/>
                      <a:pt x="0" y="5"/>
                      <a:pt x="3" y="17"/>
                    </a:cubicBezTo>
                    <a:close/>
                  </a:path>
                </a:pathLst>
              </a:custGeom>
              <a:solidFill>
                <a:srgbClr val="FDC5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Freeform 684"/>
              <p:cNvSpPr>
                <a:spLocks/>
              </p:cNvSpPr>
              <p:nvPr/>
            </p:nvSpPr>
            <p:spPr bwMode="auto">
              <a:xfrm>
                <a:off x="3852063" y="3029125"/>
                <a:ext cx="116554" cy="87011"/>
              </a:xfrm>
              <a:custGeom>
                <a:avLst/>
                <a:gdLst/>
                <a:ahLst/>
                <a:cxnLst>
                  <a:cxn ang="0">
                    <a:pos x="19" y="35"/>
                  </a:cxn>
                  <a:cxn ang="0">
                    <a:pos x="31" y="25"/>
                  </a:cxn>
                  <a:cxn ang="0">
                    <a:pos x="47" y="0"/>
                  </a:cxn>
                  <a:cxn ang="0">
                    <a:pos x="0" y="2"/>
                  </a:cxn>
                  <a:cxn ang="0">
                    <a:pos x="19" y="35"/>
                  </a:cxn>
                </a:cxnLst>
                <a:rect l="0" t="0" r="r" b="b"/>
                <a:pathLst>
                  <a:path w="53" h="38">
                    <a:moveTo>
                      <a:pt x="19" y="35"/>
                    </a:moveTo>
                    <a:cubicBezTo>
                      <a:pt x="29" y="38"/>
                      <a:pt x="27" y="26"/>
                      <a:pt x="31" y="25"/>
                    </a:cubicBezTo>
                    <a:cubicBezTo>
                      <a:pt x="42" y="22"/>
                      <a:pt x="51" y="13"/>
                      <a:pt x="47" y="0"/>
                    </a:cubicBezTo>
                    <a:cubicBezTo>
                      <a:pt x="53" y="21"/>
                      <a:pt x="10" y="29"/>
                      <a:pt x="0" y="2"/>
                    </a:cubicBezTo>
                    <a:cubicBezTo>
                      <a:pt x="1" y="11"/>
                      <a:pt x="13" y="33"/>
                      <a:pt x="19" y="35"/>
                    </a:cubicBezTo>
                    <a:close/>
                  </a:path>
                </a:pathLst>
              </a:custGeom>
              <a:solidFill>
                <a:srgbClr val="FA8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Freeform 685"/>
              <p:cNvSpPr>
                <a:spLocks/>
              </p:cNvSpPr>
              <p:nvPr/>
            </p:nvSpPr>
            <p:spPr bwMode="auto">
              <a:xfrm>
                <a:off x="3722985" y="3012204"/>
                <a:ext cx="64916" cy="64890"/>
              </a:xfrm>
              <a:custGeom>
                <a:avLst/>
                <a:gdLst/>
                <a:ahLst/>
                <a:cxnLst>
                  <a:cxn ang="0">
                    <a:pos x="11" y="29"/>
                  </a:cxn>
                  <a:cxn ang="0">
                    <a:pos x="29" y="9"/>
                  </a:cxn>
                  <a:cxn ang="0">
                    <a:pos x="7" y="6"/>
                  </a:cxn>
                  <a:cxn ang="0">
                    <a:pos x="11" y="29"/>
                  </a:cxn>
                </a:cxnLst>
                <a:rect l="0" t="0" r="r" b="b"/>
                <a:pathLst>
                  <a:path w="29" h="29">
                    <a:moveTo>
                      <a:pt x="11" y="29"/>
                    </a:moveTo>
                    <a:cubicBezTo>
                      <a:pt x="21" y="24"/>
                      <a:pt x="29" y="18"/>
                      <a:pt x="29" y="9"/>
                    </a:cubicBezTo>
                    <a:cubicBezTo>
                      <a:pt x="24" y="1"/>
                      <a:pt x="17" y="0"/>
                      <a:pt x="7" y="6"/>
                    </a:cubicBezTo>
                    <a:cubicBezTo>
                      <a:pt x="0" y="13"/>
                      <a:pt x="2" y="23"/>
                      <a:pt x="11" y="29"/>
                    </a:cubicBezTo>
                    <a:close/>
                  </a:path>
                </a:pathLst>
              </a:custGeom>
              <a:solidFill>
                <a:srgbClr val="FCA0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Freeform 686"/>
              <p:cNvSpPr>
                <a:spLocks/>
              </p:cNvSpPr>
              <p:nvPr/>
            </p:nvSpPr>
            <p:spPr bwMode="auto">
              <a:xfrm>
                <a:off x="4015332" y="2907499"/>
                <a:ext cx="67867" cy="61940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15" y="2"/>
                  </a:cxn>
                  <a:cxn ang="0">
                    <a:pos x="1" y="7"/>
                  </a:cxn>
                </a:cxnLst>
                <a:rect l="0" t="0" r="r" b="b"/>
                <a:pathLst>
                  <a:path w="31" h="28">
                    <a:moveTo>
                      <a:pt x="1" y="7"/>
                    </a:moveTo>
                    <a:cubicBezTo>
                      <a:pt x="0" y="28"/>
                      <a:pt x="31" y="11"/>
                      <a:pt x="15" y="2"/>
                    </a:cubicBezTo>
                    <a:cubicBezTo>
                      <a:pt x="11" y="0"/>
                      <a:pt x="5" y="4"/>
                      <a:pt x="1" y="7"/>
                    </a:cubicBezTo>
                    <a:close/>
                  </a:path>
                </a:pathLst>
              </a:custGeom>
              <a:solidFill>
                <a:srgbClr val="FC9E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Freeform 687"/>
              <p:cNvSpPr>
                <a:spLocks/>
              </p:cNvSpPr>
              <p:nvPr/>
            </p:nvSpPr>
            <p:spPr bwMode="auto">
              <a:xfrm>
                <a:off x="3961473" y="2859133"/>
                <a:ext cx="45737" cy="56041"/>
              </a:xfrm>
              <a:custGeom>
                <a:avLst/>
                <a:gdLst/>
                <a:ahLst/>
                <a:cxnLst>
                  <a:cxn ang="0">
                    <a:pos x="3" y="20"/>
                  </a:cxn>
                  <a:cxn ang="0">
                    <a:pos x="20" y="11"/>
                  </a:cxn>
                  <a:cxn ang="0">
                    <a:pos x="7" y="2"/>
                  </a:cxn>
                  <a:cxn ang="0">
                    <a:pos x="3" y="20"/>
                  </a:cxn>
                </a:cxnLst>
                <a:rect l="0" t="0" r="r" b="b"/>
                <a:pathLst>
                  <a:path w="21" h="25">
                    <a:moveTo>
                      <a:pt x="3" y="20"/>
                    </a:moveTo>
                    <a:cubicBezTo>
                      <a:pt x="5" y="25"/>
                      <a:pt x="19" y="16"/>
                      <a:pt x="20" y="11"/>
                    </a:cubicBezTo>
                    <a:cubicBezTo>
                      <a:pt x="21" y="4"/>
                      <a:pt x="12" y="0"/>
                      <a:pt x="7" y="2"/>
                    </a:cubicBezTo>
                    <a:cubicBezTo>
                      <a:pt x="0" y="5"/>
                      <a:pt x="0" y="15"/>
                      <a:pt x="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Freeform 688"/>
              <p:cNvSpPr>
                <a:spLocks/>
              </p:cNvSpPr>
              <p:nvPr/>
            </p:nvSpPr>
            <p:spPr bwMode="auto">
              <a:xfrm>
                <a:off x="3963315" y="2867817"/>
                <a:ext cx="32458" cy="42769"/>
              </a:xfrm>
              <a:custGeom>
                <a:avLst/>
                <a:gdLst/>
                <a:ahLst/>
                <a:cxnLst>
                  <a:cxn ang="0">
                    <a:pos x="15" y="9"/>
                  </a:cxn>
                  <a:cxn ang="0">
                    <a:pos x="2" y="5"/>
                  </a:cxn>
                  <a:cxn ang="0">
                    <a:pos x="1" y="11"/>
                  </a:cxn>
                  <a:cxn ang="0">
                    <a:pos x="15" y="9"/>
                  </a:cxn>
                </a:cxnLst>
                <a:rect l="0" t="0" r="r" b="b"/>
                <a:pathLst>
                  <a:path w="15" h="19">
                    <a:moveTo>
                      <a:pt x="15" y="9"/>
                    </a:moveTo>
                    <a:cubicBezTo>
                      <a:pt x="13" y="2"/>
                      <a:pt x="6" y="0"/>
                      <a:pt x="2" y="5"/>
                    </a:cubicBezTo>
                    <a:cubicBezTo>
                      <a:pt x="0" y="7"/>
                      <a:pt x="1" y="11"/>
                      <a:pt x="1" y="11"/>
                    </a:cubicBezTo>
                    <a:cubicBezTo>
                      <a:pt x="1" y="19"/>
                      <a:pt x="12" y="14"/>
                      <a:pt x="15" y="9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Freeform 689"/>
              <p:cNvSpPr>
                <a:spLocks/>
              </p:cNvSpPr>
              <p:nvPr/>
            </p:nvSpPr>
            <p:spPr bwMode="auto">
              <a:xfrm>
                <a:off x="3967219" y="2874173"/>
                <a:ext cx="20655" cy="26546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9" y="6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cubicBezTo>
                      <a:pt x="8" y="1"/>
                      <a:pt x="4" y="0"/>
                      <a:pt x="1" y="3"/>
                    </a:cubicBezTo>
                    <a:cubicBezTo>
                      <a:pt x="0" y="4"/>
                      <a:pt x="0" y="7"/>
                      <a:pt x="0" y="7"/>
                    </a:cubicBezTo>
                    <a:cubicBezTo>
                      <a:pt x="1" y="11"/>
                      <a:pt x="7" y="8"/>
                      <a:pt x="9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Freeform 690"/>
              <p:cNvSpPr>
                <a:spLocks/>
              </p:cNvSpPr>
              <p:nvPr/>
            </p:nvSpPr>
            <p:spPr bwMode="auto">
              <a:xfrm>
                <a:off x="3965626" y="2875353"/>
                <a:ext cx="13279" cy="13273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4" y="6"/>
                  </a:cxn>
                  <a:cxn ang="0">
                    <a:pos x="5" y="2"/>
                  </a:cxn>
                  <a:cxn ang="0">
                    <a:pos x="2" y="1"/>
                  </a:cxn>
                  <a:cxn ang="0">
                    <a:pos x="1" y="4"/>
                  </a:cxn>
                </a:cxnLst>
                <a:rect l="0" t="0" r="r" b="b"/>
                <a:pathLst>
                  <a:path w="6" h="6">
                    <a:moveTo>
                      <a:pt x="1" y="4"/>
                    </a:moveTo>
                    <a:cubicBezTo>
                      <a:pt x="1" y="5"/>
                      <a:pt x="3" y="6"/>
                      <a:pt x="4" y="6"/>
                    </a:cubicBezTo>
                    <a:cubicBezTo>
                      <a:pt x="5" y="5"/>
                      <a:pt x="6" y="4"/>
                      <a:pt x="5" y="2"/>
                    </a:cubicBezTo>
                    <a:cubicBezTo>
                      <a:pt x="5" y="1"/>
                      <a:pt x="3" y="0"/>
                      <a:pt x="2" y="1"/>
                    </a:cubicBezTo>
                    <a:cubicBezTo>
                      <a:pt x="1" y="1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691"/>
              <p:cNvSpPr>
                <a:spLocks/>
              </p:cNvSpPr>
              <p:nvPr/>
            </p:nvSpPr>
            <p:spPr bwMode="auto">
              <a:xfrm>
                <a:off x="3726097" y="2958042"/>
                <a:ext cx="61965" cy="48668"/>
              </a:xfrm>
              <a:custGeom>
                <a:avLst/>
                <a:gdLst/>
                <a:ahLst/>
                <a:cxnLst>
                  <a:cxn ang="0">
                    <a:pos x="10" y="19"/>
                  </a:cxn>
                  <a:cxn ang="0">
                    <a:pos x="27" y="10"/>
                  </a:cxn>
                  <a:cxn ang="0">
                    <a:pos x="14" y="2"/>
                  </a:cxn>
                  <a:cxn ang="0">
                    <a:pos x="10" y="19"/>
                  </a:cxn>
                </a:cxnLst>
                <a:rect l="0" t="0" r="r" b="b"/>
                <a:pathLst>
                  <a:path w="28" h="23">
                    <a:moveTo>
                      <a:pt x="10" y="19"/>
                    </a:moveTo>
                    <a:cubicBezTo>
                      <a:pt x="14" y="23"/>
                      <a:pt x="26" y="15"/>
                      <a:pt x="27" y="10"/>
                    </a:cubicBezTo>
                    <a:cubicBezTo>
                      <a:pt x="28" y="4"/>
                      <a:pt x="20" y="0"/>
                      <a:pt x="14" y="2"/>
                    </a:cubicBezTo>
                    <a:cubicBezTo>
                      <a:pt x="0" y="6"/>
                      <a:pt x="7" y="16"/>
                      <a:pt x="10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Freeform 692"/>
              <p:cNvSpPr>
                <a:spLocks/>
              </p:cNvSpPr>
              <p:nvPr/>
            </p:nvSpPr>
            <p:spPr bwMode="auto">
              <a:xfrm>
                <a:off x="3749380" y="2970618"/>
                <a:ext cx="45736" cy="39818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3" y="4"/>
                  </a:cxn>
                  <a:cxn ang="0">
                    <a:pos x="3" y="11"/>
                  </a:cxn>
                  <a:cxn ang="0">
                    <a:pos x="15" y="5"/>
                  </a:cxn>
                </a:cxnLst>
                <a:rect l="0" t="0" r="r" b="b"/>
                <a:pathLst>
                  <a:path w="20" h="18">
                    <a:moveTo>
                      <a:pt x="15" y="5"/>
                    </a:moveTo>
                    <a:cubicBezTo>
                      <a:pt x="13" y="1"/>
                      <a:pt x="7" y="0"/>
                      <a:pt x="3" y="4"/>
                    </a:cubicBezTo>
                    <a:cubicBezTo>
                      <a:pt x="3" y="5"/>
                      <a:pt x="0" y="7"/>
                      <a:pt x="3" y="11"/>
                    </a:cubicBezTo>
                    <a:cubicBezTo>
                      <a:pt x="4" y="18"/>
                      <a:pt x="20" y="12"/>
                      <a:pt x="15" y="5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Freeform 693"/>
              <p:cNvSpPr>
                <a:spLocks/>
              </p:cNvSpPr>
              <p:nvPr/>
            </p:nvSpPr>
            <p:spPr bwMode="auto">
              <a:xfrm>
                <a:off x="3751677" y="2978933"/>
                <a:ext cx="22130" cy="20647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1" y="2"/>
                  </a:cxn>
                  <a:cxn ang="0">
                    <a:pos x="1" y="6"/>
                  </a:cxn>
                  <a:cxn ang="0">
                    <a:pos x="7" y="3"/>
                  </a:cxn>
                </a:cxnLst>
                <a:rect l="0" t="0" r="r" b="b"/>
                <a:pathLst>
                  <a:path w="10" h="9">
                    <a:moveTo>
                      <a:pt x="7" y="3"/>
                    </a:moveTo>
                    <a:cubicBezTo>
                      <a:pt x="6" y="1"/>
                      <a:pt x="3" y="0"/>
                      <a:pt x="1" y="2"/>
                    </a:cubicBezTo>
                    <a:cubicBezTo>
                      <a:pt x="1" y="3"/>
                      <a:pt x="0" y="4"/>
                      <a:pt x="1" y="6"/>
                    </a:cubicBezTo>
                    <a:cubicBezTo>
                      <a:pt x="2" y="9"/>
                      <a:pt x="10" y="6"/>
                      <a:pt x="7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Freeform 694"/>
              <p:cNvSpPr>
                <a:spLocks/>
              </p:cNvSpPr>
              <p:nvPr/>
            </p:nvSpPr>
            <p:spPr bwMode="auto">
              <a:xfrm>
                <a:off x="3745452" y="2978550"/>
                <a:ext cx="13279" cy="1032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4" y="4"/>
                  </a:cxn>
                  <a:cxn ang="0">
                    <a:pos x="6" y="1"/>
                  </a:cxn>
                  <a:cxn ang="0">
                    <a:pos x="2" y="1"/>
                  </a:cxn>
                  <a:cxn ang="0">
                    <a:pos x="1" y="3"/>
                  </a:cxn>
                </a:cxnLst>
                <a:rect l="0" t="0" r="r" b="b"/>
                <a:pathLst>
                  <a:path w="6" h="5">
                    <a:moveTo>
                      <a:pt x="1" y="3"/>
                    </a:moveTo>
                    <a:cubicBezTo>
                      <a:pt x="1" y="4"/>
                      <a:pt x="3" y="5"/>
                      <a:pt x="4" y="4"/>
                    </a:cubicBezTo>
                    <a:cubicBezTo>
                      <a:pt x="5" y="3"/>
                      <a:pt x="6" y="2"/>
                      <a:pt x="6" y="1"/>
                    </a:cubicBezTo>
                    <a:cubicBezTo>
                      <a:pt x="5" y="0"/>
                      <a:pt x="4" y="0"/>
                      <a:pt x="2" y="1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Freeform 695"/>
              <p:cNvSpPr>
                <a:spLocks/>
              </p:cNvSpPr>
              <p:nvPr/>
            </p:nvSpPr>
            <p:spPr bwMode="auto">
              <a:xfrm>
                <a:off x="3524052" y="2610982"/>
                <a:ext cx="629982" cy="573684"/>
              </a:xfrm>
              <a:custGeom>
                <a:avLst/>
                <a:gdLst/>
                <a:ahLst/>
                <a:cxnLst>
                  <a:cxn ang="0">
                    <a:pos x="33" y="249"/>
                  </a:cxn>
                  <a:cxn ang="0">
                    <a:pos x="27" y="255"/>
                  </a:cxn>
                  <a:cxn ang="0">
                    <a:pos x="15" y="241"/>
                  </a:cxn>
                  <a:cxn ang="0">
                    <a:pos x="5" y="199"/>
                  </a:cxn>
                  <a:cxn ang="0">
                    <a:pos x="2" y="159"/>
                  </a:cxn>
                  <a:cxn ang="0">
                    <a:pos x="10" y="103"/>
                  </a:cxn>
                  <a:cxn ang="0">
                    <a:pos x="48" y="49"/>
                  </a:cxn>
                  <a:cxn ang="0">
                    <a:pos x="163" y="9"/>
                  </a:cxn>
                  <a:cxn ang="0">
                    <a:pos x="173" y="32"/>
                  </a:cxn>
                  <a:cxn ang="0">
                    <a:pos x="228" y="79"/>
                  </a:cxn>
                  <a:cxn ang="0">
                    <a:pos x="256" y="103"/>
                  </a:cxn>
                  <a:cxn ang="0">
                    <a:pos x="271" y="105"/>
                  </a:cxn>
                  <a:cxn ang="0">
                    <a:pos x="279" y="108"/>
                  </a:cxn>
                  <a:cxn ang="0">
                    <a:pos x="284" y="119"/>
                  </a:cxn>
                  <a:cxn ang="0">
                    <a:pos x="268" y="131"/>
                  </a:cxn>
                  <a:cxn ang="0">
                    <a:pos x="264" y="135"/>
                  </a:cxn>
                  <a:cxn ang="0">
                    <a:pos x="240" y="116"/>
                  </a:cxn>
                  <a:cxn ang="0">
                    <a:pos x="225" y="101"/>
                  </a:cxn>
                  <a:cxn ang="0">
                    <a:pos x="197" y="82"/>
                  </a:cxn>
                  <a:cxn ang="0">
                    <a:pos x="191" y="84"/>
                  </a:cxn>
                  <a:cxn ang="0">
                    <a:pos x="106" y="60"/>
                  </a:cxn>
                  <a:cxn ang="0">
                    <a:pos x="163" y="108"/>
                  </a:cxn>
                  <a:cxn ang="0">
                    <a:pos x="117" y="76"/>
                  </a:cxn>
                  <a:cxn ang="0">
                    <a:pos x="101" y="90"/>
                  </a:cxn>
                  <a:cxn ang="0">
                    <a:pos x="128" y="127"/>
                  </a:cxn>
                  <a:cxn ang="0">
                    <a:pos x="95" y="95"/>
                  </a:cxn>
                  <a:cxn ang="0">
                    <a:pos x="70" y="84"/>
                  </a:cxn>
                  <a:cxn ang="0">
                    <a:pos x="67" y="162"/>
                  </a:cxn>
                  <a:cxn ang="0">
                    <a:pos x="91" y="240"/>
                  </a:cxn>
                  <a:cxn ang="0">
                    <a:pos x="71" y="204"/>
                  </a:cxn>
                  <a:cxn ang="0">
                    <a:pos x="53" y="172"/>
                  </a:cxn>
                  <a:cxn ang="0">
                    <a:pos x="68" y="248"/>
                  </a:cxn>
                  <a:cxn ang="0">
                    <a:pos x="56" y="248"/>
                  </a:cxn>
                  <a:cxn ang="0">
                    <a:pos x="39" y="249"/>
                  </a:cxn>
                </a:cxnLst>
                <a:rect l="0" t="0" r="r" b="b"/>
                <a:pathLst>
                  <a:path w="285" h="258">
                    <a:moveTo>
                      <a:pt x="39" y="249"/>
                    </a:moveTo>
                    <a:cubicBezTo>
                      <a:pt x="37" y="250"/>
                      <a:pt x="35" y="249"/>
                      <a:pt x="33" y="249"/>
                    </a:cubicBezTo>
                    <a:cubicBezTo>
                      <a:pt x="32" y="250"/>
                      <a:pt x="32" y="251"/>
                      <a:pt x="31" y="252"/>
                    </a:cubicBezTo>
                    <a:cubicBezTo>
                      <a:pt x="30" y="253"/>
                      <a:pt x="29" y="255"/>
                      <a:pt x="27" y="255"/>
                    </a:cubicBezTo>
                    <a:cubicBezTo>
                      <a:pt x="13" y="258"/>
                      <a:pt x="2" y="240"/>
                      <a:pt x="3" y="226"/>
                    </a:cubicBezTo>
                    <a:cubicBezTo>
                      <a:pt x="5" y="232"/>
                      <a:pt x="12" y="239"/>
                      <a:pt x="15" y="241"/>
                    </a:cubicBezTo>
                    <a:cubicBezTo>
                      <a:pt x="19" y="242"/>
                      <a:pt x="22" y="239"/>
                      <a:pt x="22" y="236"/>
                    </a:cubicBezTo>
                    <a:cubicBezTo>
                      <a:pt x="20" y="222"/>
                      <a:pt x="12" y="211"/>
                      <a:pt x="5" y="199"/>
                    </a:cubicBezTo>
                    <a:cubicBezTo>
                      <a:pt x="5" y="197"/>
                      <a:pt x="5" y="196"/>
                      <a:pt x="4" y="194"/>
                    </a:cubicBezTo>
                    <a:cubicBezTo>
                      <a:pt x="2" y="182"/>
                      <a:pt x="1" y="170"/>
                      <a:pt x="2" y="159"/>
                    </a:cubicBezTo>
                    <a:cubicBezTo>
                      <a:pt x="3" y="146"/>
                      <a:pt x="0" y="130"/>
                      <a:pt x="4" y="119"/>
                    </a:cubicBezTo>
                    <a:cubicBezTo>
                      <a:pt x="5" y="113"/>
                      <a:pt x="9" y="108"/>
                      <a:pt x="10" y="103"/>
                    </a:cubicBezTo>
                    <a:cubicBezTo>
                      <a:pt x="12" y="98"/>
                      <a:pt x="13" y="91"/>
                      <a:pt x="15" y="87"/>
                    </a:cubicBezTo>
                    <a:cubicBezTo>
                      <a:pt x="22" y="72"/>
                      <a:pt x="35" y="59"/>
                      <a:pt x="48" y="49"/>
                    </a:cubicBezTo>
                    <a:cubicBezTo>
                      <a:pt x="56" y="44"/>
                      <a:pt x="63" y="39"/>
                      <a:pt x="70" y="38"/>
                    </a:cubicBezTo>
                    <a:cubicBezTo>
                      <a:pt x="90" y="14"/>
                      <a:pt x="138" y="0"/>
                      <a:pt x="163" y="9"/>
                    </a:cubicBezTo>
                    <a:cubicBezTo>
                      <a:pt x="144" y="12"/>
                      <a:pt x="114" y="10"/>
                      <a:pt x="95" y="27"/>
                    </a:cubicBezTo>
                    <a:cubicBezTo>
                      <a:pt x="125" y="18"/>
                      <a:pt x="152" y="22"/>
                      <a:pt x="173" y="32"/>
                    </a:cubicBezTo>
                    <a:cubicBezTo>
                      <a:pt x="185" y="38"/>
                      <a:pt x="210" y="52"/>
                      <a:pt x="217" y="66"/>
                    </a:cubicBezTo>
                    <a:cubicBezTo>
                      <a:pt x="220" y="72"/>
                      <a:pt x="223" y="74"/>
                      <a:pt x="228" y="79"/>
                    </a:cubicBezTo>
                    <a:cubicBezTo>
                      <a:pt x="233" y="84"/>
                      <a:pt x="238" y="92"/>
                      <a:pt x="245" y="96"/>
                    </a:cubicBezTo>
                    <a:cubicBezTo>
                      <a:pt x="249" y="99"/>
                      <a:pt x="252" y="101"/>
                      <a:pt x="256" y="103"/>
                    </a:cubicBezTo>
                    <a:cubicBezTo>
                      <a:pt x="256" y="103"/>
                      <a:pt x="259" y="104"/>
                      <a:pt x="261" y="106"/>
                    </a:cubicBezTo>
                    <a:cubicBezTo>
                      <a:pt x="266" y="108"/>
                      <a:pt x="268" y="108"/>
                      <a:pt x="271" y="105"/>
                    </a:cubicBezTo>
                    <a:cubicBezTo>
                      <a:pt x="273" y="100"/>
                      <a:pt x="268" y="97"/>
                      <a:pt x="266" y="95"/>
                    </a:cubicBezTo>
                    <a:cubicBezTo>
                      <a:pt x="275" y="99"/>
                      <a:pt x="279" y="101"/>
                      <a:pt x="279" y="108"/>
                    </a:cubicBezTo>
                    <a:cubicBezTo>
                      <a:pt x="279" y="110"/>
                      <a:pt x="280" y="111"/>
                      <a:pt x="281" y="112"/>
                    </a:cubicBezTo>
                    <a:cubicBezTo>
                      <a:pt x="280" y="116"/>
                      <a:pt x="285" y="116"/>
                      <a:pt x="284" y="119"/>
                    </a:cubicBezTo>
                    <a:cubicBezTo>
                      <a:pt x="282" y="122"/>
                      <a:pt x="278" y="120"/>
                      <a:pt x="274" y="122"/>
                    </a:cubicBezTo>
                    <a:cubicBezTo>
                      <a:pt x="272" y="125"/>
                      <a:pt x="274" y="129"/>
                      <a:pt x="268" y="131"/>
                    </a:cubicBezTo>
                    <a:cubicBezTo>
                      <a:pt x="269" y="134"/>
                      <a:pt x="271" y="133"/>
                      <a:pt x="270" y="135"/>
                    </a:cubicBezTo>
                    <a:cubicBezTo>
                      <a:pt x="267" y="137"/>
                      <a:pt x="267" y="133"/>
                      <a:pt x="264" y="135"/>
                    </a:cubicBezTo>
                    <a:cubicBezTo>
                      <a:pt x="264" y="137"/>
                      <a:pt x="265" y="139"/>
                      <a:pt x="262" y="140"/>
                    </a:cubicBezTo>
                    <a:cubicBezTo>
                      <a:pt x="252" y="136"/>
                      <a:pt x="249" y="124"/>
                      <a:pt x="240" y="116"/>
                    </a:cubicBezTo>
                    <a:cubicBezTo>
                      <a:pt x="237" y="113"/>
                      <a:pt x="232" y="111"/>
                      <a:pt x="229" y="108"/>
                    </a:cubicBezTo>
                    <a:cubicBezTo>
                      <a:pt x="227" y="106"/>
                      <a:pt x="226" y="103"/>
                      <a:pt x="225" y="101"/>
                    </a:cubicBezTo>
                    <a:cubicBezTo>
                      <a:pt x="218" y="91"/>
                      <a:pt x="212" y="81"/>
                      <a:pt x="203" y="75"/>
                    </a:cubicBezTo>
                    <a:cubicBezTo>
                      <a:pt x="199" y="77"/>
                      <a:pt x="199" y="79"/>
                      <a:pt x="197" y="82"/>
                    </a:cubicBezTo>
                    <a:cubicBezTo>
                      <a:pt x="193" y="82"/>
                      <a:pt x="186" y="72"/>
                      <a:pt x="181" y="70"/>
                    </a:cubicBezTo>
                    <a:cubicBezTo>
                      <a:pt x="182" y="72"/>
                      <a:pt x="192" y="82"/>
                      <a:pt x="191" y="84"/>
                    </a:cubicBezTo>
                    <a:cubicBezTo>
                      <a:pt x="187" y="88"/>
                      <a:pt x="183" y="93"/>
                      <a:pt x="176" y="94"/>
                    </a:cubicBezTo>
                    <a:cubicBezTo>
                      <a:pt x="155" y="78"/>
                      <a:pt x="133" y="62"/>
                      <a:pt x="106" y="60"/>
                    </a:cubicBezTo>
                    <a:cubicBezTo>
                      <a:pt x="121" y="69"/>
                      <a:pt x="138" y="80"/>
                      <a:pt x="152" y="93"/>
                    </a:cubicBezTo>
                    <a:cubicBezTo>
                      <a:pt x="157" y="96"/>
                      <a:pt x="166" y="101"/>
                      <a:pt x="163" y="108"/>
                    </a:cubicBezTo>
                    <a:cubicBezTo>
                      <a:pt x="157" y="111"/>
                      <a:pt x="156" y="105"/>
                      <a:pt x="153" y="103"/>
                    </a:cubicBezTo>
                    <a:cubicBezTo>
                      <a:pt x="143" y="93"/>
                      <a:pt x="130" y="83"/>
                      <a:pt x="117" y="76"/>
                    </a:cubicBezTo>
                    <a:cubicBezTo>
                      <a:pt x="105" y="69"/>
                      <a:pt x="92" y="60"/>
                      <a:pt x="77" y="60"/>
                    </a:cubicBezTo>
                    <a:cubicBezTo>
                      <a:pt x="85" y="70"/>
                      <a:pt x="93" y="80"/>
                      <a:pt x="101" y="90"/>
                    </a:cubicBezTo>
                    <a:cubicBezTo>
                      <a:pt x="110" y="99"/>
                      <a:pt x="121" y="108"/>
                      <a:pt x="126" y="119"/>
                    </a:cubicBezTo>
                    <a:cubicBezTo>
                      <a:pt x="127" y="121"/>
                      <a:pt x="129" y="125"/>
                      <a:pt x="128" y="127"/>
                    </a:cubicBezTo>
                    <a:cubicBezTo>
                      <a:pt x="122" y="131"/>
                      <a:pt x="121" y="124"/>
                      <a:pt x="118" y="121"/>
                    </a:cubicBezTo>
                    <a:cubicBezTo>
                      <a:pt x="112" y="113"/>
                      <a:pt x="103" y="104"/>
                      <a:pt x="95" y="95"/>
                    </a:cubicBezTo>
                    <a:cubicBezTo>
                      <a:pt x="87" y="86"/>
                      <a:pt x="81" y="75"/>
                      <a:pt x="73" y="67"/>
                    </a:cubicBezTo>
                    <a:cubicBezTo>
                      <a:pt x="70" y="72"/>
                      <a:pt x="70" y="78"/>
                      <a:pt x="70" y="84"/>
                    </a:cubicBezTo>
                    <a:cubicBezTo>
                      <a:pt x="79" y="96"/>
                      <a:pt x="93" y="150"/>
                      <a:pt x="87" y="155"/>
                    </a:cubicBezTo>
                    <a:cubicBezTo>
                      <a:pt x="84" y="158"/>
                      <a:pt x="74" y="158"/>
                      <a:pt x="67" y="162"/>
                    </a:cubicBezTo>
                    <a:cubicBezTo>
                      <a:pt x="68" y="178"/>
                      <a:pt x="77" y="199"/>
                      <a:pt x="85" y="216"/>
                    </a:cubicBezTo>
                    <a:cubicBezTo>
                      <a:pt x="89" y="223"/>
                      <a:pt x="96" y="234"/>
                      <a:pt x="91" y="240"/>
                    </a:cubicBezTo>
                    <a:cubicBezTo>
                      <a:pt x="87" y="239"/>
                      <a:pt x="85" y="233"/>
                      <a:pt x="83" y="229"/>
                    </a:cubicBezTo>
                    <a:cubicBezTo>
                      <a:pt x="79" y="220"/>
                      <a:pt x="75" y="212"/>
                      <a:pt x="71" y="204"/>
                    </a:cubicBezTo>
                    <a:cubicBezTo>
                      <a:pt x="64" y="191"/>
                      <a:pt x="61" y="178"/>
                      <a:pt x="58" y="167"/>
                    </a:cubicBezTo>
                    <a:cubicBezTo>
                      <a:pt x="56" y="169"/>
                      <a:pt x="54" y="170"/>
                      <a:pt x="53" y="172"/>
                    </a:cubicBezTo>
                    <a:cubicBezTo>
                      <a:pt x="57" y="193"/>
                      <a:pt x="70" y="218"/>
                      <a:pt x="75" y="239"/>
                    </a:cubicBezTo>
                    <a:cubicBezTo>
                      <a:pt x="72" y="242"/>
                      <a:pt x="72" y="246"/>
                      <a:pt x="68" y="248"/>
                    </a:cubicBezTo>
                    <a:cubicBezTo>
                      <a:pt x="64" y="249"/>
                      <a:pt x="64" y="244"/>
                      <a:pt x="61" y="243"/>
                    </a:cubicBezTo>
                    <a:cubicBezTo>
                      <a:pt x="59" y="244"/>
                      <a:pt x="59" y="247"/>
                      <a:pt x="56" y="248"/>
                    </a:cubicBezTo>
                    <a:cubicBezTo>
                      <a:pt x="52" y="248"/>
                      <a:pt x="51" y="243"/>
                      <a:pt x="48" y="242"/>
                    </a:cubicBezTo>
                    <a:cubicBezTo>
                      <a:pt x="45" y="244"/>
                      <a:pt x="44" y="247"/>
                      <a:pt x="39" y="249"/>
                    </a:cubicBez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" name="Freeform 696"/>
              <p:cNvSpPr>
                <a:spLocks/>
              </p:cNvSpPr>
              <p:nvPr/>
            </p:nvSpPr>
            <p:spPr bwMode="auto">
              <a:xfrm>
                <a:off x="3563826" y="2975604"/>
                <a:ext cx="70818" cy="3244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6" y="2"/>
                  </a:cxn>
                  <a:cxn ang="0">
                    <a:pos x="30" y="12"/>
                  </a:cxn>
                  <a:cxn ang="0">
                    <a:pos x="1" y="11"/>
                  </a:cxn>
                  <a:cxn ang="0">
                    <a:pos x="0" y="4"/>
                  </a:cxn>
                </a:cxnLst>
                <a:rect l="0" t="0" r="r" b="b"/>
                <a:pathLst>
                  <a:path w="32" h="15">
                    <a:moveTo>
                      <a:pt x="0" y="4"/>
                    </a:moveTo>
                    <a:cubicBezTo>
                      <a:pt x="0" y="4"/>
                      <a:pt x="18" y="0"/>
                      <a:pt x="26" y="2"/>
                    </a:cubicBezTo>
                    <a:cubicBezTo>
                      <a:pt x="32" y="5"/>
                      <a:pt x="31" y="10"/>
                      <a:pt x="30" y="12"/>
                    </a:cubicBezTo>
                    <a:cubicBezTo>
                      <a:pt x="28" y="15"/>
                      <a:pt x="5" y="11"/>
                      <a:pt x="1" y="11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D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" name="Freeform 697"/>
              <p:cNvSpPr>
                <a:spLocks/>
              </p:cNvSpPr>
              <p:nvPr/>
            </p:nvSpPr>
            <p:spPr bwMode="auto">
              <a:xfrm>
                <a:off x="3615205" y="2994575"/>
                <a:ext cx="5901" cy="1032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3" y="4"/>
                      <a:pt x="4" y="3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Freeform 698"/>
              <p:cNvSpPr>
                <a:spLocks/>
              </p:cNvSpPr>
              <p:nvPr/>
            </p:nvSpPr>
            <p:spPr bwMode="auto">
              <a:xfrm>
                <a:off x="3608716" y="2991587"/>
                <a:ext cx="7377" cy="1327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5"/>
                  </a:cxn>
                  <a:cxn ang="0">
                    <a:pos x="3" y="2"/>
                  </a:cxn>
                  <a:cxn ang="0">
                    <a:pos x="1" y="1"/>
                  </a:cxn>
                  <a:cxn ang="0">
                    <a:pos x="0" y="3"/>
                  </a:cxn>
                </a:cxnLst>
                <a:rect l="0" t="0" r="r" b="b"/>
                <a:pathLst>
                  <a:path w="3" h="5">
                    <a:moveTo>
                      <a:pt x="0" y="3"/>
                    </a:moveTo>
                    <a:cubicBezTo>
                      <a:pt x="0" y="4"/>
                      <a:pt x="1" y="5"/>
                      <a:pt x="2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" name="Freeform 699"/>
              <p:cNvSpPr>
                <a:spLocks/>
              </p:cNvSpPr>
              <p:nvPr/>
            </p:nvSpPr>
            <p:spPr bwMode="auto">
              <a:xfrm>
                <a:off x="3597570" y="2991269"/>
                <a:ext cx="8852" cy="1032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4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" name="Freeform 700"/>
              <p:cNvSpPr>
                <a:spLocks/>
              </p:cNvSpPr>
              <p:nvPr/>
            </p:nvSpPr>
            <p:spPr bwMode="auto">
              <a:xfrm>
                <a:off x="3579730" y="2993192"/>
                <a:ext cx="7376" cy="1032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Freeform 701"/>
              <p:cNvSpPr>
                <a:spLocks/>
              </p:cNvSpPr>
              <p:nvPr/>
            </p:nvSpPr>
            <p:spPr bwMode="auto">
              <a:xfrm>
                <a:off x="3566777" y="2990356"/>
                <a:ext cx="8852" cy="1032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2" y="4"/>
                    </a:cubicBezTo>
                    <a:cubicBezTo>
                      <a:pt x="3" y="3"/>
                      <a:pt x="4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雷奥与狗0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1" b="11443"/>
          <a:stretch>
            <a:fillRect/>
          </a:stretch>
        </p:blipFill>
        <p:spPr bwMode="auto">
          <a:xfrm>
            <a:off x="2714625" y="428625"/>
            <a:ext cx="5526088" cy="578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15063" y="6357938"/>
            <a:ext cx="2786062" cy="3238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1500">
                <a:effectLst>
                  <a:outerShdw blurRad="38100" dist="38100" dir="2700000" algn="tl">
                    <a:srgbClr val="DDDDDD"/>
                  </a:outerShdw>
                </a:effectLst>
                <a:latin typeface="华文新魏" charset="0"/>
                <a:ea typeface="华文新魏" charset="0"/>
                <a:cs typeface="华文新魏" charset="0"/>
              </a:rPr>
              <a:t>幼儿园游戏探究活动 大班上册</a:t>
            </a:r>
          </a:p>
        </p:txBody>
      </p:sp>
      <p:grpSp>
        <p:nvGrpSpPr>
          <p:cNvPr id="40964" name="组合 66"/>
          <p:cNvGrpSpPr>
            <a:grpSpLocks/>
          </p:cNvGrpSpPr>
          <p:nvPr/>
        </p:nvGrpSpPr>
        <p:grpSpPr bwMode="auto">
          <a:xfrm>
            <a:off x="-15875" y="0"/>
            <a:ext cx="1516063" cy="6858000"/>
            <a:chOff x="-15875" y="0"/>
            <a:chExt cx="1516063" cy="6858000"/>
          </a:xfrm>
        </p:grpSpPr>
        <p:sp>
          <p:nvSpPr>
            <p:cNvPr id="5" name="矩形 4"/>
            <p:cNvSpPr/>
            <p:nvPr/>
          </p:nvSpPr>
          <p:spPr>
            <a:xfrm flipV="1">
              <a:off x="-15875" y="0"/>
              <a:ext cx="1516063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40966" name="矩形 6"/>
            <p:cNvSpPr>
              <a:spLocks noChangeArrowheads="1"/>
            </p:cNvSpPr>
            <p:nvPr/>
          </p:nvSpPr>
          <p:spPr bwMode="auto">
            <a:xfrm>
              <a:off x="357188" y="428625"/>
              <a:ext cx="714375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4800" b="1">
                  <a:solidFill>
                    <a:schemeClr val="bg1"/>
                  </a:solidFill>
                  <a:latin typeface="方正正粗黑简体" charset="0"/>
                  <a:ea typeface="方正正粗黑简体" charset="0"/>
                  <a:cs typeface="方正正粗黑简体" charset="0"/>
                </a:rPr>
                <a:t>生气汤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1454150" y="0"/>
              <a:ext cx="46038" cy="6858000"/>
            </a:xfrm>
            <a:prstGeom prst="rect">
              <a:avLst/>
            </a:prstGeom>
            <a:solidFill>
              <a:srgbClr val="2D7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grpSp>
          <p:nvGrpSpPr>
            <p:cNvPr id="40968" name="Group 280"/>
            <p:cNvGrpSpPr>
              <a:grpSpLocks/>
            </p:cNvGrpSpPr>
            <p:nvPr/>
          </p:nvGrpSpPr>
          <p:grpSpPr bwMode="auto">
            <a:xfrm rot="900000">
              <a:off x="276077" y="5037620"/>
              <a:ext cx="920762" cy="1408690"/>
              <a:chOff x="3524440" y="2612395"/>
              <a:chExt cx="855725" cy="1308656"/>
            </a:xfrm>
          </p:grpSpPr>
          <p:sp>
            <p:nvSpPr>
              <p:cNvPr id="9" name="Freeform 671"/>
              <p:cNvSpPr>
                <a:spLocks/>
              </p:cNvSpPr>
              <p:nvPr/>
            </p:nvSpPr>
            <p:spPr bwMode="auto">
              <a:xfrm>
                <a:off x="4229419" y="2971364"/>
                <a:ext cx="134258" cy="166649"/>
              </a:xfrm>
              <a:custGeom>
                <a:avLst/>
                <a:gdLst/>
                <a:ahLst/>
                <a:cxnLst>
                  <a:cxn ang="0">
                    <a:pos x="49" y="23"/>
                  </a:cxn>
                  <a:cxn ang="0">
                    <a:pos x="45" y="14"/>
                  </a:cxn>
                  <a:cxn ang="0">
                    <a:pos x="22" y="22"/>
                  </a:cxn>
                  <a:cxn ang="0">
                    <a:pos x="24" y="14"/>
                  </a:cxn>
                  <a:cxn ang="0">
                    <a:pos x="25" y="8"/>
                  </a:cxn>
                  <a:cxn ang="0">
                    <a:pos x="15" y="6"/>
                  </a:cxn>
                  <a:cxn ang="0">
                    <a:pos x="10" y="21"/>
                  </a:cxn>
                  <a:cxn ang="0">
                    <a:pos x="5" y="28"/>
                  </a:cxn>
                  <a:cxn ang="0">
                    <a:pos x="5" y="33"/>
                  </a:cxn>
                  <a:cxn ang="0">
                    <a:pos x="4" y="34"/>
                  </a:cxn>
                  <a:cxn ang="0">
                    <a:pos x="3" y="54"/>
                  </a:cxn>
                  <a:cxn ang="0">
                    <a:pos x="15" y="58"/>
                  </a:cxn>
                  <a:cxn ang="0">
                    <a:pos x="18" y="60"/>
                  </a:cxn>
                  <a:cxn ang="0">
                    <a:pos x="32" y="71"/>
                  </a:cxn>
                  <a:cxn ang="0">
                    <a:pos x="40" y="64"/>
                  </a:cxn>
                  <a:cxn ang="0">
                    <a:pos x="40" y="64"/>
                  </a:cxn>
                  <a:cxn ang="0">
                    <a:pos x="32" y="55"/>
                  </a:cxn>
                  <a:cxn ang="0">
                    <a:pos x="31" y="52"/>
                  </a:cxn>
                  <a:cxn ang="0">
                    <a:pos x="31" y="52"/>
                  </a:cxn>
                  <a:cxn ang="0">
                    <a:pos x="50" y="58"/>
                  </a:cxn>
                  <a:cxn ang="0">
                    <a:pos x="53" y="46"/>
                  </a:cxn>
                  <a:cxn ang="0">
                    <a:pos x="38" y="42"/>
                  </a:cxn>
                  <a:cxn ang="0">
                    <a:pos x="39" y="42"/>
                  </a:cxn>
                  <a:cxn ang="0">
                    <a:pos x="43" y="41"/>
                  </a:cxn>
                  <a:cxn ang="0">
                    <a:pos x="48" y="39"/>
                  </a:cxn>
                  <a:cxn ang="0">
                    <a:pos x="54" y="38"/>
                  </a:cxn>
                  <a:cxn ang="0">
                    <a:pos x="55" y="27"/>
                  </a:cxn>
                  <a:cxn ang="0">
                    <a:pos x="46" y="27"/>
                  </a:cxn>
                  <a:cxn ang="0">
                    <a:pos x="43" y="28"/>
                  </a:cxn>
                  <a:cxn ang="0">
                    <a:pos x="40" y="29"/>
                  </a:cxn>
                  <a:cxn ang="0">
                    <a:pos x="49" y="23"/>
                  </a:cxn>
                </a:cxnLst>
                <a:rect l="0" t="0" r="r" b="b"/>
                <a:pathLst>
                  <a:path w="60" h="75">
                    <a:moveTo>
                      <a:pt x="49" y="23"/>
                    </a:moveTo>
                    <a:cubicBezTo>
                      <a:pt x="53" y="19"/>
                      <a:pt x="49" y="14"/>
                      <a:pt x="45" y="14"/>
                    </a:cubicBezTo>
                    <a:cubicBezTo>
                      <a:pt x="37" y="14"/>
                      <a:pt x="30" y="18"/>
                      <a:pt x="22" y="22"/>
                    </a:cubicBezTo>
                    <a:cubicBezTo>
                      <a:pt x="23" y="19"/>
                      <a:pt x="24" y="17"/>
                      <a:pt x="24" y="14"/>
                    </a:cubicBezTo>
                    <a:cubicBezTo>
                      <a:pt x="25" y="12"/>
                      <a:pt x="25" y="10"/>
                      <a:pt x="25" y="8"/>
                    </a:cubicBezTo>
                    <a:cubicBezTo>
                      <a:pt x="26" y="2"/>
                      <a:pt x="16" y="0"/>
                      <a:pt x="15" y="6"/>
                    </a:cubicBezTo>
                    <a:cubicBezTo>
                      <a:pt x="14" y="12"/>
                      <a:pt x="12" y="16"/>
                      <a:pt x="10" y="21"/>
                    </a:cubicBezTo>
                    <a:cubicBezTo>
                      <a:pt x="9" y="24"/>
                      <a:pt x="7" y="26"/>
                      <a:pt x="5" y="28"/>
                    </a:cubicBezTo>
                    <a:cubicBezTo>
                      <a:pt x="3" y="30"/>
                      <a:pt x="4" y="32"/>
                      <a:pt x="5" y="33"/>
                    </a:cubicBezTo>
                    <a:cubicBezTo>
                      <a:pt x="5" y="34"/>
                      <a:pt x="5" y="34"/>
                      <a:pt x="4" y="34"/>
                    </a:cubicBezTo>
                    <a:cubicBezTo>
                      <a:pt x="3" y="39"/>
                      <a:pt x="0" y="50"/>
                      <a:pt x="3" y="54"/>
                    </a:cubicBezTo>
                    <a:cubicBezTo>
                      <a:pt x="5" y="58"/>
                      <a:pt x="10" y="58"/>
                      <a:pt x="15" y="58"/>
                    </a:cubicBezTo>
                    <a:cubicBezTo>
                      <a:pt x="16" y="59"/>
                      <a:pt x="16" y="60"/>
                      <a:pt x="18" y="60"/>
                    </a:cubicBezTo>
                    <a:cubicBezTo>
                      <a:pt x="24" y="62"/>
                      <a:pt x="27" y="67"/>
                      <a:pt x="32" y="71"/>
                    </a:cubicBezTo>
                    <a:cubicBezTo>
                      <a:pt x="36" y="75"/>
                      <a:pt x="42" y="69"/>
                      <a:pt x="40" y="64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7" y="60"/>
                      <a:pt x="35" y="57"/>
                      <a:pt x="32" y="55"/>
                    </a:cubicBezTo>
                    <a:cubicBezTo>
                      <a:pt x="32" y="54"/>
                      <a:pt x="31" y="53"/>
                      <a:pt x="31" y="52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37" y="53"/>
                      <a:pt x="44" y="56"/>
                      <a:pt x="50" y="58"/>
                    </a:cubicBezTo>
                    <a:cubicBezTo>
                      <a:pt x="58" y="60"/>
                      <a:pt x="60" y="48"/>
                      <a:pt x="53" y="46"/>
                    </a:cubicBezTo>
                    <a:cubicBezTo>
                      <a:pt x="48" y="45"/>
                      <a:pt x="43" y="43"/>
                      <a:pt x="38" y="42"/>
                    </a:cubicBezTo>
                    <a:cubicBezTo>
                      <a:pt x="38" y="42"/>
                      <a:pt x="39" y="42"/>
                      <a:pt x="39" y="42"/>
                    </a:cubicBezTo>
                    <a:cubicBezTo>
                      <a:pt x="40" y="42"/>
                      <a:pt x="42" y="42"/>
                      <a:pt x="43" y="41"/>
                    </a:cubicBezTo>
                    <a:cubicBezTo>
                      <a:pt x="44" y="41"/>
                      <a:pt x="46" y="40"/>
                      <a:pt x="48" y="39"/>
                    </a:cubicBezTo>
                    <a:cubicBezTo>
                      <a:pt x="51" y="39"/>
                      <a:pt x="53" y="38"/>
                      <a:pt x="54" y="38"/>
                    </a:cubicBezTo>
                    <a:cubicBezTo>
                      <a:pt x="60" y="37"/>
                      <a:pt x="60" y="29"/>
                      <a:pt x="55" y="27"/>
                    </a:cubicBezTo>
                    <a:cubicBezTo>
                      <a:pt x="51" y="25"/>
                      <a:pt x="49" y="26"/>
                      <a:pt x="46" y="27"/>
                    </a:cubicBezTo>
                    <a:cubicBezTo>
                      <a:pt x="45" y="27"/>
                      <a:pt x="44" y="28"/>
                      <a:pt x="43" y="28"/>
                    </a:cubicBezTo>
                    <a:cubicBezTo>
                      <a:pt x="42" y="28"/>
                      <a:pt x="41" y="29"/>
                      <a:pt x="40" y="29"/>
                    </a:cubicBezTo>
                    <a:cubicBezTo>
                      <a:pt x="44" y="27"/>
                      <a:pt x="47" y="25"/>
                      <a:pt x="49" y="2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" name="Freeform 672"/>
              <p:cNvSpPr>
                <a:spLocks/>
              </p:cNvSpPr>
              <p:nvPr/>
            </p:nvSpPr>
            <p:spPr bwMode="auto">
              <a:xfrm>
                <a:off x="3559656" y="3385250"/>
                <a:ext cx="137209" cy="153376"/>
              </a:xfrm>
              <a:custGeom>
                <a:avLst/>
                <a:gdLst/>
                <a:ahLst/>
                <a:cxnLst>
                  <a:cxn ang="0">
                    <a:pos x="7" y="41"/>
                  </a:cxn>
                  <a:cxn ang="0">
                    <a:pos x="2" y="32"/>
                  </a:cxn>
                  <a:cxn ang="0">
                    <a:pos x="22" y="17"/>
                  </a:cxn>
                  <a:cxn ang="0">
                    <a:pos x="14" y="15"/>
                  </a:cxn>
                  <a:cxn ang="0">
                    <a:pos x="9" y="12"/>
                  </a:cxn>
                  <a:cxn ang="0">
                    <a:pos x="13" y="2"/>
                  </a:cxn>
                  <a:cxn ang="0">
                    <a:pos x="28" y="7"/>
                  </a:cxn>
                  <a:cxn ang="0">
                    <a:pos x="36" y="6"/>
                  </a:cxn>
                  <a:cxn ang="0">
                    <a:pos x="41" y="9"/>
                  </a:cxn>
                  <a:cxn ang="0">
                    <a:pos x="42" y="9"/>
                  </a:cxn>
                  <a:cxn ang="0">
                    <a:pos x="59" y="19"/>
                  </a:cxn>
                  <a:cxn ang="0">
                    <a:pos x="55" y="31"/>
                  </a:cxn>
                  <a:cxn ang="0">
                    <a:pos x="56" y="35"/>
                  </a:cxn>
                  <a:cxn ang="0">
                    <a:pos x="57" y="53"/>
                  </a:cxn>
                  <a:cxn ang="0">
                    <a:pos x="47" y="56"/>
                  </a:cxn>
                  <a:cxn ang="0">
                    <a:pos x="47" y="56"/>
                  </a:cxn>
                  <a:cxn ang="0">
                    <a:pos x="44" y="44"/>
                  </a:cxn>
                  <a:cxn ang="0">
                    <a:pos x="42" y="41"/>
                  </a:cxn>
                  <a:cxn ang="0">
                    <a:pos x="42" y="41"/>
                  </a:cxn>
                  <a:cxn ang="0">
                    <a:pos x="36" y="61"/>
                  </a:cxn>
                  <a:cxn ang="0">
                    <a:pos x="25" y="56"/>
                  </a:cxn>
                  <a:cxn ang="0">
                    <a:pos x="30" y="42"/>
                  </a:cxn>
                  <a:cxn ang="0">
                    <a:pos x="29" y="42"/>
                  </a:cxn>
                  <a:cxn ang="0">
                    <a:pos x="26" y="46"/>
                  </a:cxn>
                  <a:cxn ang="0">
                    <a:pos x="22" y="48"/>
                  </a:cxn>
                  <a:cxn ang="0">
                    <a:pos x="17" y="53"/>
                  </a:cxn>
                  <a:cxn ang="0">
                    <a:pos x="8" y="48"/>
                  </a:cxn>
                  <a:cxn ang="0">
                    <a:pos x="13" y="40"/>
                  </a:cxn>
                  <a:cxn ang="0">
                    <a:pos x="16" y="38"/>
                  </a:cxn>
                  <a:cxn ang="0">
                    <a:pos x="17" y="36"/>
                  </a:cxn>
                  <a:cxn ang="0">
                    <a:pos x="7" y="41"/>
                  </a:cxn>
                </a:cxnLst>
                <a:rect l="0" t="0" r="r" b="b"/>
                <a:pathLst>
                  <a:path w="61" h="68">
                    <a:moveTo>
                      <a:pt x="7" y="41"/>
                    </a:moveTo>
                    <a:cubicBezTo>
                      <a:pt x="2" y="42"/>
                      <a:pt x="0" y="36"/>
                      <a:pt x="2" y="32"/>
                    </a:cubicBezTo>
                    <a:cubicBezTo>
                      <a:pt x="7" y="25"/>
                      <a:pt x="14" y="22"/>
                      <a:pt x="22" y="17"/>
                    </a:cubicBezTo>
                    <a:cubicBezTo>
                      <a:pt x="19" y="17"/>
                      <a:pt x="17" y="16"/>
                      <a:pt x="14" y="15"/>
                    </a:cubicBezTo>
                    <a:cubicBezTo>
                      <a:pt x="12" y="14"/>
                      <a:pt x="11" y="13"/>
                      <a:pt x="9" y="12"/>
                    </a:cubicBezTo>
                    <a:cubicBezTo>
                      <a:pt x="3" y="9"/>
                      <a:pt x="7" y="0"/>
                      <a:pt x="13" y="2"/>
                    </a:cubicBezTo>
                    <a:cubicBezTo>
                      <a:pt x="18" y="5"/>
                      <a:pt x="23" y="6"/>
                      <a:pt x="28" y="7"/>
                    </a:cubicBezTo>
                    <a:cubicBezTo>
                      <a:pt x="31" y="7"/>
                      <a:pt x="34" y="7"/>
                      <a:pt x="36" y="6"/>
                    </a:cubicBezTo>
                    <a:cubicBezTo>
                      <a:pt x="39" y="6"/>
                      <a:pt x="40" y="7"/>
                      <a:pt x="41" y="9"/>
                    </a:cubicBezTo>
                    <a:cubicBezTo>
                      <a:pt x="41" y="9"/>
                      <a:pt x="42" y="9"/>
                      <a:pt x="42" y="9"/>
                    </a:cubicBezTo>
                    <a:cubicBezTo>
                      <a:pt x="46" y="11"/>
                      <a:pt x="57" y="15"/>
                      <a:pt x="59" y="19"/>
                    </a:cubicBezTo>
                    <a:cubicBezTo>
                      <a:pt x="61" y="23"/>
                      <a:pt x="58" y="28"/>
                      <a:pt x="55" y="31"/>
                    </a:cubicBezTo>
                    <a:cubicBezTo>
                      <a:pt x="56" y="32"/>
                      <a:pt x="56" y="34"/>
                      <a:pt x="56" y="35"/>
                    </a:cubicBezTo>
                    <a:cubicBezTo>
                      <a:pt x="54" y="41"/>
                      <a:pt x="56" y="46"/>
                      <a:pt x="57" y="53"/>
                    </a:cubicBezTo>
                    <a:cubicBezTo>
                      <a:pt x="58" y="59"/>
                      <a:pt x="50" y="61"/>
                      <a:pt x="47" y="56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5" y="51"/>
                      <a:pt x="44" y="48"/>
                      <a:pt x="44" y="44"/>
                    </a:cubicBezTo>
                    <a:cubicBezTo>
                      <a:pt x="43" y="43"/>
                      <a:pt x="43" y="42"/>
                      <a:pt x="42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39" y="47"/>
                      <a:pt x="38" y="55"/>
                      <a:pt x="36" y="61"/>
                    </a:cubicBezTo>
                    <a:cubicBezTo>
                      <a:pt x="34" y="68"/>
                      <a:pt x="22" y="64"/>
                      <a:pt x="25" y="56"/>
                    </a:cubicBezTo>
                    <a:cubicBezTo>
                      <a:pt x="27" y="52"/>
                      <a:pt x="28" y="47"/>
                      <a:pt x="30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8" y="44"/>
                      <a:pt x="27" y="45"/>
                      <a:pt x="26" y="46"/>
                    </a:cubicBezTo>
                    <a:cubicBezTo>
                      <a:pt x="26" y="46"/>
                      <a:pt x="23" y="48"/>
                      <a:pt x="22" y="48"/>
                    </a:cubicBezTo>
                    <a:cubicBezTo>
                      <a:pt x="20" y="51"/>
                      <a:pt x="18" y="52"/>
                      <a:pt x="17" y="53"/>
                    </a:cubicBezTo>
                    <a:cubicBezTo>
                      <a:pt x="14" y="57"/>
                      <a:pt x="7" y="53"/>
                      <a:pt x="8" y="48"/>
                    </a:cubicBezTo>
                    <a:cubicBezTo>
                      <a:pt x="9" y="43"/>
                      <a:pt x="11" y="42"/>
                      <a:pt x="13" y="40"/>
                    </a:cubicBezTo>
                    <a:cubicBezTo>
                      <a:pt x="14" y="39"/>
                      <a:pt x="15" y="39"/>
                      <a:pt x="16" y="38"/>
                    </a:cubicBezTo>
                    <a:cubicBezTo>
                      <a:pt x="16" y="37"/>
                      <a:pt x="17" y="37"/>
                      <a:pt x="17" y="36"/>
                    </a:cubicBezTo>
                    <a:cubicBezTo>
                      <a:pt x="14" y="38"/>
                      <a:pt x="11" y="40"/>
                      <a:pt x="7" y="4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" name="Freeform 673"/>
              <p:cNvSpPr>
                <a:spLocks/>
              </p:cNvSpPr>
              <p:nvPr/>
            </p:nvSpPr>
            <p:spPr bwMode="auto">
              <a:xfrm>
                <a:off x="4153411" y="3540627"/>
                <a:ext cx="210977" cy="274307"/>
              </a:xfrm>
              <a:custGeom>
                <a:avLst/>
                <a:gdLst/>
                <a:ahLst/>
                <a:cxnLst>
                  <a:cxn ang="0">
                    <a:pos x="73" y="93"/>
                  </a:cxn>
                  <a:cxn ang="0">
                    <a:pos x="72" y="91"/>
                  </a:cxn>
                  <a:cxn ang="0">
                    <a:pos x="28" y="10"/>
                  </a:cxn>
                  <a:cxn ang="0">
                    <a:pos x="22" y="9"/>
                  </a:cxn>
                  <a:cxn ang="0">
                    <a:pos x="18" y="6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2" y="10"/>
                  </a:cxn>
                  <a:cxn ang="0">
                    <a:pos x="29" y="60"/>
                  </a:cxn>
                  <a:cxn ang="0">
                    <a:pos x="46" y="97"/>
                  </a:cxn>
                  <a:cxn ang="0">
                    <a:pos x="46" y="97"/>
                  </a:cxn>
                  <a:cxn ang="0">
                    <a:pos x="48" y="103"/>
                  </a:cxn>
                  <a:cxn ang="0">
                    <a:pos x="50" y="106"/>
                  </a:cxn>
                  <a:cxn ang="0">
                    <a:pos x="52" y="110"/>
                  </a:cxn>
                  <a:cxn ang="0">
                    <a:pos x="59" y="120"/>
                  </a:cxn>
                  <a:cxn ang="0">
                    <a:pos x="82" y="112"/>
                  </a:cxn>
                  <a:cxn ang="0">
                    <a:pos x="83" y="112"/>
                  </a:cxn>
                  <a:cxn ang="0">
                    <a:pos x="84" y="112"/>
                  </a:cxn>
                  <a:cxn ang="0">
                    <a:pos x="93" y="104"/>
                  </a:cxn>
                  <a:cxn ang="0">
                    <a:pos x="73" y="93"/>
                  </a:cxn>
                </a:cxnLst>
                <a:rect l="0" t="0" r="r" b="b"/>
                <a:pathLst>
                  <a:path w="96" h="124">
                    <a:moveTo>
                      <a:pt x="73" y="93"/>
                    </a:moveTo>
                    <a:cubicBezTo>
                      <a:pt x="73" y="92"/>
                      <a:pt x="73" y="91"/>
                      <a:pt x="72" y="91"/>
                    </a:cubicBezTo>
                    <a:cubicBezTo>
                      <a:pt x="61" y="62"/>
                      <a:pt x="50" y="32"/>
                      <a:pt x="28" y="10"/>
                    </a:cubicBezTo>
                    <a:cubicBezTo>
                      <a:pt x="26" y="9"/>
                      <a:pt x="24" y="8"/>
                      <a:pt x="22" y="9"/>
                    </a:cubicBezTo>
                    <a:cubicBezTo>
                      <a:pt x="20" y="8"/>
                      <a:pt x="19" y="7"/>
                      <a:pt x="18" y="6"/>
                    </a:cubicBezTo>
                    <a:cubicBezTo>
                      <a:pt x="16" y="4"/>
                      <a:pt x="13" y="4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7" y="0"/>
                      <a:pt x="0" y="5"/>
                      <a:pt x="2" y="10"/>
                    </a:cubicBezTo>
                    <a:cubicBezTo>
                      <a:pt x="11" y="27"/>
                      <a:pt x="21" y="43"/>
                      <a:pt x="29" y="60"/>
                    </a:cubicBezTo>
                    <a:cubicBezTo>
                      <a:pt x="34" y="72"/>
                      <a:pt x="39" y="85"/>
                      <a:pt x="46" y="97"/>
                    </a:cubicBezTo>
                    <a:cubicBezTo>
                      <a:pt x="46" y="97"/>
                      <a:pt x="46" y="97"/>
                      <a:pt x="46" y="97"/>
                    </a:cubicBezTo>
                    <a:cubicBezTo>
                      <a:pt x="47" y="99"/>
                      <a:pt x="48" y="101"/>
                      <a:pt x="48" y="103"/>
                    </a:cubicBezTo>
                    <a:cubicBezTo>
                      <a:pt x="49" y="105"/>
                      <a:pt x="50" y="105"/>
                      <a:pt x="50" y="106"/>
                    </a:cubicBezTo>
                    <a:cubicBezTo>
                      <a:pt x="51" y="107"/>
                      <a:pt x="51" y="109"/>
                      <a:pt x="52" y="110"/>
                    </a:cubicBezTo>
                    <a:cubicBezTo>
                      <a:pt x="53" y="115"/>
                      <a:pt x="56" y="118"/>
                      <a:pt x="59" y="120"/>
                    </a:cubicBezTo>
                    <a:cubicBezTo>
                      <a:pt x="68" y="124"/>
                      <a:pt x="75" y="113"/>
                      <a:pt x="82" y="112"/>
                    </a:cubicBezTo>
                    <a:cubicBezTo>
                      <a:pt x="83" y="112"/>
                      <a:pt x="83" y="112"/>
                      <a:pt x="83" y="112"/>
                    </a:cubicBezTo>
                    <a:cubicBezTo>
                      <a:pt x="83" y="112"/>
                      <a:pt x="84" y="112"/>
                      <a:pt x="84" y="112"/>
                    </a:cubicBezTo>
                    <a:cubicBezTo>
                      <a:pt x="88" y="111"/>
                      <a:pt x="92" y="108"/>
                      <a:pt x="93" y="104"/>
                    </a:cubicBezTo>
                    <a:cubicBezTo>
                      <a:pt x="96" y="91"/>
                      <a:pt x="80" y="94"/>
                      <a:pt x="73" y="9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Freeform 674"/>
              <p:cNvSpPr>
                <a:spLocks/>
              </p:cNvSpPr>
              <p:nvPr/>
            </p:nvSpPr>
            <p:spPr bwMode="auto">
              <a:xfrm>
                <a:off x="4254801" y="3728513"/>
                <a:ext cx="123931" cy="119457"/>
              </a:xfrm>
              <a:custGeom>
                <a:avLst/>
                <a:gdLst/>
                <a:ahLst/>
                <a:cxnLst>
                  <a:cxn ang="0">
                    <a:pos x="50" y="3"/>
                  </a:cxn>
                  <a:cxn ang="0">
                    <a:pos x="39" y="4"/>
                  </a:cxn>
                  <a:cxn ang="0">
                    <a:pos x="25" y="12"/>
                  </a:cxn>
                  <a:cxn ang="0">
                    <a:pos x="24" y="15"/>
                  </a:cxn>
                  <a:cxn ang="0">
                    <a:pos x="17" y="20"/>
                  </a:cxn>
                  <a:cxn ang="0">
                    <a:pos x="7" y="23"/>
                  </a:cxn>
                  <a:cxn ang="0">
                    <a:pos x="6" y="23"/>
                  </a:cxn>
                  <a:cxn ang="0">
                    <a:pos x="5" y="24"/>
                  </a:cxn>
                  <a:cxn ang="0">
                    <a:pos x="3" y="27"/>
                  </a:cxn>
                  <a:cxn ang="0">
                    <a:pos x="3" y="28"/>
                  </a:cxn>
                  <a:cxn ang="0">
                    <a:pos x="53" y="22"/>
                  </a:cxn>
                  <a:cxn ang="0">
                    <a:pos x="55" y="15"/>
                  </a:cxn>
                  <a:cxn ang="0">
                    <a:pos x="56" y="12"/>
                  </a:cxn>
                  <a:cxn ang="0">
                    <a:pos x="50" y="3"/>
                  </a:cxn>
                </a:cxnLst>
                <a:rect l="0" t="0" r="r" b="b"/>
                <a:pathLst>
                  <a:path w="56" h="54">
                    <a:moveTo>
                      <a:pt x="50" y="3"/>
                    </a:moveTo>
                    <a:cubicBezTo>
                      <a:pt x="46" y="0"/>
                      <a:pt x="42" y="2"/>
                      <a:pt x="39" y="4"/>
                    </a:cubicBezTo>
                    <a:cubicBezTo>
                      <a:pt x="34" y="6"/>
                      <a:pt x="29" y="8"/>
                      <a:pt x="25" y="12"/>
                    </a:cubicBezTo>
                    <a:cubicBezTo>
                      <a:pt x="25" y="13"/>
                      <a:pt x="24" y="14"/>
                      <a:pt x="24" y="15"/>
                    </a:cubicBezTo>
                    <a:cubicBezTo>
                      <a:pt x="22" y="17"/>
                      <a:pt x="19" y="18"/>
                      <a:pt x="17" y="20"/>
                    </a:cubicBezTo>
                    <a:cubicBezTo>
                      <a:pt x="13" y="20"/>
                      <a:pt x="10" y="21"/>
                      <a:pt x="7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4"/>
                      <a:pt x="5" y="24"/>
                    </a:cubicBezTo>
                    <a:cubicBezTo>
                      <a:pt x="4" y="25"/>
                      <a:pt x="3" y="26"/>
                      <a:pt x="3" y="27"/>
                    </a:cubicBezTo>
                    <a:cubicBezTo>
                      <a:pt x="3" y="27"/>
                      <a:pt x="3" y="28"/>
                      <a:pt x="3" y="28"/>
                    </a:cubicBezTo>
                    <a:cubicBezTo>
                      <a:pt x="0" y="54"/>
                      <a:pt x="45" y="31"/>
                      <a:pt x="53" y="22"/>
                    </a:cubicBezTo>
                    <a:cubicBezTo>
                      <a:pt x="55" y="20"/>
                      <a:pt x="55" y="17"/>
                      <a:pt x="55" y="15"/>
                    </a:cubicBezTo>
                    <a:cubicBezTo>
                      <a:pt x="56" y="14"/>
                      <a:pt x="56" y="13"/>
                      <a:pt x="56" y="12"/>
                    </a:cubicBezTo>
                    <a:cubicBezTo>
                      <a:pt x="55" y="8"/>
                      <a:pt x="53" y="5"/>
                      <a:pt x="50" y="3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Freeform 675"/>
              <p:cNvSpPr>
                <a:spLocks/>
              </p:cNvSpPr>
              <p:nvPr/>
            </p:nvSpPr>
            <p:spPr bwMode="auto">
              <a:xfrm>
                <a:off x="3923497" y="3595826"/>
                <a:ext cx="82621" cy="322974"/>
              </a:xfrm>
              <a:custGeom>
                <a:avLst/>
                <a:gdLst/>
                <a:ahLst/>
                <a:cxnLst>
                  <a:cxn ang="0">
                    <a:pos x="39" y="112"/>
                  </a:cxn>
                  <a:cxn ang="0">
                    <a:pos x="38" y="108"/>
                  </a:cxn>
                  <a:cxn ang="0">
                    <a:pos x="37" y="98"/>
                  </a:cxn>
                  <a:cxn ang="0">
                    <a:pos x="34" y="45"/>
                  </a:cxn>
                  <a:cxn ang="0">
                    <a:pos x="34" y="6"/>
                  </a:cxn>
                  <a:cxn ang="0">
                    <a:pos x="26" y="2"/>
                  </a:cxn>
                  <a:cxn ang="0">
                    <a:pos x="17" y="1"/>
                  </a:cxn>
                  <a:cxn ang="0">
                    <a:pos x="11" y="2"/>
                  </a:cxn>
                  <a:cxn ang="0">
                    <a:pos x="4" y="38"/>
                  </a:cxn>
                  <a:cxn ang="0">
                    <a:pos x="5" y="73"/>
                  </a:cxn>
                  <a:cxn ang="0">
                    <a:pos x="5" y="82"/>
                  </a:cxn>
                  <a:cxn ang="0">
                    <a:pos x="14" y="119"/>
                  </a:cxn>
                  <a:cxn ang="0">
                    <a:pos x="8" y="123"/>
                  </a:cxn>
                  <a:cxn ang="0">
                    <a:pos x="8" y="123"/>
                  </a:cxn>
                  <a:cxn ang="0">
                    <a:pos x="6" y="124"/>
                  </a:cxn>
                  <a:cxn ang="0">
                    <a:pos x="0" y="135"/>
                  </a:cxn>
                  <a:cxn ang="0">
                    <a:pos x="10" y="144"/>
                  </a:cxn>
                  <a:cxn ang="0">
                    <a:pos x="24" y="141"/>
                  </a:cxn>
                  <a:cxn ang="0">
                    <a:pos x="32" y="134"/>
                  </a:cxn>
                  <a:cxn ang="0">
                    <a:pos x="40" y="124"/>
                  </a:cxn>
                  <a:cxn ang="0">
                    <a:pos x="39" y="112"/>
                  </a:cxn>
                </a:cxnLst>
                <a:rect l="0" t="0" r="r" b="b"/>
                <a:pathLst>
                  <a:path w="40" h="145">
                    <a:moveTo>
                      <a:pt x="39" y="112"/>
                    </a:moveTo>
                    <a:cubicBezTo>
                      <a:pt x="38" y="110"/>
                      <a:pt x="38" y="109"/>
                      <a:pt x="38" y="108"/>
                    </a:cubicBezTo>
                    <a:cubicBezTo>
                      <a:pt x="38" y="104"/>
                      <a:pt x="37" y="101"/>
                      <a:pt x="37" y="98"/>
                    </a:cubicBezTo>
                    <a:cubicBezTo>
                      <a:pt x="37" y="97"/>
                      <a:pt x="34" y="62"/>
                      <a:pt x="34" y="45"/>
                    </a:cubicBezTo>
                    <a:cubicBezTo>
                      <a:pt x="35" y="32"/>
                      <a:pt x="38" y="19"/>
                      <a:pt x="34" y="6"/>
                    </a:cubicBezTo>
                    <a:cubicBezTo>
                      <a:pt x="33" y="2"/>
                      <a:pt x="29" y="1"/>
                      <a:pt x="26" y="2"/>
                    </a:cubicBezTo>
                    <a:cubicBezTo>
                      <a:pt x="24" y="0"/>
                      <a:pt x="20" y="0"/>
                      <a:pt x="17" y="1"/>
                    </a:cubicBezTo>
                    <a:cubicBezTo>
                      <a:pt x="15" y="0"/>
                      <a:pt x="13" y="1"/>
                      <a:pt x="11" y="2"/>
                    </a:cubicBezTo>
                    <a:cubicBezTo>
                      <a:pt x="1" y="9"/>
                      <a:pt x="4" y="28"/>
                      <a:pt x="4" y="38"/>
                    </a:cubicBezTo>
                    <a:cubicBezTo>
                      <a:pt x="5" y="50"/>
                      <a:pt x="4" y="61"/>
                      <a:pt x="5" y="73"/>
                    </a:cubicBezTo>
                    <a:cubicBezTo>
                      <a:pt x="5" y="76"/>
                      <a:pt x="5" y="80"/>
                      <a:pt x="5" y="82"/>
                    </a:cubicBezTo>
                    <a:cubicBezTo>
                      <a:pt x="4" y="91"/>
                      <a:pt x="14" y="119"/>
                      <a:pt x="14" y="119"/>
                    </a:cubicBezTo>
                    <a:cubicBezTo>
                      <a:pt x="14" y="119"/>
                      <a:pt x="10" y="122"/>
                      <a:pt x="8" y="123"/>
                    </a:cubicBezTo>
                    <a:cubicBezTo>
                      <a:pt x="8" y="123"/>
                      <a:pt x="8" y="123"/>
                      <a:pt x="8" y="123"/>
                    </a:cubicBezTo>
                    <a:cubicBezTo>
                      <a:pt x="7" y="123"/>
                      <a:pt x="7" y="123"/>
                      <a:pt x="6" y="124"/>
                    </a:cubicBezTo>
                    <a:cubicBezTo>
                      <a:pt x="2" y="126"/>
                      <a:pt x="0" y="130"/>
                      <a:pt x="0" y="135"/>
                    </a:cubicBezTo>
                    <a:cubicBezTo>
                      <a:pt x="1" y="141"/>
                      <a:pt x="6" y="143"/>
                      <a:pt x="10" y="144"/>
                    </a:cubicBezTo>
                    <a:cubicBezTo>
                      <a:pt x="15" y="145"/>
                      <a:pt x="20" y="144"/>
                      <a:pt x="24" y="141"/>
                    </a:cubicBezTo>
                    <a:cubicBezTo>
                      <a:pt x="26" y="140"/>
                      <a:pt x="32" y="134"/>
                      <a:pt x="32" y="134"/>
                    </a:cubicBezTo>
                    <a:cubicBezTo>
                      <a:pt x="35" y="133"/>
                      <a:pt x="39" y="125"/>
                      <a:pt x="40" y="124"/>
                    </a:cubicBezTo>
                    <a:cubicBezTo>
                      <a:pt x="40" y="121"/>
                      <a:pt x="39" y="113"/>
                      <a:pt x="39" y="112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Freeform 676"/>
              <p:cNvSpPr>
                <a:spLocks/>
              </p:cNvSpPr>
              <p:nvPr/>
            </p:nvSpPr>
            <p:spPr bwMode="auto">
              <a:xfrm>
                <a:off x="3895938" y="3845855"/>
                <a:ext cx="153438" cy="75213"/>
              </a:xfrm>
              <a:custGeom>
                <a:avLst/>
                <a:gdLst/>
                <a:ahLst/>
                <a:cxnLst>
                  <a:cxn ang="0">
                    <a:pos x="3" y="28"/>
                  </a:cxn>
                  <a:cxn ang="0">
                    <a:pos x="5" y="31"/>
                  </a:cxn>
                  <a:cxn ang="0">
                    <a:pos x="12" y="33"/>
                  </a:cxn>
                  <a:cxn ang="0">
                    <a:pos x="50" y="4"/>
                  </a:cxn>
                  <a:cxn ang="0">
                    <a:pos x="49" y="0"/>
                  </a:cxn>
                  <a:cxn ang="0">
                    <a:pos x="42" y="6"/>
                  </a:cxn>
                  <a:cxn ang="0">
                    <a:pos x="25" y="9"/>
                  </a:cxn>
                  <a:cxn ang="0">
                    <a:pos x="22" y="7"/>
                  </a:cxn>
                  <a:cxn ang="0">
                    <a:pos x="10" y="9"/>
                  </a:cxn>
                  <a:cxn ang="0">
                    <a:pos x="1" y="17"/>
                  </a:cxn>
                  <a:cxn ang="0">
                    <a:pos x="3" y="28"/>
                  </a:cxn>
                </a:cxnLst>
                <a:rect l="0" t="0" r="r" b="b"/>
                <a:pathLst>
                  <a:path w="69" h="34">
                    <a:moveTo>
                      <a:pt x="3" y="28"/>
                    </a:moveTo>
                    <a:cubicBezTo>
                      <a:pt x="3" y="29"/>
                      <a:pt x="4" y="30"/>
                      <a:pt x="5" y="31"/>
                    </a:cubicBezTo>
                    <a:cubicBezTo>
                      <a:pt x="7" y="32"/>
                      <a:pt x="9" y="33"/>
                      <a:pt x="12" y="33"/>
                    </a:cubicBezTo>
                    <a:cubicBezTo>
                      <a:pt x="22" y="34"/>
                      <a:pt x="69" y="21"/>
                      <a:pt x="50" y="4"/>
                    </a:cubicBezTo>
                    <a:cubicBezTo>
                      <a:pt x="49" y="4"/>
                      <a:pt x="50" y="2"/>
                      <a:pt x="49" y="0"/>
                    </a:cubicBezTo>
                    <a:cubicBezTo>
                      <a:pt x="48" y="0"/>
                      <a:pt x="43" y="6"/>
                      <a:pt x="42" y="6"/>
                    </a:cubicBezTo>
                    <a:cubicBezTo>
                      <a:pt x="42" y="6"/>
                      <a:pt x="29" y="11"/>
                      <a:pt x="25" y="9"/>
                    </a:cubicBezTo>
                    <a:cubicBezTo>
                      <a:pt x="25" y="8"/>
                      <a:pt x="23" y="7"/>
                      <a:pt x="22" y="7"/>
                    </a:cubicBezTo>
                    <a:cubicBezTo>
                      <a:pt x="17" y="7"/>
                      <a:pt x="14" y="8"/>
                      <a:pt x="10" y="9"/>
                    </a:cubicBezTo>
                    <a:cubicBezTo>
                      <a:pt x="6" y="10"/>
                      <a:pt x="1" y="12"/>
                      <a:pt x="1" y="17"/>
                    </a:cubicBezTo>
                    <a:cubicBezTo>
                      <a:pt x="0" y="20"/>
                      <a:pt x="1" y="25"/>
                      <a:pt x="3" y="2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Freeform 677"/>
              <p:cNvSpPr>
                <a:spLocks/>
              </p:cNvSpPr>
              <p:nvPr/>
            </p:nvSpPr>
            <p:spPr bwMode="auto">
              <a:xfrm>
                <a:off x="3667878" y="3025711"/>
                <a:ext cx="624080" cy="430632"/>
              </a:xfrm>
              <a:custGeom>
                <a:avLst/>
                <a:gdLst/>
                <a:ahLst/>
                <a:cxnLst>
                  <a:cxn ang="0">
                    <a:pos x="246" y="4"/>
                  </a:cxn>
                  <a:cxn ang="0">
                    <a:pos x="264" y="43"/>
                  </a:cxn>
                  <a:cxn ang="0">
                    <a:pos x="166" y="88"/>
                  </a:cxn>
                  <a:cxn ang="0">
                    <a:pos x="210" y="144"/>
                  </a:cxn>
                  <a:cxn ang="0">
                    <a:pos x="110" y="182"/>
                  </a:cxn>
                  <a:cxn ang="0">
                    <a:pos x="96" y="130"/>
                  </a:cxn>
                  <a:cxn ang="0">
                    <a:pos x="26" y="194"/>
                  </a:cxn>
                  <a:cxn ang="0">
                    <a:pos x="0" y="166"/>
                  </a:cxn>
                  <a:cxn ang="0">
                    <a:pos x="113" y="66"/>
                  </a:cxn>
                  <a:cxn ang="0">
                    <a:pos x="246" y="4"/>
                  </a:cxn>
                </a:cxnLst>
                <a:rect l="0" t="0" r="r" b="b"/>
                <a:pathLst>
                  <a:path w="280" h="194">
                    <a:moveTo>
                      <a:pt x="246" y="4"/>
                    </a:moveTo>
                    <a:cubicBezTo>
                      <a:pt x="253" y="0"/>
                      <a:pt x="280" y="38"/>
                      <a:pt x="264" y="43"/>
                    </a:cubicBezTo>
                    <a:cubicBezTo>
                      <a:pt x="262" y="44"/>
                      <a:pt x="166" y="88"/>
                      <a:pt x="166" y="88"/>
                    </a:cubicBezTo>
                    <a:cubicBezTo>
                      <a:pt x="175" y="101"/>
                      <a:pt x="213" y="138"/>
                      <a:pt x="210" y="144"/>
                    </a:cubicBezTo>
                    <a:cubicBezTo>
                      <a:pt x="201" y="162"/>
                      <a:pt x="118" y="194"/>
                      <a:pt x="110" y="182"/>
                    </a:cubicBezTo>
                    <a:cubicBezTo>
                      <a:pt x="96" y="163"/>
                      <a:pt x="102" y="123"/>
                      <a:pt x="96" y="130"/>
                    </a:cubicBezTo>
                    <a:cubicBezTo>
                      <a:pt x="56" y="178"/>
                      <a:pt x="26" y="194"/>
                      <a:pt x="26" y="194"/>
                    </a:cubicBezTo>
                    <a:cubicBezTo>
                      <a:pt x="2" y="189"/>
                      <a:pt x="0" y="166"/>
                      <a:pt x="0" y="166"/>
                    </a:cubicBezTo>
                    <a:cubicBezTo>
                      <a:pt x="55" y="141"/>
                      <a:pt x="82" y="79"/>
                      <a:pt x="113" y="66"/>
                    </a:cubicBezTo>
                    <a:cubicBezTo>
                      <a:pt x="156" y="47"/>
                      <a:pt x="174" y="47"/>
                      <a:pt x="246" y="4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Freeform 678"/>
              <p:cNvSpPr>
                <a:spLocks/>
              </p:cNvSpPr>
              <p:nvPr/>
            </p:nvSpPr>
            <p:spPr bwMode="auto">
              <a:xfrm>
                <a:off x="3875687" y="3197267"/>
                <a:ext cx="414579" cy="468976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8" y="198"/>
                  </a:cxn>
                  <a:cxn ang="0">
                    <a:pos x="82" y="203"/>
                  </a:cxn>
                  <a:cxn ang="0">
                    <a:pos x="173" y="152"/>
                  </a:cxn>
                  <a:cxn ang="0">
                    <a:pos x="185" y="110"/>
                  </a:cxn>
                  <a:cxn ang="0">
                    <a:pos x="76" y="18"/>
                  </a:cxn>
                  <a:cxn ang="0">
                    <a:pos x="0" y="52"/>
                  </a:cxn>
                </a:cxnLst>
                <a:rect l="0" t="0" r="r" b="b"/>
                <a:pathLst>
                  <a:path w="188" h="210">
                    <a:moveTo>
                      <a:pt x="0" y="52"/>
                    </a:moveTo>
                    <a:cubicBezTo>
                      <a:pt x="0" y="52"/>
                      <a:pt x="18" y="163"/>
                      <a:pt x="8" y="198"/>
                    </a:cubicBezTo>
                    <a:cubicBezTo>
                      <a:pt x="5" y="209"/>
                      <a:pt x="63" y="210"/>
                      <a:pt x="82" y="203"/>
                    </a:cubicBezTo>
                    <a:cubicBezTo>
                      <a:pt x="101" y="196"/>
                      <a:pt x="155" y="179"/>
                      <a:pt x="173" y="152"/>
                    </a:cubicBezTo>
                    <a:cubicBezTo>
                      <a:pt x="188" y="129"/>
                      <a:pt x="185" y="110"/>
                      <a:pt x="185" y="110"/>
                    </a:cubicBezTo>
                    <a:cubicBezTo>
                      <a:pt x="161" y="115"/>
                      <a:pt x="76" y="18"/>
                      <a:pt x="76" y="18"/>
                    </a:cubicBezTo>
                    <a:cubicBezTo>
                      <a:pt x="76" y="18"/>
                      <a:pt x="26" y="0"/>
                      <a:pt x="0" y="5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/>
                  </a:gs>
                  <a:gs pos="100000">
                    <a:srgbClr val="00B0F0">
                      <a:lumMod val="60000"/>
                      <a:lumOff val="40000"/>
                    </a:srgbClr>
                  </a:gs>
                </a:gsLst>
                <a:lin ang="27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Freeform 679"/>
              <p:cNvSpPr>
                <a:spLocks noEditPoints="1"/>
              </p:cNvSpPr>
              <p:nvPr/>
            </p:nvSpPr>
            <p:spPr bwMode="auto">
              <a:xfrm>
                <a:off x="3837206" y="3121760"/>
                <a:ext cx="473594" cy="553038"/>
              </a:xfrm>
              <a:custGeom>
                <a:avLst/>
                <a:gdLst/>
                <a:ahLst/>
                <a:cxnLst>
                  <a:cxn ang="0">
                    <a:pos x="90" y="79"/>
                  </a:cxn>
                  <a:cxn ang="0">
                    <a:pos x="101" y="75"/>
                  </a:cxn>
                  <a:cxn ang="0">
                    <a:pos x="83" y="29"/>
                  </a:cxn>
                  <a:cxn ang="0">
                    <a:pos x="68" y="9"/>
                  </a:cxn>
                  <a:cxn ang="0">
                    <a:pos x="73" y="37"/>
                  </a:cxn>
                  <a:cxn ang="0">
                    <a:pos x="90" y="79"/>
                  </a:cxn>
                  <a:cxn ang="0">
                    <a:pos x="33" y="104"/>
                  </a:cxn>
                  <a:cxn ang="0">
                    <a:pos x="45" y="99"/>
                  </a:cxn>
                  <a:cxn ang="0">
                    <a:pos x="33" y="72"/>
                  </a:cxn>
                  <a:cxn ang="0">
                    <a:pos x="13" y="38"/>
                  </a:cxn>
                  <a:cxn ang="0">
                    <a:pos x="3" y="46"/>
                  </a:cxn>
                  <a:cxn ang="0">
                    <a:pos x="20" y="76"/>
                  </a:cxn>
                  <a:cxn ang="0">
                    <a:pos x="33" y="104"/>
                  </a:cxn>
                  <a:cxn ang="0">
                    <a:pos x="200" y="148"/>
                  </a:cxn>
                  <a:cxn ang="0">
                    <a:pos x="120" y="223"/>
                  </a:cxn>
                  <a:cxn ang="0">
                    <a:pos x="61" y="237"/>
                  </a:cxn>
                  <a:cxn ang="0">
                    <a:pos x="28" y="229"/>
                  </a:cxn>
                  <a:cxn ang="0">
                    <a:pos x="23" y="230"/>
                  </a:cxn>
                  <a:cxn ang="0">
                    <a:pos x="27" y="238"/>
                  </a:cxn>
                  <a:cxn ang="0">
                    <a:pos x="37" y="244"/>
                  </a:cxn>
                  <a:cxn ang="0">
                    <a:pos x="72" y="247"/>
                  </a:cxn>
                  <a:cxn ang="0">
                    <a:pos x="138" y="227"/>
                  </a:cxn>
                  <a:cxn ang="0">
                    <a:pos x="211" y="147"/>
                  </a:cxn>
                  <a:cxn ang="0">
                    <a:pos x="200" y="148"/>
                  </a:cxn>
                </a:cxnLst>
                <a:rect l="0" t="0" r="r" b="b"/>
                <a:pathLst>
                  <a:path w="214" h="248">
                    <a:moveTo>
                      <a:pt x="90" y="79"/>
                    </a:moveTo>
                    <a:cubicBezTo>
                      <a:pt x="93" y="85"/>
                      <a:pt x="104" y="82"/>
                      <a:pt x="101" y="75"/>
                    </a:cubicBezTo>
                    <a:cubicBezTo>
                      <a:pt x="95" y="60"/>
                      <a:pt x="89" y="44"/>
                      <a:pt x="83" y="29"/>
                    </a:cubicBezTo>
                    <a:cubicBezTo>
                      <a:pt x="82" y="27"/>
                      <a:pt x="75" y="0"/>
                      <a:pt x="68" y="9"/>
                    </a:cubicBezTo>
                    <a:cubicBezTo>
                      <a:pt x="63" y="16"/>
                      <a:pt x="71" y="31"/>
                      <a:pt x="73" y="37"/>
                    </a:cubicBezTo>
                    <a:cubicBezTo>
                      <a:pt x="79" y="51"/>
                      <a:pt x="84" y="65"/>
                      <a:pt x="90" y="79"/>
                    </a:cubicBezTo>
                    <a:close/>
                    <a:moveTo>
                      <a:pt x="33" y="104"/>
                    </a:moveTo>
                    <a:cubicBezTo>
                      <a:pt x="36" y="113"/>
                      <a:pt x="50" y="107"/>
                      <a:pt x="45" y="99"/>
                    </a:cubicBezTo>
                    <a:cubicBezTo>
                      <a:pt x="40" y="91"/>
                      <a:pt x="38" y="80"/>
                      <a:pt x="33" y="72"/>
                    </a:cubicBezTo>
                    <a:cubicBezTo>
                      <a:pt x="28" y="61"/>
                      <a:pt x="22" y="46"/>
                      <a:pt x="13" y="38"/>
                    </a:cubicBezTo>
                    <a:cubicBezTo>
                      <a:pt x="7" y="33"/>
                      <a:pt x="0" y="40"/>
                      <a:pt x="3" y="46"/>
                    </a:cubicBezTo>
                    <a:cubicBezTo>
                      <a:pt x="9" y="56"/>
                      <a:pt x="14" y="66"/>
                      <a:pt x="20" y="76"/>
                    </a:cubicBezTo>
                    <a:cubicBezTo>
                      <a:pt x="24" y="84"/>
                      <a:pt x="31" y="95"/>
                      <a:pt x="33" y="104"/>
                    </a:cubicBezTo>
                    <a:close/>
                    <a:moveTo>
                      <a:pt x="200" y="148"/>
                    </a:moveTo>
                    <a:cubicBezTo>
                      <a:pt x="201" y="188"/>
                      <a:pt x="151" y="209"/>
                      <a:pt x="120" y="223"/>
                    </a:cubicBezTo>
                    <a:cubicBezTo>
                      <a:pt x="101" y="231"/>
                      <a:pt x="82" y="235"/>
                      <a:pt x="61" y="237"/>
                    </a:cubicBezTo>
                    <a:cubicBezTo>
                      <a:pt x="51" y="237"/>
                      <a:pt x="37" y="233"/>
                      <a:pt x="28" y="229"/>
                    </a:cubicBezTo>
                    <a:cubicBezTo>
                      <a:pt x="27" y="229"/>
                      <a:pt x="25" y="229"/>
                      <a:pt x="23" y="230"/>
                    </a:cubicBezTo>
                    <a:cubicBezTo>
                      <a:pt x="19" y="233"/>
                      <a:pt x="23" y="239"/>
                      <a:pt x="27" y="238"/>
                    </a:cubicBezTo>
                    <a:cubicBezTo>
                      <a:pt x="19" y="240"/>
                      <a:pt x="35" y="243"/>
                      <a:pt x="37" y="244"/>
                    </a:cubicBezTo>
                    <a:cubicBezTo>
                      <a:pt x="49" y="247"/>
                      <a:pt x="60" y="248"/>
                      <a:pt x="72" y="247"/>
                    </a:cubicBezTo>
                    <a:cubicBezTo>
                      <a:pt x="96" y="244"/>
                      <a:pt x="116" y="237"/>
                      <a:pt x="138" y="227"/>
                    </a:cubicBezTo>
                    <a:cubicBezTo>
                      <a:pt x="171" y="212"/>
                      <a:pt x="214" y="189"/>
                      <a:pt x="211" y="147"/>
                    </a:cubicBezTo>
                    <a:cubicBezTo>
                      <a:pt x="210" y="140"/>
                      <a:pt x="200" y="141"/>
                      <a:pt x="200" y="14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Freeform 680"/>
              <p:cNvSpPr>
                <a:spLocks/>
              </p:cNvSpPr>
              <p:nvPr/>
            </p:nvSpPr>
            <p:spPr bwMode="auto">
              <a:xfrm>
                <a:off x="3561738" y="2699598"/>
                <a:ext cx="535559" cy="519118"/>
              </a:xfrm>
              <a:custGeom>
                <a:avLst/>
                <a:gdLst/>
                <a:ahLst/>
                <a:cxnLst>
                  <a:cxn ang="0">
                    <a:pos x="23" y="151"/>
                  </a:cxn>
                  <a:cxn ang="0">
                    <a:pos x="152" y="213"/>
                  </a:cxn>
                  <a:cxn ang="0">
                    <a:pos x="174" y="229"/>
                  </a:cxn>
                  <a:cxn ang="0">
                    <a:pos x="178" y="202"/>
                  </a:cxn>
                  <a:cxn ang="0">
                    <a:pos x="240" y="132"/>
                  </a:cxn>
                  <a:cxn ang="0">
                    <a:pos x="210" y="72"/>
                  </a:cxn>
                  <a:cxn ang="0">
                    <a:pos x="170" y="19"/>
                  </a:cxn>
                  <a:cxn ang="0">
                    <a:pos x="73" y="13"/>
                  </a:cxn>
                  <a:cxn ang="0">
                    <a:pos x="23" y="151"/>
                  </a:cxn>
                </a:cxnLst>
                <a:rect l="0" t="0" r="r" b="b"/>
                <a:pathLst>
                  <a:path w="242" h="234">
                    <a:moveTo>
                      <a:pt x="23" y="151"/>
                    </a:moveTo>
                    <a:cubicBezTo>
                      <a:pt x="45" y="204"/>
                      <a:pt x="103" y="231"/>
                      <a:pt x="152" y="213"/>
                    </a:cubicBezTo>
                    <a:cubicBezTo>
                      <a:pt x="154" y="212"/>
                      <a:pt x="154" y="234"/>
                      <a:pt x="174" y="229"/>
                    </a:cubicBezTo>
                    <a:cubicBezTo>
                      <a:pt x="193" y="224"/>
                      <a:pt x="178" y="202"/>
                      <a:pt x="178" y="202"/>
                    </a:cubicBezTo>
                    <a:cubicBezTo>
                      <a:pt x="207" y="187"/>
                      <a:pt x="235" y="163"/>
                      <a:pt x="240" y="132"/>
                    </a:cubicBezTo>
                    <a:cubicBezTo>
                      <a:pt x="242" y="113"/>
                      <a:pt x="235" y="86"/>
                      <a:pt x="210" y="72"/>
                    </a:cubicBezTo>
                    <a:cubicBezTo>
                      <a:pt x="210" y="72"/>
                      <a:pt x="187" y="33"/>
                      <a:pt x="170" y="19"/>
                    </a:cubicBezTo>
                    <a:cubicBezTo>
                      <a:pt x="146" y="0"/>
                      <a:pt x="103" y="1"/>
                      <a:pt x="73" y="13"/>
                    </a:cubicBezTo>
                    <a:cubicBezTo>
                      <a:pt x="22" y="36"/>
                      <a:pt x="0" y="97"/>
                      <a:pt x="23" y="15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Freeform 681"/>
              <p:cNvSpPr>
                <a:spLocks/>
              </p:cNvSpPr>
              <p:nvPr/>
            </p:nvSpPr>
            <p:spPr bwMode="auto">
              <a:xfrm>
                <a:off x="3707991" y="2902562"/>
                <a:ext cx="32458" cy="39819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2" y="19"/>
                  </a:cxn>
                  <a:cxn ang="0">
                    <a:pos x="15" y="3"/>
                  </a:cxn>
                </a:cxnLst>
                <a:rect l="0" t="0" r="r" b="b"/>
                <a:pathLst>
                  <a:path w="15" h="19">
                    <a:moveTo>
                      <a:pt x="15" y="3"/>
                    </a:moveTo>
                    <a:cubicBezTo>
                      <a:pt x="7" y="0"/>
                      <a:pt x="0" y="9"/>
                      <a:pt x="2" y="19"/>
                    </a:cubicBezTo>
                    <a:cubicBezTo>
                      <a:pt x="2" y="11"/>
                      <a:pt x="8" y="3"/>
                      <a:pt x="15" y="3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Freeform 682"/>
              <p:cNvSpPr>
                <a:spLocks/>
              </p:cNvSpPr>
              <p:nvPr/>
            </p:nvSpPr>
            <p:spPr bwMode="auto">
              <a:xfrm>
                <a:off x="3936334" y="2792429"/>
                <a:ext cx="42786" cy="25071"/>
              </a:xfrm>
              <a:custGeom>
                <a:avLst/>
                <a:gdLst/>
                <a:ahLst/>
                <a:cxnLst>
                  <a:cxn ang="0">
                    <a:pos x="20" y="11"/>
                  </a:cxn>
                  <a:cxn ang="0">
                    <a:pos x="0" y="10"/>
                  </a:cxn>
                  <a:cxn ang="0">
                    <a:pos x="20" y="11"/>
                  </a:cxn>
                </a:cxnLst>
                <a:rect l="0" t="0" r="r" b="b"/>
                <a:pathLst>
                  <a:path w="20" h="11">
                    <a:moveTo>
                      <a:pt x="20" y="11"/>
                    </a:moveTo>
                    <a:cubicBezTo>
                      <a:pt x="10" y="0"/>
                      <a:pt x="1" y="2"/>
                      <a:pt x="0" y="10"/>
                    </a:cubicBezTo>
                    <a:cubicBezTo>
                      <a:pt x="3" y="3"/>
                      <a:pt x="14" y="6"/>
                      <a:pt x="20" y="11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683"/>
              <p:cNvSpPr>
                <a:spLocks/>
              </p:cNvSpPr>
              <p:nvPr/>
            </p:nvSpPr>
            <p:spPr bwMode="auto">
              <a:xfrm>
                <a:off x="3884231" y="2933262"/>
                <a:ext cx="54589" cy="36869"/>
              </a:xfrm>
              <a:custGeom>
                <a:avLst/>
                <a:gdLst/>
                <a:ahLst/>
                <a:cxnLst>
                  <a:cxn ang="0">
                    <a:pos x="3" y="17"/>
                  </a:cxn>
                  <a:cxn ang="0">
                    <a:pos x="21" y="13"/>
                  </a:cxn>
                  <a:cxn ang="0">
                    <a:pos x="3" y="17"/>
                  </a:cxn>
                </a:cxnLst>
                <a:rect l="0" t="0" r="r" b="b"/>
                <a:pathLst>
                  <a:path w="26" h="17">
                    <a:moveTo>
                      <a:pt x="3" y="17"/>
                    </a:moveTo>
                    <a:cubicBezTo>
                      <a:pt x="6" y="10"/>
                      <a:pt x="17" y="3"/>
                      <a:pt x="21" y="13"/>
                    </a:cubicBezTo>
                    <a:cubicBezTo>
                      <a:pt x="26" y="0"/>
                      <a:pt x="0" y="5"/>
                      <a:pt x="3" y="17"/>
                    </a:cubicBezTo>
                    <a:close/>
                  </a:path>
                </a:pathLst>
              </a:custGeom>
              <a:solidFill>
                <a:srgbClr val="FDC5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Freeform 684"/>
              <p:cNvSpPr>
                <a:spLocks/>
              </p:cNvSpPr>
              <p:nvPr/>
            </p:nvSpPr>
            <p:spPr bwMode="auto">
              <a:xfrm>
                <a:off x="3852063" y="3029125"/>
                <a:ext cx="116554" cy="87011"/>
              </a:xfrm>
              <a:custGeom>
                <a:avLst/>
                <a:gdLst/>
                <a:ahLst/>
                <a:cxnLst>
                  <a:cxn ang="0">
                    <a:pos x="19" y="35"/>
                  </a:cxn>
                  <a:cxn ang="0">
                    <a:pos x="31" y="25"/>
                  </a:cxn>
                  <a:cxn ang="0">
                    <a:pos x="47" y="0"/>
                  </a:cxn>
                  <a:cxn ang="0">
                    <a:pos x="0" y="2"/>
                  </a:cxn>
                  <a:cxn ang="0">
                    <a:pos x="19" y="35"/>
                  </a:cxn>
                </a:cxnLst>
                <a:rect l="0" t="0" r="r" b="b"/>
                <a:pathLst>
                  <a:path w="53" h="38">
                    <a:moveTo>
                      <a:pt x="19" y="35"/>
                    </a:moveTo>
                    <a:cubicBezTo>
                      <a:pt x="29" y="38"/>
                      <a:pt x="27" y="26"/>
                      <a:pt x="31" y="25"/>
                    </a:cubicBezTo>
                    <a:cubicBezTo>
                      <a:pt x="42" y="22"/>
                      <a:pt x="51" y="13"/>
                      <a:pt x="47" y="0"/>
                    </a:cubicBezTo>
                    <a:cubicBezTo>
                      <a:pt x="53" y="21"/>
                      <a:pt x="10" y="29"/>
                      <a:pt x="0" y="2"/>
                    </a:cubicBezTo>
                    <a:cubicBezTo>
                      <a:pt x="1" y="11"/>
                      <a:pt x="13" y="33"/>
                      <a:pt x="19" y="35"/>
                    </a:cubicBezTo>
                    <a:close/>
                  </a:path>
                </a:pathLst>
              </a:custGeom>
              <a:solidFill>
                <a:srgbClr val="FA8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Freeform 685"/>
              <p:cNvSpPr>
                <a:spLocks/>
              </p:cNvSpPr>
              <p:nvPr/>
            </p:nvSpPr>
            <p:spPr bwMode="auto">
              <a:xfrm>
                <a:off x="3722985" y="3012204"/>
                <a:ext cx="64916" cy="64890"/>
              </a:xfrm>
              <a:custGeom>
                <a:avLst/>
                <a:gdLst/>
                <a:ahLst/>
                <a:cxnLst>
                  <a:cxn ang="0">
                    <a:pos x="11" y="29"/>
                  </a:cxn>
                  <a:cxn ang="0">
                    <a:pos x="29" y="9"/>
                  </a:cxn>
                  <a:cxn ang="0">
                    <a:pos x="7" y="6"/>
                  </a:cxn>
                  <a:cxn ang="0">
                    <a:pos x="11" y="29"/>
                  </a:cxn>
                </a:cxnLst>
                <a:rect l="0" t="0" r="r" b="b"/>
                <a:pathLst>
                  <a:path w="29" h="29">
                    <a:moveTo>
                      <a:pt x="11" y="29"/>
                    </a:moveTo>
                    <a:cubicBezTo>
                      <a:pt x="21" y="24"/>
                      <a:pt x="29" y="18"/>
                      <a:pt x="29" y="9"/>
                    </a:cubicBezTo>
                    <a:cubicBezTo>
                      <a:pt x="24" y="1"/>
                      <a:pt x="17" y="0"/>
                      <a:pt x="7" y="6"/>
                    </a:cubicBezTo>
                    <a:cubicBezTo>
                      <a:pt x="0" y="13"/>
                      <a:pt x="2" y="23"/>
                      <a:pt x="11" y="29"/>
                    </a:cubicBezTo>
                    <a:close/>
                  </a:path>
                </a:pathLst>
              </a:custGeom>
              <a:solidFill>
                <a:srgbClr val="FCA0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Freeform 686"/>
              <p:cNvSpPr>
                <a:spLocks/>
              </p:cNvSpPr>
              <p:nvPr/>
            </p:nvSpPr>
            <p:spPr bwMode="auto">
              <a:xfrm>
                <a:off x="4015332" y="2907499"/>
                <a:ext cx="67867" cy="61940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15" y="2"/>
                  </a:cxn>
                  <a:cxn ang="0">
                    <a:pos x="1" y="7"/>
                  </a:cxn>
                </a:cxnLst>
                <a:rect l="0" t="0" r="r" b="b"/>
                <a:pathLst>
                  <a:path w="31" h="28">
                    <a:moveTo>
                      <a:pt x="1" y="7"/>
                    </a:moveTo>
                    <a:cubicBezTo>
                      <a:pt x="0" y="28"/>
                      <a:pt x="31" y="11"/>
                      <a:pt x="15" y="2"/>
                    </a:cubicBezTo>
                    <a:cubicBezTo>
                      <a:pt x="11" y="0"/>
                      <a:pt x="5" y="4"/>
                      <a:pt x="1" y="7"/>
                    </a:cubicBezTo>
                    <a:close/>
                  </a:path>
                </a:pathLst>
              </a:custGeom>
              <a:solidFill>
                <a:srgbClr val="FC9E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Freeform 687"/>
              <p:cNvSpPr>
                <a:spLocks/>
              </p:cNvSpPr>
              <p:nvPr/>
            </p:nvSpPr>
            <p:spPr bwMode="auto">
              <a:xfrm>
                <a:off x="3961473" y="2859133"/>
                <a:ext cx="45737" cy="56041"/>
              </a:xfrm>
              <a:custGeom>
                <a:avLst/>
                <a:gdLst/>
                <a:ahLst/>
                <a:cxnLst>
                  <a:cxn ang="0">
                    <a:pos x="3" y="20"/>
                  </a:cxn>
                  <a:cxn ang="0">
                    <a:pos x="20" y="11"/>
                  </a:cxn>
                  <a:cxn ang="0">
                    <a:pos x="7" y="2"/>
                  </a:cxn>
                  <a:cxn ang="0">
                    <a:pos x="3" y="20"/>
                  </a:cxn>
                </a:cxnLst>
                <a:rect l="0" t="0" r="r" b="b"/>
                <a:pathLst>
                  <a:path w="21" h="25">
                    <a:moveTo>
                      <a:pt x="3" y="20"/>
                    </a:moveTo>
                    <a:cubicBezTo>
                      <a:pt x="5" y="25"/>
                      <a:pt x="19" y="16"/>
                      <a:pt x="20" y="11"/>
                    </a:cubicBezTo>
                    <a:cubicBezTo>
                      <a:pt x="21" y="4"/>
                      <a:pt x="12" y="0"/>
                      <a:pt x="7" y="2"/>
                    </a:cubicBezTo>
                    <a:cubicBezTo>
                      <a:pt x="0" y="5"/>
                      <a:pt x="0" y="15"/>
                      <a:pt x="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Freeform 688"/>
              <p:cNvSpPr>
                <a:spLocks/>
              </p:cNvSpPr>
              <p:nvPr/>
            </p:nvSpPr>
            <p:spPr bwMode="auto">
              <a:xfrm>
                <a:off x="3963315" y="2867817"/>
                <a:ext cx="32458" cy="42769"/>
              </a:xfrm>
              <a:custGeom>
                <a:avLst/>
                <a:gdLst/>
                <a:ahLst/>
                <a:cxnLst>
                  <a:cxn ang="0">
                    <a:pos x="15" y="9"/>
                  </a:cxn>
                  <a:cxn ang="0">
                    <a:pos x="2" y="5"/>
                  </a:cxn>
                  <a:cxn ang="0">
                    <a:pos x="1" y="11"/>
                  </a:cxn>
                  <a:cxn ang="0">
                    <a:pos x="15" y="9"/>
                  </a:cxn>
                </a:cxnLst>
                <a:rect l="0" t="0" r="r" b="b"/>
                <a:pathLst>
                  <a:path w="15" h="19">
                    <a:moveTo>
                      <a:pt x="15" y="9"/>
                    </a:moveTo>
                    <a:cubicBezTo>
                      <a:pt x="13" y="2"/>
                      <a:pt x="6" y="0"/>
                      <a:pt x="2" y="5"/>
                    </a:cubicBezTo>
                    <a:cubicBezTo>
                      <a:pt x="0" y="7"/>
                      <a:pt x="1" y="11"/>
                      <a:pt x="1" y="11"/>
                    </a:cubicBezTo>
                    <a:cubicBezTo>
                      <a:pt x="1" y="19"/>
                      <a:pt x="12" y="14"/>
                      <a:pt x="15" y="9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Freeform 689"/>
              <p:cNvSpPr>
                <a:spLocks/>
              </p:cNvSpPr>
              <p:nvPr/>
            </p:nvSpPr>
            <p:spPr bwMode="auto">
              <a:xfrm>
                <a:off x="3967219" y="2874173"/>
                <a:ext cx="20655" cy="26546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9" y="6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cubicBezTo>
                      <a:pt x="8" y="1"/>
                      <a:pt x="4" y="0"/>
                      <a:pt x="1" y="3"/>
                    </a:cubicBezTo>
                    <a:cubicBezTo>
                      <a:pt x="0" y="4"/>
                      <a:pt x="0" y="7"/>
                      <a:pt x="0" y="7"/>
                    </a:cubicBezTo>
                    <a:cubicBezTo>
                      <a:pt x="1" y="11"/>
                      <a:pt x="7" y="8"/>
                      <a:pt x="9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Freeform 690"/>
              <p:cNvSpPr>
                <a:spLocks/>
              </p:cNvSpPr>
              <p:nvPr/>
            </p:nvSpPr>
            <p:spPr bwMode="auto">
              <a:xfrm>
                <a:off x="3965626" y="2875353"/>
                <a:ext cx="13279" cy="13273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4" y="6"/>
                  </a:cxn>
                  <a:cxn ang="0">
                    <a:pos x="5" y="2"/>
                  </a:cxn>
                  <a:cxn ang="0">
                    <a:pos x="2" y="1"/>
                  </a:cxn>
                  <a:cxn ang="0">
                    <a:pos x="1" y="4"/>
                  </a:cxn>
                </a:cxnLst>
                <a:rect l="0" t="0" r="r" b="b"/>
                <a:pathLst>
                  <a:path w="6" h="6">
                    <a:moveTo>
                      <a:pt x="1" y="4"/>
                    </a:moveTo>
                    <a:cubicBezTo>
                      <a:pt x="1" y="5"/>
                      <a:pt x="3" y="6"/>
                      <a:pt x="4" y="6"/>
                    </a:cubicBezTo>
                    <a:cubicBezTo>
                      <a:pt x="5" y="5"/>
                      <a:pt x="6" y="4"/>
                      <a:pt x="5" y="2"/>
                    </a:cubicBezTo>
                    <a:cubicBezTo>
                      <a:pt x="5" y="1"/>
                      <a:pt x="3" y="0"/>
                      <a:pt x="2" y="1"/>
                    </a:cubicBezTo>
                    <a:cubicBezTo>
                      <a:pt x="1" y="1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691"/>
              <p:cNvSpPr>
                <a:spLocks/>
              </p:cNvSpPr>
              <p:nvPr/>
            </p:nvSpPr>
            <p:spPr bwMode="auto">
              <a:xfrm>
                <a:off x="3726097" y="2958042"/>
                <a:ext cx="61965" cy="48668"/>
              </a:xfrm>
              <a:custGeom>
                <a:avLst/>
                <a:gdLst/>
                <a:ahLst/>
                <a:cxnLst>
                  <a:cxn ang="0">
                    <a:pos x="10" y="19"/>
                  </a:cxn>
                  <a:cxn ang="0">
                    <a:pos x="27" y="10"/>
                  </a:cxn>
                  <a:cxn ang="0">
                    <a:pos x="14" y="2"/>
                  </a:cxn>
                  <a:cxn ang="0">
                    <a:pos x="10" y="19"/>
                  </a:cxn>
                </a:cxnLst>
                <a:rect l="0" t="0" r="r" b="b"/>
                <a:pathLst>
                  <a:path w="28" h="23">
                    <a:moveTo>
                      <a:pt x="10" y="19"/>
                    </a:moveTo>
                    <a:cubicBezTo>
                      <a:pt x="14" y="23"/>
                      <a:pt x="26" y="15"/>
                      <a:pt x="27" y="10"/>
                    </a:cubicBezTo>
                    <a:cubicBezTo>
                      <a:pt x="28" y="4"/>
                      <a:pt x="20" y="0"/>
                      <a:pt x="14" y="2"/>
                    </a:cubicBezTo>
                    <a:cubicBezTo>
                      <a:pt x="0" y="6"/>
                      <a:pt x="7" y="16"/>
                      <a:pt x="10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Freeform 692"/>
              <p:cNvSpPr>
                <a:spLocks/>
              </p:cNvSpPr>
              <p:nvPr/>
            </p:nvSpPr>
            <p:spPr bwMode="auto">
              <a:xfrm>
                <a:off x="3749380" y="2970618"/>
                <a:ext cx="45736" cy="39818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3" y="4"/>
                  </a:cxn>
                  <a:cxn ang="0">
                    <a:pos x="3" y="11"/>
                  </a:cxn>
                  <a:cxn ang="0">
                    <a:pos x="15" y="5"/>
                  </a:cxn>
                </a:cxnLst>
                <a:rect l="0" t="0" r="r" b="b"/>
                <a:pathLst>
                  <a:path w="20" h="18">
                    <a:moveTo>
                      <a:pt x="15" y="5"/>
                    </a:moveTo>
                    <a:cubicBezTo>
                      <a:pt x="13" y="1"/>
                      <a:pt x="7" y="0"/>
                      <a:pt x="3" y="4"/>
                    </a:cubicBezTo>
                    <a:cubicBezTo>
                      <a:pt x="3" y="5"/>
                      <a:pt x="0" y="7"/>
                      <a:pt x="3" y="11"/>
                    </a:cubicBezTo>
                    <a:cubicBezTo>
                      <a:pt x="4" y="18"/>
                      <a:pt x="20" y="12"/>
                      <a:pt x="15" y="5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Freeform 693"/>
              <p:cNvSpPr>
                <a:spLocks/>
              </p:cNvSpPr>
              <p:nvPr/>
            </p:nvSpPr>
            <p:spPr bwMode="auto">
              <a:xfrm>
                <a:off x="3751677" y="2978933"/>
                <a:ext cx="22130" cy="20647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1" y="2"/>
                  </a:cxn>
                  <a:cxn ang="0">
                    <a:pos x="1" y="6"/>
                  </a:cxn>
                  <a:cxn ang="0">
                    <a:pos x="7" y="3"/>
                  </a:cxn>
                </a:cxnLst>
                <a:rect l="0" t="0" r="r" b="b"/>
                <a:pathLst>
                  <a:path w="10" h="9">
                    <a:moveTo>
                      <a:pt x="7" y="3"/>
                    </a:moveTo>
                    <a:cubicBezTo>
                      <a:pt x="6" y="1"/>
                      <a:pt x="3" y="0"/>
                      <a:pt x="1" y="2"/>
                    </a:cubicBezTo>
                    <a:cubicBezTo>
                      <a:pt x="1" y="3"/>
                      <a:pt x="0" y="4"/>
                      <a:pt x="1" y="6"/>
                    </a:cubicBezTo>
                    <a:cubicBezTo>
                      <a:pt x="2" y="9"/>
                      <a:pt x="10" y="6"/>
                      <a:pt x="7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Freeform 694"/>
              <p:cNvSpPr>
                <a:spLocks/>
              </p:cNvSpPr>
              <p:nvPr/>
            </p:nvSpPr>
            <p:spPr bwMode="auto">
              <a:xfrm>
                <a:off x="3745452" y="2978550"/>
                <a:ext cx="13279" cy="1032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4" y="4"/>
                  </a:cxn>
                  <a:cxn ang="0">
                    <a:pos x="6" y="1"/>
                  </a:cxn>
                  <a:cxn ang="0">
                    <a:pos x="2" y="1"/>
                  </a:cxn>
                  <a:cxn ang="0">
                    <a:pos x="1" y="3"/>
                  </a:cxn>
                </a:cxnLst>
                <a:rect l="0" t="0" r="r" b="b"/>
                <a:pathLst>
                  <a:path w="6" h="5">
                    <a:moveTo>
                      <a:pt x="1" y="3"/>
                    </a:moveTo>
                    <a:cubicBezTo>
                      <a:pt x="1" y="4"/>
                      <a:pt x="3" y="5"/>
                      <a:pt x="4" y="4"/>
                    </a:cubicBezTo>
                    <a:cubicBezTo>
                      <a:pt x="5" y="3"/>
                      <a:pt x="6" y="2"/>
                      <a:pt x="6" y="1"/>
                    </a:cubicBezTo>
                    <a:cubicBezTo>
                      <a:pt x="5" y="0"/>
                      <a:pt x="4" y="0"/>
                      <a:pt x="2" y="1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Freeform 695"/>
              <p:cNvSpPr>
                <a:spLocks/>
              </p:cNvSpPr>
              <p:nvPr/>
            </p:nvSpPr>
            <p:spPr bwMode="auto">
              <a:xfrm>
                <a:off x="3524052" y="2610982"/>
                <a:ext cx="629982" cy="573684"/>
              </a:xfrm>
              <a:custGeom>
                <a:avLst/>
                <a:gdLst/>
                <a:ahLst/>
                <a:cxnLst>
                  <a:cxn ang="0">
                    <a:pos x="33" y="249"/>
                  </a:cxn>
                  <a:cxn ang="0">
                    <a:pos x="27" y="255"/>
                  </a:cxn>
                  <a:cxn ang="0">
                    <a:pos x="15" y="241"/>
                  </a:cxn>
                  <a:cxn ang="0">
                    <a:pos x="5" y="199"/>
                  </a:cxn>
                  <a:cxn ang="0">
                    <a:pos x="2" y="159"/>
                  </a:cxn>
                  <a:cxn ang="0">
                    <a:pos x="10" y="103"/>
                  </a:cxn>
                  <a:cxn ang="0">
                    <a:pos x="48" y="49"/>
                  </a:cxn>
                  <a:cxn ang="0">
                    <a:pos x="163" y="9"/>
                  </a:cxn>
                  <a:cxn ang="0">
                    <a:pos x="173" y="32"/>
                  </a:cxn>
                  <a:cxn ang="0">
                    <a:pos x="228" y="79"/>
                  </a:cxn>
                  <a:cxn ang="0">
                    <a:pos x="256" y="103"/>
                  </a:cxn>
                  <a:cxn ang="0">
                    <a:pos x="271" y="105"/>
                  </a:cxn>
                  <a:cxn ang="0">
                    <a:pos x="279" y="108"/>
                  </a:cxn>
                  <a:cxn ang="0">
                    <a:pos x="284" y="119"/>
                  </a:cxn>
                  <a:cxn ang="0">
                    <a:pos x="268" y="131"/>
                  </a:cxn>
                  <a:cxn ang="0">
                    <a:pos x="264" y="135"/>
                  </a:cxn>
                  <a:cxn ang="0">
                    <a:pos x="240" y="116"/>
                  </a:cxn>
                  <a:cxn ang="0">
                    <a:pos x="225" y="101"/>
                  </a:cxn>
                  <a:cxn ang="0">
                    <a:pos x="197" y="82"/>
                  </a:cxn>
                  <a:cxn ang="0">
                    <a:pos x="191" y="84"/>
                  </a:cxn>
                  <a:cxn ang="0">
                    <a:pos x="106" y="60"/>
                  </a:cxn>
                  <a:cxn ang="0">
                    <a:pos x="163" y="108"/>
                  </a:cxn>
                  <a:cxn ang="0">
                    <a:pos x="117" y="76"/>
                  </a:cxn>
                  <a:cxn ang="0">
                    <a:pos x="101" y="90"/>
                  </a:cxn>
                  <a:cxn ang="0">
                    <a:pos x="128" y="127"/>
                  </a:cxn>
                  <a:cxn ang="0">
                    <a:pos x="95" y="95"/>
                  </a:cxn>
                  <a:cxn ang="0">
                    <a:pos x="70" y="84"/>
                  </a:cxn>
                  <a:cxn ang="0">
                    <a:pos x="67" y="162"/>
                  </a:cxn>
                  <a:cxn ang="0">
                    <a:pos x="91" y="240"/>
                  </a:cxn>
                  <a:cxn ang="0">
                    <a:pos x="71" y="204"/>
                  </a:cxn>
                  <a:cxn ang="0">
                    <a:pos x="53" y="172"/>
                  </a:cxn>
                  <a:cxn ang="0">
                    <a:pos x="68" y="248"/>
                  </a:cxn>
                  <a:cxn ang="0">
                    <a:pos x="56" y="248"/>
                  </a:cxn>
                  <a:cxn ang="0">
                    <a:pos x="39" y="249"/>
                  </a:cxn>
                </a:cxnLst>
                <a:rect l="0" t="0" r="r" b="b"/>
                <a:pathLst>
                  <a:path w="285" h="258">
                    <a:moveTo>
                      <a:pt x="39" y="249"/>
                    </a:moveTo>
                    <a:cubicBezTo>
                      <a:pt x="37" y="250"/>
                      <a:pt x="35" y="249"/>
                      <a:pt x="33" y="249"/>
                    </a:cubicBezTo>
                    <a:cubicBezTo>
                      <a:pt x="32" y="250"/>
                      <a:pt x="32" y="251"/>
                      <a:pt x="31" y="252"/>
                    </a:cubicBezTo>
                    <a:cubicBezTo>
                      <a:pt x="30" y="253"/>
                      <a:pt x="29" y="255"/>
                      <a:pt x="27" y="255"/>
                    </a:cubicBezTo>
                    <a:cubicBezTo>
                      <a:pt x="13" y="258"/>
                      <a:pt x="2" y="240"/>
                      <a:pt x="3" y="226"/>
                    </a:cubicBezTo>
                    <a:cubicBezTo>
                      <a:pt x="5" y="232"/>
                      <a:pt x="12" y="239"/>
                      <a:pt x="15" y="241"/>
                    </a:cubicBezTo>
                    <a:cubicBezTo>
                      <a:pt x="19" y="242"/>
                      <a:pt x="22" y="239"/>
                      <a:pt x="22" y="236"/>
                    </a:cubicBezTo>
                    <a:cubicBezTo>
                      <a:pt x="20" y="222"/>
                      <a:pt x="12" y="211"/>
                      <a:pt x="5" y="199"/>
                    </a:cubicBezTo>
                    <a:cubicBezTo>
                      <a:pt x="5" y="197"/>
                      <a:pt x="5" y="196"/>
                      <a:pt x="4" y="194"/>
                    </a:cubicBezTo>
                    <a:cubicBezTo>
                      <a:pt x="2" y="182"/>
                      <a:pt x="1" y="170"/>
                      <a:pt x="2" y="159"/>
                    </a:cubicBezTo>
                    <a:cubicBezTo>
                      <a:pt x="3" y="146"/>
                      <a:pt x="0" y="130"/>
                      <a:pt x="4" y="119"/>
                    </a:cubicBezTo>
                    <a:cubicBezTo>
                      <a:pt x="5" y="113"/>
                      <a:pt x="9" y="108"/>
                      <a:pt x="10" y="103"/>
                    </a:cubicBezTo>
                    <a:cubicBezTo>
                      <a:pt x="12" y="98"/>
                      <a:pt x="13" y="91"/>
                      <a:pt x="15" y="87"/>
                    </a:cubicBezTo>
                    <a:cubicBezTo>
                      <a:pt x="22" y="72"/>
                      <a:pt x="35" y="59"/>
                      <a:pt x="48" y="49"/>
                    </a:cubicBezTo>
                    <a:cubicBezTo>
                      <a:pt x="56" y="44"/>
                      <a:pt x="63" y="39"/>
                      <a:pt x="70" y="38"/>
                    </a:cubicBezTo>
                    <a:cubicBezTo>
                      <a:pt x="90" y="14"/>
                      <a:pt x="138" y="0"/>
                      <a:pt x="163" y="9"/>
                    </a:cubicBezTo>
                    <a:cubicBezTo>
                      <a:pt x="144" y="12"/>
                      <a:pt x="114" y="10"/>
                      <a:pt x="95" y="27"/>
                    </a:cubicBezTo>
                    <a:cubicBezTo>
                      <a:pt x="125" y="18"/>
                      <a:pt x="152" y="22"/>
                      <a:pt x="173" y="32"/>
                    </a:cubicBezTo>
                    <a:cubicBezTo>
                      <a:pt x="185" y="38"/>
                      <a:pt x="210" y="52"/>
                      <a:pt x="217" y="66"/>
                    </a:cubicBezTo>
                    <a:cubicBezTo>
                      <a:pt x="220" y="72"/>
                      <a:pt x="223" y="74"/>
                      <a:pt x="228" y="79"/>
                    </a:cubicBezTo>
                    <a:cubicBezTo>
                      <a:pt x="233" y="84"/>
                      <a:pt x="238" y="92"/>
                      <a:pt x="245" y="96"/>
                    </a:cubicBezTo>
                    <a:cubicBezTo>
                      <a:pt x="249" y="99"/>
                      <a:pt x="252" y="101"/>
                      <a:pt x="256" y="103"/>
                    </a:cubicBezTo>
                    <a:cubicBezTo>
                      <a:pt x="256" y="103"/>
                      <a:pt x="259" y="104"/>
                      <a:pt x="261" y="106"/>
                    </a:cubicBezTo>
                    <a:cubicBezTo>
                      <a:pt x="266" y="108"/>
                      <a:pt x="268" y="108"/>
                      <a:pt x="271" y="105"/>
                    </a:cubicBezTo>
                    <a:cubicBezTo>
                      <a:pt x="273" y="100"/>
                      <a:pt x="268" y="97"/>
                      <a:pt x="266" y="95"/>
                    </a:cubicBezTo>
                    <a:cubicBezTo>
                      <a:pt x="275" y="99"/>
                      <a:pt x="279" y="101"/>
                      <a:pt x="279" y="108"/>
                    </a:cubicBezTo>
                    <a:cubicBezTo>
                      <a:pt x="279" y="110"/>
                      <a:pt x="280" y="111"/>
                      <a:pt x="281" y="112"/>
                    </a:cubicBezTo>
                    <a:cubicBezTo>
                      <a:pt x="280" y="116"/>
                      <a:pt x="285" y="116"/>
                      <a:pt x="284" y="119"/>
                    </a:cubicBezTo>
                    <a:cubicBezTo>
                      <a:pt x="282" y="122"/>
                      <a:pt x="278" y="120"/>
                      <a:pt x="274" y="122"/>
                    </a:cubicBezTo>
                    <a:cubicBezTo>
                      <a:pt x="272" y="125"/>
                      <a:pt x="274" y="129"/>
                      <a:pt x="268" y="131"/>
                    </a:cubicBezTo>
                    <a:cubicBezTo>
                      <a:pt x="269" y="134"/>
                      <a:pt x="271" y="133"/>
                      <a:pt x="270" y="135"/>
                    </a:cubicBezTo>
                    <a:cubicBezTo>
                      <a:pt x="267" y="137"/>
                      <a:pt x="267" y="133"/>
                      <a:pt x="264" y="135"/>
                    </a:cubicBezTo>
                    <a:cubicBezTo>
                      <a:pt x="264" y="137"/>
                      <a:pt x="265" y="139"/>
                      <a:pt x="262" y="140"/>
                    </a:cubicBezTo>
                    <a:cubicBezTo>
                      <a:pt x="252" y="136"/>
                      <a:pt x="249" y="124"/>
                      <a:pt x="240" y="116"/>
                    </a:cubicBezTo>
                    <a:cubicBezTo>
                      <a:pt x="237" y="113"/>
                      <a:pt x="232" y="111"/>
                      <a:pt x="229" y="108"/>
                    </a:cubicBezTo>
                    <a:cubicBezTo>
                      <a:pt x="227" y="106"/>
                      <a:pt x="226" y="103"/>
                      <a:pt x="225" y="101"/>
                    </a:cubicBezTo>
                    <a:cubicBezTo>
                      <a:pt x="218" y="91"/>
                      <a:pt x="212" y="81"/>
                      <a:pt x="203" y="75"/>
                    </a:cubicBezTo>
                    <a:cubicBezTo>
                      <a:pt x="199" y="77"/>
                      <a:pt x="199" y="79"/>
                      <a:pt x="197" y="82"/>
                    </a:cubicBezTo>
                    <a:cubicBezTo>
                      <a:pt x="193" y="82"/>
                      <a:pt x="186" y="72"/>
                      <a:pt x="181" y="70"/>
                    </a:cubicBezTo>
                    <a:cubicBezTo>
                      <a:pt x="182" y="72"/>
                      <a:pt x="192" y="82"/>
                      <a:pt x="191" y="84"/>
                    </a:cubicBezTo>
                    <a:cubicBezTo>
                      <a:pt x="187" y="88"/>
                      <a:pt x="183" y="93"/>
                      <a:pt x="176" y="94"/>
                    </a:cubicBezTo>
                    <a:cubicBezTo>
                      <a:pt x="155" y="78"/>
                      <a:pt x="133" y="62"/>
                      <a:pt x="106" y="60"/>
                    </a:cubicBezTo>
                    <a:cubicBezTo>
                      <a:pt x="121" y="69"/>
                      <a:pt x="138" y="80"/>
                      <a:pt x="152" y="93"/>
                    </a:cubicBezTo>
                    <a:cubicBezTo>
                      <a:pt x="157" y="96"/>
                      <a:pt x="166" y="101"/>
                      <a:pt x="163" y="108"/>
                    </a:cubicBezTo>
                    <a:cubicBezTo>
                      <a:pt x="157" y="111"/>
                      <a:pt x="156" y="105"/>
                      <a:pt x="153" y="103"/>
                    </a:cubicBezTo>
                    <a:cubicBezTo>
                      <a:pt x="143" y="93"/>
                      <a:pt x="130" y="83"/>
                      <a:pt x="117" y="76"/>
                    </a:cubicBezTo>
                    <a:cubicBezTo>
                      <a:pt x="105" y="69"/>
                      <a:pt x="92" y="60"/>
                      <a:pt x="77" y="60"/>
                    </a:cubicBezTo>
                    <a:cubicBezTo>
                      <a:pt x="85" y="70"/>
                      <a:pt x="93" y="80"/>
                      <a:pt x="101" y="90"/>
                    </a:cubicBezTo>
                    <a:cubicBezTo>
                      <a:pt x="110" y="99"/>
                      <a:pt x="121" y="108"/>
                      <a:pt x="126" y="119"/>
                    </a:cubicBezTo>
                    <a:cubicBezTo>
                      <a:pt x="127" y="121"/>
                      <a:pt x="129" y="125"/>
                      <a:pt x="128" y="127"/>
                    </a:cubicBezTo>
                    <a:cubicBezTo>
                      <a:pt x="122" y="131"/>
                      <a:pt x="121" y="124"/>
                      <a:pt x="118" y="121"/>
                    </a:cubicBezTo>
                    <a:cubicBezTo>
                      <a:pt x="112" y="113"/>
                      <a:pt x="103" y="104"/>
                      <a:pt x="95" y="95"/>
                    </a:cubicBezTo>
                    <a:cubicBezTo>
                      <a:pt x="87" y="86"/>
                      <a:pt x="81" y="75"/>
                      <a:pt x="73" y="67"/>
                    </a:cubicBezTo>
                    <a:cubicBezTo>
                      <a:pt x="70" y="72"/>
                      <a:pt x="70" y="78"/>
                      <a:pt x="70" y="84"/>
                    </a:cubicBezTo>
                    <a:cubicBezTo>
                      <a:pt x="79" y="96"/>
                      <a:pt x="93" y="150"/>
                      <a:pt x="87" y="155"/>
                    </a:cubicBezTo>
                    <a:cubicBezTo>
                      <a:pt x="84" y="158"/>
                      <a:pt x="74" y="158"/>
                      <a:pt x="67" y="162"/>
                    </a:cubicBezTo>
                    <a:cubicBezTo>
                      <a:pt x="68" y="178"/>
                      <a:pt x="77" y="199"/>
                      <a:pt x="85" y="216"/>
                    </a:cubicBezTo>
                    <a:cubicBezTo>
                      <a:pt x="89" y="223"/>
                      <a:pt x="96" y="234"/>
                      <a:pt x="91" y="240"/>
                    </a:cubicBezTo>
                    <a:cubicBezTo>
                      <a:pt x="87" y="239"/>
                      <a:pt x="85" y="233"/>
                      <a:pt x="83" y="229"/>
                    </a:cubicBezTo>
                    <a:cubicBezTo>
                      <a:pt x="79" y="220"/>
                      <a:pt x="75" y="212"/>
                      <a:pt x="71" y="204"/>
                    </a:cubicBezTo>
                    <a:cubicBezTo>
                      <a:pt x="64" y="191"/>
                      <a:pt x="61" y="178"/>
                      <a:pt x="58" y="167"/>
                    </a:cubicBezTo>
                    <a:cubicBezTo>
                      <a:pt x="56" y="169"/>
                      <a:pt x="54" y="170"/>
                      <a:pt x="53" y="172"/>
                    </a:cubicBezTo>
                    <a:cubicBezTo>
                      <a:pt x="57" y="193"/>
                      <a:pt x="70" y="218"/>
                      <a:pt x="75" y="239"/>
                    </a:cubicBezTo>
                    <a:cubicBezTo>
                      <a:pt x="72" y="242"/>
                      <a:pt x="72" y="246"/>
                      <a:pt x="68" y="248"/>
                    </a:cubicBezTo>
                    <a:cubicBezTo>
                      <a:pt x="64" y="249"/>
                      <a:pt x="64" y="244"/>
                      <a:pt x="61" y="243"/>
                    </a:cubicBezTo>
                    <a:cubicBezTo>
                      <a:pt x="59" y="244"/>
                      <a:pt x="59" y="247"/>
                      <a:pt x="56" y="248"/>
                    </a:cubicBezTo>
                    <a:cubicBezTo>
                      <a:pt x="52" y="248"/>
                      <a:pt x="51" y="243"/>
                      <a:pt x="48" y="242"/>
                    </a:cubicBezTo>
                    <a:cubicBezTo>
                      <a:pt x="45" y="244"/>
                      <a:pt x="44" y="247"/>
                      <a:pt x="39" y="249"/>
                    </a:cubicBez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" name="Freeform 696"/>
              <p:cNvSpPr>
                <a:spLocks/>
              </p:cNvSpPr>
              <p:nvPr/>
            </p:nvSpPr>
            <p:spPr bwMode="auto">
              <a:xfrm>
                <a:off x="3563826" y="2975604"/>
                <a:ext cx="70818" cy="3244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6" y="2"/>
                  </a:cxn>
                  <a:cxn ang="0">
                    <a:pos x="30" y="12"/>
                  </a:cxn>
                  <a:cxn ang="0">
                    <a:pos x="1" y="11"/>
                  </a:cxn>
                  <a:cxn ang="0">
                    <a:pos x="0" y="4"/>
                  </a:cxn>
                </a:cxnLst>
                <a:rect l="0" t="0" r="r" b="b"/>
                <a:pathLst>
                  <a:path w="32" h="15">
                    <a:moveTo>
                      <a:pt x="0" y="4"/>
                    </a:moveTo>
                    <a:cubicBezTo>
                      <a:pt x="0" y="4"/>
                      <a:pt x="18" y="0"/>
                      <a:pt x="26" y="2"/>
                    </a:cubicBezTo>
                    <a:cubicBezTo>
                      <a:pt x="32" y="5"/>
                      <a:pt x="31" y="10"/>
                      <a:pt x="30" y="12"/>
                    </a:cubicBezTo>
                    <a:cubicBezTo>
                      <a:pt x="28" y="15"/>
                      <a:pt x="5" y="11"/>
                      <a:pt x="1" y="11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D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" name="Freeform 697"/>
              <p:cNvSpPr>
                <a:spLocks/>
              </p:cNvSpPr>
              <p:nvPr/>
            </p:nvSpPr>
            <p:spPr bwMode="auto">
              <a:xfrm>
                <a:off x="3615205" y="2994575"/>
                <a:ext cx="5901" cy="1032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3" y="4"/>
                      <a:pt x="4" y="3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Freeform 698"/>
              <p:cNvSpPr>
                <a:spLocks/>
              </p:cNvSpPr>
              <p:nvPr/>
            </p:nvSpPr>
            <p:spPr bwMode="auto">
              <a:xfrm>
                <a:off x="3608716" y="2991587"/>
                <a:ext cx="7377" cy="1327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5"/>
                  </a:cxn>
                  <a:cxn ang="0">
                    <a:pos x="3" y="2"/>
                  </a:cxn>
                  <a:cxn ang="0">
                    <a:pos x="1" y="1"/>
                  </a:cxn>
                  <a:cxn ang="0">
                    <a:pos x="0" y="3"/>
                  </a:cxn>
                </a:cxnLst>
                <a:rect l="0" t="0" r="r" b="b"/>
                <a:pathLst>
                  <a:path w="3" h="5">
                    <a:moveTo>
                      <a:pt x="0" y="3"/>
                    </a:moveTo>
                    <a:cubicBezTo>
                      <a:pt x="0" y="4"/>
                      <a:pt x="1" y="5"/>
                      <a:pt x="2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" name="Freeform 699"/>
              <p:cNvSpPr>
                <a:spLocks/>
              </p:cNvSpPr>
              <p:nvPr/>
            </p:nvSpPr>
            <p:spPr bwMode="auto">
              <a:xfrm>
                <a:off x="3597570" y="2991269"/>
                <a:ext cx="8852" cy="1032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4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" name="Freeform 700"/>
              <p:cNvSpPr>
                <a:spLocks/>
              </p:cNvSpPr>
              <p:nvPr/>
            </p:nvSpPr>
            <p:spPr bwMode="auto">
              <a:xfrm>
                <a:off x="3579730" y="2993192"/>
                <a:ext cx="7376" cy="1032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Freeform 701"/>
              <p:cNvSpPr>
                <a:spLocks/>
              </p:cNvSpPr>
              <p:nvPr/>
            </p:nvSpPr>
            <p:spPr bwMode="auto">
              <a:xfrm>
                <a:off x="3566777" y="2990356"/>
                <a:ext cx="8852" cy="1032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2" y="4"/>
                    </a:cubicBezTo>
                    <a:cubicBezTo>
                      <a:pt x="3" y="3"/>
                      <a:pt x="4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雷奥与狗0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2" r="2592" b="6139"/>
          <a:stretch>
            <a:fillRect/>
          </a:stretch>
        </p:blipFill>
        <p:spPr bwMode="auto">
          <a:xfrm>
            <a:off x="2786063" y="428625"/>
            <a:ext cx="5229225" cy="607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15063" y="6357938"/>
            <a:ext cx="2786062" cy="3238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1500">
                <a:effectLst>
                  <a:outerShdw blurRad="38100" dist="38100" dir="2700000" algn="tl">
                    <a:srgbClr val="DDDDDD"/>
                  </a:outerShdw>
                </a:effectLst>
                <a:latin typeface="华文新魏" charset="0"/>
                <a:ea typeface="华文新魏" charset="0"/>
                <a:cs typeface="华文新魏" charset="0"/>
              </a:rPr>
              <a:t>幼儿园游戏探究活动 大班上册</a:t>
            </a:r>
          </a:p>
        </p:txBody>
      </p:sp>
      <p:grpSp>
        <p:nvGrpSpPr>
          <p:cNvPr id="41988" name="组合 66"/>
          <p:cNvGrpSpPr>
            <a:grpSpLocks/>
          </p:cNvGrpSpPr>
          <p:nvPr/>
        </p:nvGrpSpPr>
        <p:grpSpPr bwMode="auto">
          <a:xfrm>
            <a:off x="-15875" y="0"/>
            <a:ext cx="1516063" cy="6858000"/>
            <a:chOff x="-15875" y="0"/>
            <a:chExt cx="1516063" cy="6858000"/>
          </a:xfrm>
        </p:grpSpPr>
        <p:sp>
          <p:nvSpPr>
            <p:cNvPr id="5" name="矩形 4"/>
            <p:cNvSpPr/>
            <p:nvPr/>
          </p:nvSpPr>
          <p:spPr>
            <a:xfrm flipV="1">
              <a:off x="-15875" y="0"/>
              <a:ext cx="1516063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41990" name="矩形 6"/>
            <p:cNvSpPr>
              <a:spLocks noChangeArrowheads="1"/>
            </p:cNvSpPr>
            <p:nvPr/>
          </p:nvSpPr>
          <p:spPr bwMode="auto">
            <a:xfrm>
              <a:off x="357188" y="428625"/>
              <a:ext cx="714375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4800" b="1">
                  <a:solidFill>
                    <a:schemeClr val="bg1"/>
                  </a:solidFill>
                  <a:latin typeface="方正正粗黑简体" charset="0"/>
                  <a:ea typeface="方正正粗黑简体" charset="0"/>
                  <a:cs typeface="方正正粗黑简体" charset="0"/>
                </a:rPr>
                <a:t>生气汤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1454150" y="0"/>
              <a:ext cx="46038" cy="6858000"/>
            </a:xfrm>
            <a:prstGeom prst="rect">
              <a:avLst/>
            </a:prstGeom>
            <a:solidFill>
              <a:srgbClr val="2D7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grpSp>
          <p:nvGrpSpPr>
            <p:cNvPr id="41992" name="Group 280"/>
            <p:cNvGrpSpPr>
              <a:grpSpLocks/>
            </p:cNvGrpSpPr>
            <p:nvPr/>
          </p:nvGrpSpPr>
          <p:grpSpPr bwMode="auto">
            <a:xfrm rot="900000">
              <a:off x="276077" y="5037620"/>
              <a:ext cx="920762" cy="1408690"/>
              <a:chOff x="3524440" y="2612395"/>
              <a:chExt cx="855725" cy="1308656"/>
            </a:xfrm>
          </p:grpSpPr>
          <p:sp>
            <p:nvSpPr>
              <p:cNvPr id="9" name="Freeform 671"/>
              <p:cNvSpPr>
                <a:spLocks/>
              </p:cNvSpPr>
              <p:nvPr/>
            </p:nvSpPr>
            <p:spPr bwMode="auto">
              <a:xfrm>
                <a:off x="4229419" y="2971364"/>
                <a:ext cx="134258" cy="166649"/>
              </a:xfrm>
              <a:custGeom>
                <a:avLst/>
                <a:gdLst/>
                <a:ahLst/>
                <a:cxnLst>
                  <a:cxn ang="0">
                    <a:pos x="49" y="23"/>
                  </a:cxn>
                  <a:cxn ang="0">
                    <a:pos x="45" y="14"/>
                  </a:cxn>
                  <a:cxn ang="0">
                    <a:pos x="22" y="22"/>
                  </a:cxn>
                  <a:cxn ang="0">
                    <a:pos x="24" y="14"/>
                  </a:cxn>
                  <a:cxn ang="0">
                    <a:pos x="25" y="8"/>
                  </a:cxn>
                  <a:cxn ang="0">
                    <a:pos x="15" y="6"/>
                  </a:cxn>
                  <a:cxn ang="0">
                    <a:pos x="10" y="21"/>
                  </a:cxn>
                  <a:cxn ang="0">
                    <a:pos x="5" y="28"/>
                  </a:cxn>
                  <a:cxn ang="0">
                    <a:pos x="5" y="33"/>
                  </a:cxn>
                  <a:cxn ang="0">
                    <a:pos x="4" y="34"/>
                  </a:cxn>
                  <a:cxn ang="0">
                    <a:pos x="3" y="54"/>
                  </a:cxn>
                  <a:cxn ang="0">
                    <a:pos x="15" y="58"/>
                  </a:cxn>
                  <a:cxn ang="0">
                    <a:pos x="18" y="60"/>
                  </a:cxn>
                  <a:cxn ang="0">
                    <a:pos x="32" y="71"/>
                  </a:cxn>
                  <a:cxn ang="0">
                    <a:pos x="40" y="64"/>
                  </a:cxn>
                  <a:cxn ang="0">
                    <a:pos x="40" y="64"/>
                  </a:cxn>
                  <a:cxn ang="0">
                    <a:pos x="32" y="55"/>
                  </a:cxn>
                  <a:cxn ang="0">
                    <a:pos x="31" y="52"/>
                  </a:cxn>
                  <a:cxn ang="0">
                    <a:pos x="31" y="52"/>
                  </a:cxn>
                  <a:cxn ang="0">
                    <a:pos x="50" y="58"/>
                  </a:cxn>
                  <a:cxn ang="0">
                    <a:pos x="53" y="46"/>
                  </a:cxn>
                  <a:cxn ang="0">
                    <a:pos x="38" y="42"/>
                  </a:cxn>
                  <a:cxn ang="0">
                    <a:pos x="39" y="42"/>
                  </a:cxn>
                  <a:cxn ang="0">
                    <a:pos x="43" y="41"/>
                  </a:cxn>
                  <a:cxn ang="0">
                    <a:pos x="48" y="39"/>
                  </a:cxn>
                  <a:cxn ang="0">
                    <a:pos x="54" y="38"/>
                  </a:cxn>
                  <a:cxn ang="0">
                    <a:pos x="55" y="27"/>
                  </a:cxn>
                  <a:cxn ang="0">
                    <a:pos x="46" y="27"/>
                  </a:cxn>
                  <a:cxn ang="0">
                    <a:pos x="43" y="28"/>
                  </a:cxn>
                  <a:cxn ang="0">
                    <a:pos x="40" y="29"/>
                  </a:cxn>
                  <a:cxn ang="0">
                    <a:pos x="49" y="23"/>
                  </a:cxn>
                </a:cxnLst>
                <a:rect l="0" t="0" r="r" b="b"/>
                <a:pathLst>
                  <a:path w="60" h="75">
                    <a:moveTo>
                      <a:pt x="49" y="23"/>
                    </a:moveTo>
                    <a:cubicBezTo>
                      <a:pt x="53" y="19"/>
                      <a:pt x="49" y="14"/>
                      <a:pt x="45" y="14"/>
                    </a:cubicBezTo>
                    <a:cubicBezTo>
                      <a:pt x="37" y="14"/>
                      <a:pt x="30" y="18"/>
                      <a:pt x="22" y="22"/>
                    </a:cubicBezTo>
                    <a:cubicBezTo>
                      <a:pt x="23" y="19"/>
                      <a:pt x="24" y="17"/>
                      <a:pt x="24" y="14"/>
                    </a:cubicBezTo>
                    <a:cubicBezTo>
                      <a:pt x="25" y="12"/>
                      <a:pt x="25" y="10"/>
                      <a:pt x="25" y="8"/>
                    </a:cubicBezTo>
                    <a:cubicBezTo>
                      <a:pt x="26" y="2"/>
                      <a:pt x="16" y="0"/>
                      <a:pt x="15" y="6"/>
                    </a:cubicBezTo>
                    <a:cubicBezTo>
                      <a:pt x="14" y="12"/>
                      <a:pt x="12" y="16"/>
                      <a:pt x="10" y="21"/>
                    </a:cubicBezTo>
                    <a:cubicBezTo>
                      <a:pt x="9" y="24"/>
                      <a:pt x="7" y="26"/>
                      <a:pt x="5" y="28"/>
                    </a:cubicBezTo>
                    <a:cubicBezTo>
                      <a:pt x="3" y="30"/>
                      <a:pt x="4" y="32"/>
                      <a:pt x="5" y="33"/>
                    </a:cubicBezTo>
                    <a:cubicBezTo>
                      <a:pt x="5" y="34"/>
                      <a:pt x="5" y="34"/>
                      <a:pt x="4" y="34"/>
                    </a:cubicBezTo>
                    <a:cubicBezTo>
                      <a:pt x="3" y="39"/>
                      <a:pt x="0" y="50"/>
                      <a:pt x="3" y="54"/>
                    </a:cubicBezTo>
                    <a:cubicBezTo>
                      <a:pt x="5" y="58"/>
                      <a:pt x="10" y="58"/>
                      <a:pt x="15" y="58"/>
                    </a:cubicBezTo>
                    <a:cubicBezTo>
                      <a:pt x="16" y="59"/>
                      <a:pt x="16" y="60"/>
                      <a:pt x="18" y="60"/>
                    </a:cubicBezTo>
                    <a:cubicBezTo>
                      <a:pt x="24" y="62"/>
                      <a:pt x="27" y="67"/>
                      <a:pt x="32" y="71"/>
                    </a:cubicBezTo>
                    <a:cubicBezTo>
                      <a:pt x="36" y="75"/>
                      <a:pt x="42" y="69"/>
                      <a:pt x="40" y="64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7" y="60"/>
                      <a:pt x="35" y="57"/>
                      <a:pt x="32" y="55"/>
                    </a:cubicBezTo>
                    <a:cubicBezTo>
                      <a:pt x="32" y="54"/>
                      <a:pt x="31" y="53"/>
                      <a:pt x="31" y="52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37" y="53"/>
                      <a:pt x="44" y="56"/>
                      <a:pt x="50" y="58"/>
                    </a:cubicBezTo>
                    <a:cubicBezTo>
                      <a:pt x="58" y="60"/>
                      <a:pt x="60" y="48"/>
                      <a:pt x="53" y="46"/>
                    </a:cubicBezTo>
                    <a:cubicBezTo>
                      <a:pt x="48" y="45"/>
                      <a:pt x="43" y="43"/>
                      <a:pt x="38" y="42"/>
                    </a:cubicBezTo>
                    <a:cubicBezTo>
                      <a:pt x="38" y="42"/>
                      <a:pt x="39" y="42"/>
                      <a:pt x="39" y="42"/>
                    </a:cubicBezTo>
                    <a:cubicBezTo>
                      <a:pt x="40" y="42"/>
                      <a:pt x="42" y="42"/>
                      <a:pt x="43" y="41"/>
                    </a:cubicBezTo>
                    <a:cubicBezTo>
                      <a:pt x="44" y="41"/>
                      <a:pt x="46" y="40"/>
                      <a:pt x="48" y="39"/>
                    </a:cubicBezTo>
                    <a:cubicBezTo>
                      <a:pt x="51" y="39"/>
                      <a:pt x="53" y="38"/>
                      <a:pt x="54" y="38"/>
                    </a:cubicBezTo>
                    <a:cubicBezTo>
                      <a:pt x="60" y="37"/>
                      <a:pt x="60" y="29"/>
                      <a:pt x="55" y="27"/>
                    </a:cubicBezTo>
                    <a:cubicBezTo>
                      <a:pt x="51" y="25"/>
                      <a:pt x="49" y="26"/>
                      <a:pt x="46" y="27"/>
                    </a:cubicBezTo>
                    <a:cubicBezTo>
                      <a:pt x="45" y="27"/>
                      <a:pt x="44" y="28"/>
                      <a:pt x="43" y="28"/>
                    </a:cubicBezTo>
                    <a:cubicBezTo>
                      <a:pt x="42" y="28"/>
                      <a:pt x="41" y="29"/>
                      <a:pt x="40" y="29"/>
                    </a:cubicBezTo>
                    <a:cubicBezTo>
                      <a:pt x="44" y="27"/>
                      <a:pt x="47" y="25"/>
                      <a:pt x="49" y="2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" name="Freeform 672"/>
              <p:cNvSpPr>
                <a:spLocks/>
              </p:cNvSpPr>
              <p:nvPr/>
            </p:nvSpPr>
            <p:spPr bwMode="auto">
              <a:xfrm>
                <a:off x="3559656" y="3385250"/>
                <a:ext cx="137209" cy="153376"/>
              </a:xfrm>
              <a:custGeom>
                <a:avLst/>
                <a:gdLst/>
                <a:ahLst/>
                <a:cxnLst>
                  <a:cxn ang="0">
                    <a:pos x="7" y="41"/>
                  </a:cxn>
                  <a:cxn ang="0">
                    <a:pos x="2" y="32"/>
                  </a:cxn>
                  <a:cxn ang="0">
                    <a:pos x="22" y="17"/>
                  </a:cxn>
                  <a:cxn ang="0">
                    <a:pos x="14" y="15"/>
                  </a:cxn>
                  <a:cxn ang="0">
                    <a:pos x="9" y="12"/>
                  </a:cxn>
                  <a:cxn ang="0">
                    <a:pos x="13" y="2"/>
                  </a:cxn>
                  <a:cxn ang="0">
                    <a:pos x="28" y="7"/>
                  </a:cxn>
                  <a:cxn ang="0">
                    <a:pos x="36" y="6"/>
                  </a:cxn>
                  <a:cxn ang="0">
                    <a:pos x="41" y="9"/>
                  </a:cxn>
                  <a:cxn ang="0">
                    <a:pos x="42" y="9"/>
                  </a:cxn>
                  <a:cxn ang="0">
                    <a:pos x="59" y="19"/>
                  </a:cxn>
                  <a:cxn ang="0">
                    <a:pos x="55" y="31"/>
                  </a:cxn>
                  <a:cxn ang="0">
                    <a:pos x="56" y="35"/>
                  </a:cxn>
                  <a:cxn ang="0">
                    <a:pos x="57" y="53"/>
                  </a:cxn>
                  <a:cxn ang="0">
                    <a:pos x="47" y="56"/>
                  </a:cxn>
                  <a:cxn ang="0">
                    <a:pos x="47" y="56"/>
                  </a:cxn>
                  <a:cxn ang="0">
                    <a:pos x="44" y="44"/>
                  </a:cxn>
                  <a:cxn ang="0">
                    <a:pos x="42" y="41"/>
                  </a:cxn>
                  <a:cxn ang="0">
                    <a:pos x="42" y="41"/>
                  </a:cxn>
                  <a:cxn ang="0">
                    <a:pos x="36" y="61"/>
                  </a:cxn>
                  <a:cxn ang="0">
                    <a:pos x="25" y="56"/>
                  </a:cxn>
                  <a:cxn ang="0">
                    <a:pos x="30" y="42"/>
                  </a:cxn>
                  <a:cxn ang="0">
                    <a:pos x="29" y="42"/>
                  </a:cxn>
                  <a:cxn ang="0">
                    <a:pos x="26" y="46"/>
                  </a:cxn>
                  <a:cxn ang="0">
                    <a:pos x="22" y="48"/>
                  </a:cxn>
                  <a:cxn ang="0">
                    <a:pos x="17" y="53"/>
                  </a:cxn>
                  <a:cxn ang="0">
                    <a:pos x="8" y="48"/>
                  </a:cxn>
                  <a:cxn ang="0">
                    <a:pos x="13" y="40"/>
                  </a:cxn>
                  <a:cxn ang="0">
                    <a:pos x="16" y="38"/>
                  </a:cxn>
                  <a:cxn ang="0">
                    <a:pos x="17" y="36"/>
                  </a:cxn>
                  <a:cxn ang="0">
                    <a:pos x="7" y="41"/>
                  </a:cxn>
                </a:cxnLst>
                <a:rect l="0" t="0" r="r" b="b"/>
                <a:pathLst>
                  <a:path w="61" h="68">
                    <a:moveTo>
                      <a:pt x="7" y="41"/>
                    </a:moveTo>
                    <a:cubicBezTo>
                      <a:pt x="2" y="42"/>
                      <a:pt x="0" y="36"/>
                      <a:pt x="2" y="32"/>
                    </a:cubicBezTo>
                    <a:cubicBezTo>
                      <a:pt x="7" y="25"/>
                      <a:pt x="14" y="22"/>
                      <a:pt x="22" y="17"/>
                    </a:cubicBezTo>
                    <a:cubicBezTo>
                      <a:pt x="19" y="17"/>
                      <a:pt x="17" y="16"/>
                      <a:pt x="14" y="15"/>
                    </a:cubicBezTo>
                    <a:cubicBezTo>
                      <a:pt x="12" y="14"/>
                      <a:pt x="11" y="13"/>
                      <a:pt x="9" y="12"/>
                    </a:cubicBezTo>
                    <a:cubicBezTo>
                      <a:pt x="3" y="9"/>
                      <a:pt x="7" y="0"/>
                      <a:pt x="13" y="2"/>
                    </a:cubicBezTo>
                    <a:cubicBezTo>
                      <a:pt x="18" y="5"/>
                      <a:pt x="23" y="6"/>
                      <a:pt x="28" y="7"/>
                    </a:cubicBezTo>
                    <a:cubicBezTo>
                      <a:pt x="31" y="7"/>
                      <a:pt x="34" y="7"/>
                      <a:pt x="36" y="6"/>
                    </a:cubicBezTo>
                    <a:cubicBezTo>
                      <a:pt x="39" y="6"/>
                      <a:pt x="40" y="7"/>
                      <a:pt x="41" y="9"/>
                    </a:cubicBezTo>
                    <a:cubicBezTo>
                      <a:pt x="41" y="9"/>
                      <a:pt x="42" y="9"/>
                      <a:pt x="42" y="9"/>
                    </a:cubicBezTo>
                    <a:cubicBezTo>
                      <a:pt x="46" y="11"/>
                      <a:pt x="57" y="15"/>
                      <a:pt x="59" y="19"/>
                    </a:cubicBezTo>
                    <a:cubicBezTo>
                      <a:pt x="61" y="23"/>
                      <a:pt x="58" y="28"/>
                      <a:pt x="55" y="31"/>
                    </a:cubicBezTo>
                    <a:cubicBezTo>
                      <a:pt x="56" y="32"/>
                      <a:pt x="56" y="34"/>
                      <a:pt x="56" y="35"/>
                    </a:cubicBezTo>
                    <a:cubicBezTo>
                      <a:pt x="54" y="41"/>
                      <a:pt x="56" y="46"/>
                      <a:pt x="57" y="53"/>
                    </a:cubicBezTo>
                    <a:cubicBezTo>
                      <a:pt x="58" y="59"/>
                      <a:pt x="50" y="61"/>
                      <a:pt x="47" y="56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5" y="51"/>
                      <a:pt x="44" y="48"/>
                      <a:pt x="44" y="44"/>
                    </a:cubicBezTo>
                    <a:cubicBezTo>
                      <a:pt x="43" y="43"/>
                      <a:pt x="43" y="42"/>
                      <a:pt x="42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39" y="47"/>
                      <a:pt x="38" y="55"/>
                      <a:pt x="36" y="61"/>
                    </a:cubicBezTo>
                    <a:cubicBezTo>
                      <a:pt x="34" y="68"/>
                      <a:pt x="22" y="64"/>
                      <a:pt x="25" y="56"/>
                    </a:cubicBezTo>
                    <a:cubicBezTo>
                      <a:pt x="27" y="52"/>
                      <a:pt x="28" y="47"/>
                      <a:pt x="30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8" y="44"/>
                      <a:pt x="27" y="45"/>
                      <a:pt x="26" y="46"/>
                    </a:cubicBezTo>
                    <a:cubicBezTo>
                      <a:pt x="26" y="46"/>
                      <a:pt x="23" y="48"/>
                      <a:pt x="22" y="48"/>
                    </a:cubicBezTo>
                    <a:cubicBezTo>
                      <a:pt x="20" y="51"/>
                      <a:pt x="18" y="52"/>
                      <a:pt x="17" y="53"/>
                    </a:cubicBezTo>
                    <a:cubicBezTo>
                      <a:pt x="14" y="57"/>
                      <a:pt x="7" y="53"/>
                      <a:pt x="8" y="48"/>
                    </a:cubicBezTo>
                    <a:cubicBezTo>
                      <a:pt x="9" y="43"/>
                      <a:pt x="11" y="42"/>
                      <a:pt x="13" y="40"/>
                    </a:cubicBezTo>
                    <a:cubicBezTo>
                      <a:pt x="14" y="39"/>
                      <a:pt x="15" y="39"/>
                      <a:pt x="16" y="38"/>
                    </a:cubicBezTo>
                    <a:cubicBezTo>
                      <a:pt x="16" y="37"/>
                      <a:pt x="17" y="37"/>
                      <a:pt x="17" y="36"/>
                    </a:cubicBezTo>
                    <a:cubicBezTo>
                      <a:pt x="14" y="38"/>
                      <a:pt x="11" y="40"/>
                      <a:pt x="7" y="4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" name="Freeform 673"/>
              <p:cNvSpPr>
                <a:spLocks/>
              </p:cNvSpPr>
              <p:nvPr/>
            </p:nvSpPr>
            <p:spPr bwMode="auto">
              <a:xfrm>
                <a:off x="4153411" y="3540627"/>
                <a:ext cx="210977" cy="274307"/>
              </a:xfrm>
              <a:custGeom>
                <a:avLst/>
                <a:gdLst/>
                <a:ahLst/>
                <a:cxnLst>
                  <a:cxn ang="0">
                    <a:pos x="73" y="93"/>
                  </a:cxn>
                  <a:cxn ang="0">
                    <a:pos x="72" y="91"/>
                  </a:cxn>
                  <a:cxn ang="0">
                    <a:pos x="28" y="10"/>
                  </a:cxn>
                  <a:cxn ang="0">
                    <a:pos x="22" y="9"/>
                  </a:cxn>
                  <a:cxn ang="0">
                    <a:pos x="18" y="6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2" y="10"/>
                  </a:cxn>
                  <a:cxn ang="0">
                    <a:pos x="29" y="60"/>
                  </a:cxn>
                  <a:cxn ang="0">
                    <a:pos x="46" y="97"/>
                  </a:cxn>
                  <a:cxn ang="0">
                    <a:pos x="46" y="97"/>
                  </a:cxn>
                  <a:cxn ang="0">
                    <a:pos x="48" y="103"/>
                  </a:cxn>
                  <a:cxn ang="0">
                    <a:pos x="50" y="106"/>
                  </a:cxn>
                  <a:cxn ang="0">
                    <a:pos x="52" y="110"/>
                  </a:cxn>
                  <a:cxn ang="0">
                    <a:pos x="59" y="120"/>
                  </a:cxn>
                  <a:cxn ang="0">
                    <a:pos x="82" y="112"/>
                  </a:cxn>
                  <a:cxn ang="0">
                    <a:pos x="83" y="112"/>
                  </a:cxn>
                  <a:cxn ang="0">
                    <a:pos x="84" y="112"/>
                  </a:cxn>
                  <a:cxn ang="0">
                    <a:pos x="93" y="104"/>
                  </a:cxn>
                  <a:cxn ang="0">
                    <a:pos x="73" y="93"/>
                  </a:cxn>
                </a:cxnLst>
                <a:rect l="0" t="0" r="r" b="b"/>
                <a:pathLst>
                  <a:path w="96" h="124">
                    <a:moveTo>
                      <a:pt x="73" y="93"/>
                    </a:moveTo>
                    <a:cubicBezTo>
                      <a:pt x="73" y="92"/>
                      <a:pt x="73" y="91"/>
                      <a:pt x="72" y="91"/>
                    </a:cubicBezTo>
                    <a:cubicBezTo>
                      <a:pt x="61" y="62"/>
                      <a:pt x="50" y="32"/>
                      <a:pt x="28" y="10"/>
                    </a:cubicBezTo>
                    <a:cubicBezTo>
                      <a:pt x="26" y="9"/>
                      <a:pt x="24" y="8"/>
                      <a:pt x="22" y="9"/>
                    </a:cubicBezTo>
                    <a:cubicBezTo>
                      <a:pt x="20" y="8"/>
                      <a:pt x="19" y="7"/>
                      <a:pt x="18" y="6"/>
                    </a:cubicBezTo>
                    <a:cubicBezTo>
                      <a:pt x="16" y="4"/>
                      <a:pt x="13" y="4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7" y="0"/>
                      <a:pt x="0" y="5"/>
                      <a:pt x="2" y="10"/>
                    </a:cubicBezTo>
                    <a:cubicBezTo>
                      <a:pt x="11" y="27"/>
                      <a:pt x="21" y="43"/>
                      <a:pt x="29" y="60"/>
                    </a:cubicBezTo>
                    <a:cubicBezTo>
                      <a:pt x="34" y="72"/>
                      <a:pt x="39" y="85"/>
                      <a:pt x="46" y="97"/>
                    </a:cubicBezTo>
                    <a:cubicBezTo>
                      <a:pt x="46" y="97"/>
                      <a:pt x="46" y="97"/>
                      <a:pt x="46" y="97"/>
                    </a:cubicBezTo>
                    <a:cubicBezTo>
                      <a:pt x="47" y="99"/>
                      <a:pt x="48" y="101"/>
                      <a:pt x="48" y="103"/>
                    </a:cubicBezTo>
                    <a:cubicBezTo>
                      <a:pt x="49" y="105"/>
                      <a:pt x="50" y="105"/>
                      <a:pt x="50" y="106"/>
                    </a:cubicBezTo>
                    <a:cubicBezTo>
                      <a:pt x="51" y="107"/>
                      <a:pt x="51" y="109"/>
                      <a:pt x="52" y="110"/>
                    </a:cubicBezTo>
                    <a:cubicBezTo>
                      <a:pt x="53" y="115"/>
                      <a:pt x="56" y="118"/>
                      <a:pt x="59" y="120"/>
                    </a:cubicBezTo>
                    <a:cubicBezTo>
                      <a:pt x="68" y="124"/>
                      <a:pt x="75" y="113"/>
                      <a:pt x="82" y="112"/>
                    </a:cubicBezTo>
                    <a:cubicBezTo>
                      <a:pt x="83" y="112"/>
                      <a:pt x="83" y="112"/>
                      <a:pt x="83" y="112"/>
                    </a:cubicBezTo>
                    <a:cubicBezTo>
                      <a:pt x="83" y="112"/>
                      <a:pt x="84" y="112"/>
                      <a:pt x="84" y="112"/>
                    </a:cubicBezTo>
                    <a:cubicBezTo>
                      <a:pt x="88" y="111"/>
                      <a:pt x="92" y="108"/>
                      <a:pt x="93" y="104"/>
                    </a:cubicBezTo>
                    <a:cubicBezTo>
                      <a:pt x="96" y="91"/>
                      <a:pt x="80" y="94"/>
                      <a:pt x="73" y="9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Freeform 674"/>
              <p:cNvSpPr>
                <a:spLocks/>
              </p:cNvSpPr>
              <p:nvPr/>
            </p:nvSpPr>
            <p:spPr bwMode="auto">
              <a:xfrm>
                <a:off x="4254801" y="3728513"/>
                <a:ext cx="123931" cy="119457"/>
              </a:xfrm>
              <a:custGeom>
                <a:avLst/>
                <a:gdLst/>
                <a:ahLst/>
                <a:cxnLst>
                  <a:cxn ang="0">
                    <a:pos x="50" y="3"/>
                  </a:cxn>
                  <a:cxn ang="0">
                    <a:pos x="39" y="4"/>
                  </a:cxn>
                  <a:cxn ang="0">
                    <a:pos x="25" y="12"/>
                  </a:cxn>
                  <a:cxn ang="0">
                    <a:pos x="24" y="15"/>
                  </a:cxn>
                  <a:cxn ang="0">
                    <a:pos x="17" y="20"/>
                  </a:cxn>
                  <a:cxn ang="0">
                    <a:pos x="7" y="23"/>
                  </a:cxn>
                  <a:cxn ang="0">
                    <a:pos x="6" y="23"/>
                  </a:cxn>
                  <a:cxn ang="0">
                    <a:pos x="5" y="24"/>
                  </a:cxn>
                  <a:cxn ang="0">
                    <a:pos x="3" y="27"/>
                  </a:cxn>
                  <a:cxn ang="0">
                    <a:pos x="3" y="28"/>
                  </a:cxn>
                  <a:cxn ang="0">
                    <a:pos x="53" y="22"/>
                  </a:cxn>
                  <a:cxn ang="0">
                    <a:pos x="55" y="15"/>
                  </a:cxn>
                  <a:cxn ang="0">
                    <a:pos x="56" y="12"/>
                  </a:cxn>
                  <a:cxn ang="0">
                    <a:pos x="50" y="3"/>
                  </a:cxn>
                </a:cxnLst>
                <a:rect l="0" t="0" r="r" b="b"/>
                <a:pathLst>
                  <a:path w="56" h="54">
                    <a:moveTo>
                      <a:pt x="50" y="3"/>
                    </a:moveTo>
                    <a:cubicBezTo>
                      <a:pt x="46" y="0"/>
                      <a:pt x="42" y="2"/>
                      <a:pt x="39" y="4"/>
                    </a:cubicBezTo>
                    <a:cubicBezTo>
                      <a:pt x="34" y="6"/>
                      <a:pt x="29" y="8"/>
                      <a:pt x="25" y="12"/>
                    </a:cubicBezTo>
                    <a:cubicBezTo>
                      <a:pt x="25" y="13"/>
                      <a:pt x="24" y="14"/>
                      <a:pt x="24" y="15"/>
                    </a:cubicBezTo>
                    <a:cubicBezTo>
                      <a:pt x="22" y="17"/>
                      <a:pt x="19" y="18"/>
                      <a:pt x="17" y="20"/>
                    </a:cubicBezTo>
                    <a:cubicBezTo>
                      <a:pt x="13" y="20"/>
                      <a:pt x="10" y="21"/>
                      <a:pt x="7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4"/>
                      <a:pt x="5" y="24"/>
                    </a:cubicBezTo>
                    <a:cubicBezTo>
                      <a:pt x="4" y="25"/>
                      <a:pt x="3" y="26"/>
                      <a:pt x="3" y="27"/>
                    </a:cubicBezTo>
                    <a:cubicBezTo>
                      <a:pt x="3" y="27"/>
                      <a:pt x="3" y="28"/>
                      <a:pt x="3" y="28"/>
                    </a:cubicBezTo>
                    <a:cubicBezTo>
                      <a:pt x="0" y="54"/>
                      <a:pt x="45" y="31"/>
                      <a:pt x="53" y="22"/>
                    </a:cubicBezTo>
                    <a:cubicBezTo>
                      <a:pt x="55" y="20"/>
                      <a:pt x="55" y="17"/>
                      <a:pt x="55" y="15"/>
                    </a:cubicBezTo>
                    <a:cubicBezTo>
                      <a:pt x="56" y="14"/>
                      <a:pt x="56" y="13"/>
                      <a:pt x="56" y="12"/>
                    </a:cubicBezTo>
                    <a:cubicBezTo>
                      <a:pt x="55" y="8"/>
                      <a:pt x="53" y="5"/>
                      <a:pt x="50" y="3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Freeform 675"/>
              <p:cNvSpPr>
                <a:spLocks/>
              </p:cNvSpPr>
              <p:nvPr/>
            </p:nvSpPr>
            <p:spPr bwMode="auto">
              <a:xfrm>
                <a:off x="3923497" y="3595826"/>
                <a:ext cx="82621" cy="322974"/>
              </a:xfrm>
              <a:custGeom>
                <a:avLst/>
                <a:gdLst/>
                <a:ahLst/>
                <a:cxnLst>
                  <a:cxn ang="0">
                    <a:pos x="39" y="112"/>
                  </a:cxn>
                  <a:cxn ang="0">
                    <a:pos x="38" y="108"/>
                  </a:cxn>
                  <a:cxn ang="0">
                    <a:pos x="37" y="98"/>
                  </a:cxn>
                  <a:cxn ang="0">
                    <a:pos x="34" y="45"/>
                  </a:cxn>
                  <a:cxn ang="0">
                    <a:pos x="34" y="6"/>
                  </a:cxn>
                  <a:cxn ang="0">
                    <a:pos x="26" y="2"/>
                  </a:cxn>
                  <a:cxn ang="0">
                    <a:pos x="17" y="1"/>
                  </a:cxn>
                  <a:cxn ang="0">
                    <a:pos x="11" y="2"/>
                  </a:cxn>
                  <a:cxn ang="0">
                    <a:pos x="4" y="38"/>
                  </a:cxn>
                  <a:cxn ang="0">
                    <a:pos x="5" y="73"/>
                  </a:cxn>
                  <a:cxn ang="0">
                    <a:pos x="5" y="82"/>
                  </a:cxn>
                  <a:cxn ang="0">
                    <a:pos x="14" y="119"/>
                  </a:cxn>
                  <a:cxn ang="0">
                    <a:pos x="8" y="123"/>
                  </a:cxn>
                  <a:cxn ang="0">
                    <a:pos x="8" y="123"/>
                  </a:cxn>
                  <a:cxn ang="0">
                    <a:pos x="6" y="124"/>
                  </a:cxn>
                  <a:cxn ang="0">
                    <a:pos x="0" y="135"/>
                  </a:cxn>
                  <a:cxn ang="0">
                    <a:pos x="10" y="144"/>
                  </a:cxn>
                  <a:cxn ang="0">
                    <a:pos x="24" y="141"/>
                  </a:cxn>
                  <a:cxn ang="0">
                    <a:pos x="32" y="134"/>
                  </a:cxn>
                  <a:cxn ang="0">
                    <a:pos x="40" y="124"/>
                  </a:cxn>
                  <a:cxn ang="0">
                    <a:pos x="39" y="112"/>
                  </a:cxn>
                </a:cxnLst>
                <a:rect l="0" t="0" r="r" b="b"/>
                <a:pathLst>
                  <a:path w="40" h="145">
                    <a:moveTo>
                      <a:pt x="39" y="112"/>
                    </a:moveTo>
                    <a:cubicBezTo>
                      <a:pt x="38" y="110"/>
                      <a:pt x="38" y="109"/>
                      <a:pt x="38" y="108"/>
                    </a:cubicBezTo>
                    <a:cubicBezTo>
                      <a:pt x="38" y="104"/>
                      <a:pt x="37" y="101"/>
                      <a:pt x="37" y="98"/>
                    </a:cubicBezTo>
                    <a:cubicBezTo>
                      <a:pt x="37" y="97"/>
                      <a:pt x="34" y="62"/>
                      <a:pt x="34" y="45"/>
                    </a:cubicBezTo>
                    <a:cubicBezTo>
                      <a:pt x="35" y="32"/>
                      <a:pt x="38" y="19"/>
                      <a:pt x="34" y="6"/>
                    </a:cubicBezTo>
                    <a:cubicBezTo>
                      <a:pt x="33" y="2"/>
                      <a:pt x="29" y="1"/>
                      <a:pt x="26" y="2"/>
                    </a:cubicBezTo>
                    <a:cubicBezTo>
                      <a:pt x="24" y="0"/>
                      <a:pt x="20" y="0"/>
                      <a:pt x="17" y="1"/>
                    </a:cubicBezTo>
                    <a:cubicBezTo>
                      <a:pt x="15" y="0"/>
                      <a:pt x="13" y="1"/>
                      <a:pt x="11" y="2"/>
                    </a:cubicBezTo>
                    <a:cubicBezTo>
                      <a:pt x="1" y="9"/>
                      <a:pt x="4" y="28"/>
                      <a:pt x="4" y="38"/>
                    </a:cubicBezTo>
                    <a:cubicBezTo>
                      <a:pt x="5" y="50"/>
                      <a:pt x="4" y="61"/>
                      <a:pt x="5" y="73"/>
                    </a:cubicBezTo>
                    <a:cubicBezTo>
                      <a:pt x="5" y="76"/>
                      <a:pt x="5" y="80"/>
                      <a:pt x="5" y="82"/>
                    </a:cubicBezTo>
                    <a:cubicBezTo>
                      <a:pt x="4" y="91"/>
                      <a:pt x="14" y="119"/>
                      <a:pt x="14" y="119"/>
                    </a:cubicBezTo>
                    <a:cubicBezTo>
                      <a:pt x="14" y="119"/>
                      <a:pt x="10" y="122"/>
                      <a:pt x="8" y="123"/>
                    </a:cubicBezTo>
                    <a:cubicBezTo>
                      <a:pt x="8" y="123"/>
                      <a:pt x="8" y="123"/>
                      <a:pt x="8" y="123"/>
                    </a:cubicBezTo>
                    <a:cubicBezTo>
                      <a:pt x="7" y="123"/>
                      <a:pt x="7" y="123"/>
                      <a:pt x="6" y="124"/>
                    </a:cubicBezTo>
                    <a:cubicBezTo>
                      <a:pt x="2" y="126"/>
                      <a:pt x="0" y="130"/>
                      <a:pt x="0" y="135"/>
                    </a:cubicBezTo>
                    <a:cubicBezTo>
                      <a:pt x="1" y="141"/>
                      <a:pt x="6" y="143"/>
                      <a:pt x="10" y="144"/>
                    </a:cubicBezTo>
                    <a:cubicBezTo>
                      <a:pt x="15" y="145"/>
                      <a:pt x="20" y="144"/>
                      <a:pt x="24" y="141"/>
                    </a:cubicBezTo>
                    <a:cubicBezTo>
                      <a:pt x="26" y="140"/>
                      <a:pt x="32" y="134"/>
                      <a:pt x="32" y="134"/>
                    </a:cubicBezTo>
                    <a:cubicBezTo>
                      <a:pt x="35" y="133"/>
                      <a:pt x="39" y="125"/>
                      <a:pt x="40" y="124"/>
                    </a:cubicBezTo>
                    <a:cubicBezTo>
                      <a:pt x="40" y="121"/>
                      <a:pt x="39" y="113"/>
                      <a:pt x="39" y="112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Freeform 676"/>
              <p:cNvSpPr>
                <a:spLocks/>
              </p:cNvSpPr>
              <p:nvPr/>
            </p:nvSpPr>
            <p:spPr bwMode="auto">
              <a:xfrm>
                <a:off x="3895938" y="3845855"/>
                <a:ext cx="153438" cy="75213"/>
              </a:xfrm>
              <a:custGeom>
                <a:avLst/>
                <a:gdLst/>
                <a:ahLst/>
                <a:cxnLst>
                  <a:cxn ang="0">
                    <a:pos x="3" y="28"/>
                  </a:cxn>
                  <a:cxn ang="0">
                    <a:pos x="5" y="31"/>
                  </a:cxn>
                  <a:cxn ang="0">
                    <a:pos x="12" y="33"/>
                  </a:cxn>
                  <a:cxn ang="0">
                    <a:pos x="50" y="4"/>
                  </a:cxn>
                  <a:cxn ang="0">
                    <a:pos x="49" y="0"/>
                  </a:cxn>
                  <a:cxn ang="0">
                    <a:pos x="42" y="6"/>
                  </a:cxn>
                  <a:cxn ang="0">
                    <a:pos x="25" y="9"/>
                  </a:cxn>
                  <a:cxn ang="0">
                    <a:pos x="22" y="7"/>
                  </a:cxn>
                  <a:cxn ang="0">
                    <a:pos x="10" y="9"/>
                  </a:cxn>
                  <a:cxn ang="0">
                    <a:pos x="1" y="17"/>
                  </a:cxn>
                  <a:cxn ang="0">
                    <a:pos x="3" y="28"/>
                  </a:cxn>
                </a:cxnLst>
                <a:rect l="0" t="0" r="r" b="b"/>
                <a:pathLst>
                  <a:path w="69" h="34">
                    <a:moveTo>
                      <a:pt x="3" y="28"/>
                    </a:moveTo>
                    <a:cubicBezTo>
                      <a:pt x="3" y="29"/>
                      <a:pt x="4" y="30"/>
                      <a:pt x="5" y="31"/>
                    </a:cubicBezTo>
                    <a:cubicBezTo>
                      <a:pt x="7" y="32"/>
                      <a:pt x="9" y="33"/>
                      <a:pt x="12" y="33"/>
                    </a:cubicBezTo>
                    <a:cubicBezTo>
                      <a:pt x="22" y="34"/>
                      <a:pt x="69" y="21"/>
                      <a:pt x="50" y="4"/>
                    </a:cubicBezTo>
                    <a:cubicBezTo>
                      <a:pt x="49" y="4"/>
                      <a:pt x="50" y="2"/>
                      <a:pt x="49" y="0"/>
                    </a:cubicBezTo>
                    <a:cubicBezTo>
                      <a:pt x="48" y="0"/>
                      <a:pt x="43" y="6"/>
                      <a:pt x="42" y="6"/>
                    </a:cubicBezTo>
                    <a:cubicBezTo>
                      <a:pt x="42" y="6"/>
                      <a:pt x="29" y="11"/>
                      <a:pt x="25" y="9"/>
                    </a:cubicBezTo>
                    <a:cubicBezTo>
                      <a:pt x="25" y="8"/>
                      <a:pt x="23" y="7"/>
                      <a:pt x="22" y="7"/>
                    </a:cubicBezTo>
                    <a:cubicBezTo>
                      <a:pt x="17" y="7"/>
                      <a:pt x="14" y="8"/>
                      <a:pt x="10" y="9"/>
                    </a:cubicBezTo>
                    <a:cubicBezTo>
                      <a:pt x="6" y="10"/>
                      <a:pt x="1" y="12"/>
                      <a:pt x="1" y="17"/>
                    </a:cubicBezTo>
                    <a:cubicBezTo>
                      <a:pt x="0" y="20"/>
                      <a:pt x="1" y="25"/>
                      <a:pt x="3" y="2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Freeform 677"/>
              <p:cNvSpPr>
                <a:spLocks/>
              </p:cNvSpPr>
              <p:nvPr/>
            </p:nvSpPr>
            <p:spPr bwMode="auto">
              <a:xfrm>
                <a:off x="3667878" y="3025711"/>
                <a:ext cx="624080" cy="430632"/>
              </a:xfrm>
              <a:custGeom>
                <a:avLst/>
                <a:gdLst/>
                <a:ahLst/>
                <a:cxnLst>
                  <a:cxn ang="0">
                    <a:pos x="246" y="4"/>
                  </a:cxn>
                  <a:cxn ang="0">
                    <a:pos x="264" y="43"/>
                  </a:cxn>
                  <a:cxn ang="0">
                    <a:pos x="166" y="88"/>
                  </a:cxn>
                  <a:cxn ang="0">
                    <a:pos x="210" y="144"/>
                  </a:cxn>
                  <a:cxn ang="0">
                    <a:pos x="110" y="182"/>
                  </a:cxn>
                  <a:cxn ang="0">
                    <a:pos x="96" y="130"/>
                  </a:cxn>
                  <a:cxn ang="0">
                    <a:pos x="26" y="194"/>
                  </a:cxn>
                  <a:cxn ang="0">
                    <a:pos x="0" y="166"/>
                  </a:cxn>
                  <a:cxn ang="0">
                    <a:pos x="113" y="66"/>
                  </a:cxn>
                  <a:cxn ang="0">
                    <a:pos x="246" y="4"/>
                  </a:cxn>
                </a:cxnLst>
                <a:rect l="0" t="0" r="r" b="b"/>
                <a:pathLst>
                  <a:path w="280" h="194">
                    <a:moveTo>
                      <a:pt x="246" y="4"/>
                    </a:moveTo>
                    <a:cubicBezTo>
                      <a:pt x="253" y="0"/>
                      <a:pt x="280" y="38"/>
                      <a:pt x="264" y="43"/>
                    </a:cubicBezTo>
                    <a:cubicBezTo>
                      <a:pt x="262" y="44"/>
                      <a:pt x="166" y="88"/>
                      <a:pt x="166" y="88"/>
                    </a:cubicBezTo>
                    <a:cubicBezTo>
                      <a:pt x="175" y="101"/>
                      <a:pt x="213" y="138"/>
                      <a:pt x="210" y="144"/>
                    </a:cubicBezTo>
                    <a:cubicBezTo>
                      <a:pt x="201" y="162"/>
                      <a:pt x="118" y="194"/>
                      <a:pt x="110" y="182"/>
                    </a:cubicBezTo>
                    <a:cubicBezTo>
                      <a:pt x="96" y="163"/>
                      <a:pt x="102" y="123"/>
                      <a:pt x="96" y="130"/>
                    </a:cubicBezTo>
                    <a:cubicBezTo>
                      <a:pt x="56" y="178"/>
                      <a:pt x="26" y="194"/>
                      <a:pt x="26" y="194"/>
                    </a:cubicBezTo>
                    <a:cubicBezTo>
                      <a:pt x="2" y="189"/>
                      <a:pt x="0" y="166"/>
                      <a:pt x="0" y="166"/>
                    </a:cubicBezTo>
                    <a:cubicBezTo>
                      <a:pt x="55" y="141"/>
                      <a:pt x="82" y="79"/>
                      <a:pt x="113" y="66"/>
                    </a:cubicBezTo>
                    <a:cubicBezTo>
                      <a:pt x="156" y="47"/>
                      <a:pt x="174" y="47"/>
                      <a:pt x="246" y="4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Freeform 678"/>
              <p:cNvSpPr>
                <a:spLocks/>
              </p:cNvSpPr>
              <p:nvPr/>
            </p:nvSpPr>
            <p:spPr bwMode="auto">
              <a:xfrm>
                <a:off x="3875687" y="3197267"/>
                <a:ext cx="414579" cy="468976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8" y="198"/>
                  </a:cxn>
                  <a:cxn ang="0">
                    <a:pos x="82" y="203"/>
                  </a:cxn>
                  <a:cxn ang="0">
                    <a:pos x="173" y="152"/>
                  </a:cxn>
                  <a:cxn ang="0">
                    <a:pos x="185" y="110"/>
                  </a:cxn>
                  <a:cxn ang="0">
                    <a:pos x="76" y="18"/>
                  </a:cxn>
                  <a:cxn ang="0">
                    <a:pos x="0" y="52"/>
                  </a:cxn>
                </a:cxnLst>
                <a:rect l="0" t="0" r="r" b="b"/>
                <a:pathLst>
                  <a:path w="188" h="210">
                    <a:moveTo>
                      <a:pt x="0" y="52"/>
                    </a:moveTo>
                    <a:cubicBezTo>
                      <a:pt x="0" y="52"/>
                      <a:pt x="18" y="163"/>
                      <a:pt x="8" y="198"/>
                    </a:cubicBezTo>
                    <a:cubicBezTo>
                      <a:pt x="5" y="209"/>
                      <a:pt x="63" y="210"/>
                      <a:pt x="82" y="203"/>
                    </a:cubicBezTo>
                    <a:cubicBezTo>
                      <a:pt x="101" y="196"/>
                      <a:pt x="155" y="179"/>
                      <a:pt x="173" y="152"/>
                    </a:cubicBezTo>
                    <a:cubicBezTo>
                      <a:pt x="188" y="129"/>
                      <a:pt x="185" y="110"/>
                      <a:pt x="185" y="110"/>
                    </a:cubicBezTo>
                    <a:cubicBezTo>
                      <a:pt x="161" y="115"/>
                      <a:pt x="76" y="18"/>
                      <a:pt x="76" y="18"/>
                    </a:cubicBezTo>
                    <a:cubicBezTo>
                      <a:pt x="76" y="18"/>
                      <a:pt x="26" y="0"/>
                      <a:pt x="0" y="5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/>
                  </a:gs>
                  <a:gs pos="100000">
                    <a:srgbClr val="00B0F0">
                      <a:lumMod val="60000"/>
                      <a:lumOff val="40000"/>
                    </a:srgbClr>
                  </a:gs>
                </a:gsLst>
                <a:lin ang="27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Freeform 679"/>
              <p:cNvSpPr>
                <a:spLocks noEditPoints="1"/>
              </p:cNvSpPr>
              <p:nvPr/>
            </p:nvSpPr>
            <p:spPr bwMode="auto">
              <a:xfrm>
                <a:off x="3837206" y="3121760"/>
                <a:ext cx="473594" cy="553038"/>
              </a:xfrm>
              <a:custGeom>
                <a:avLst/>
                <a:gdLst/>
                <a:ahLst/>
                <a:cxnLst>
                  <a:cxn ang="0">
                    <a:pos x="90" y="79"/>
                  </a:cxn>
                  <a:cxn ang="0">
                    <a:pos x="101" y="75"/>
                  </a:cxn>
                  <a:cxn ang="0">
                    <a:pos x="83" y="29"/>
                  </a:cxn>
                  <a:cxn ang="0">
                    <a:pos x="68" y="9"/>
                  </a:cxn>
                  <a:cxn ang="0">
                    <a:pos x="73" y="37"/>
                  </a:cxn>
                  <a:cxn ang="0">
                    <a:pos x="90" y="79"/>
                  </a:cxn>
                  <a:cxn ang="0">
                    <a:pos x="33" y="104"/>
                  </a:cxn>
                  <a:cxn ang="0">
                    <a:pos x="45" y="99"/>
                  </a:cxn>
                  <a:cxn ang="0">
                    <a:pos x="33" y="72"/>
                  </a:cxn>
                  <a:cxn ang="0">
                    <a:pos x="13" y="38"/>
                  </a:cxn>
                  <a:cxn ang="0">
                    <a:pos x="3" y="46"/>
                  </a:cxn>
                  <a:cxn ang="0">
                    <a:pos x="20" y="76"/>
                  </a:cxn>
                  <a:cxn ang="0">
                    <a:pos x="33" y="104"/>
                  </a:cxn>
                  <a:cxn ang="0">
                    <a:pos x="200" y="148"/>
                  </a:cxn>
                  <a:cxn ang="0">
                    <a:pos x="120" y="223"/>
                  </a:cxn>
                  <a:cxn ang="0">
                    <a:pos x="61" y="237"/>
                  </a:cxn>
                  <a:cxn ang="0">
                    <a:pos x="28" y="229"/>
                  </a:cxn>
                  <a:cxn ang="0">
                    <a:pos x="23" y="230"/>
                  </a:cxn>
                  <a:cxn ang="0">
                    <a:pos x="27" y="238"/>
                  </a:cxn>
                  <a:cxn ang="0">
                    <a:pos x="37" y="244"/>
                  </a:cxn>
                  <a:cxn ang="0">
                    <a:pos x="72" y="247"/>
                  </a:cxn>
                  <a:cxn ang="0">
                    <a:pos x="138" y="227"/>
                  </a:cxn>
                  <a:cxn ang="0">
                    <a:pos x="211" y="147"/>
                  </a:cxn>
                  <a:cxn ang="0">
                    <a:pos x="200" y="148"/>
                  </a:cxn>
                </a:cxnLst>
                <a:rect l="0" t="0" r="r" b="b"/>
                <a:pathLst>
                  <a:path w="214" h="248">
                    <a:moveTo>
                      <a:pt x="90" y="79"/>
                    </a:moveTo>
                    <a:cubicBezTo>
                      <a:pt x="93" y="85"/>
                      <a:pt x="104" y="82"/>
                      <a:pt x="101" y="75"/>
                    </a:cubicBezTo>
                    <a:cubicBezTo>
                      <a:pt x="95" y="60"/>
                      <a:pt x="89" y="44"/>
                      <a:pt x="83" y="29"/>
                    </a:cubicBezTo>
                    <a:cubicBezTo>
                      <a:pt x="82" y="27"/>
                      <a:pt x="75" y="0"/>
                      <a:pt x="68" y="9"/>
                    </a:cubicBezTo>
                    <a:cubicBezTo>
                      <a:pt x="63" y="16"/>
                      <a:pt x="71" y="31"/>
                      <a:pt x="73" y="37"/>
                    </a:cubicBezTo>
                    <a:cubicBezTo>
                      <a:pt x="79" y="51"/>
                      <a:pt x="84" y="65"/>
                      <a:pt x="90" y="79"/>
                    </a:cubicBezTo>
                    <a:close/>
                    <a:moveTo>
                      <a:pt x="33" y="104"/>
                    </a:moveTo>
                    <a:cubicBezTo>
                      <a:pt x="36" y="113"/>
                      <a:pt x="50" y="107"/>
                      <a:pt x="45" y="99"/>
                    </a:cubicBezTo>
                    <a:cubicBezTo>
                      <a:pt x="40" y="91"/>
                      <a:pt x="38" y="80"/>
                      <a:pt x="33" y="72"/>
                    </a:cubicBezTo>
                    <a:cubicBezTo>
                      <a:pt x="28" y="61"/>
                      <a:pt x="22" y="46"/>
                      <a:pt x="13" y="38"/>
                    </a:cubicBezTo>
                    <a:cubicBezTo>
                      <a:pt x="7" y="33"/>
                      <a:pt x="0" y="40"/>
                      <a:pt x="3" y="46"/>
                    </a:cubicBezTo>
                    <a:cubicBezTo>
                      <a:pt x="9" y="56"/>
                      <a:pt x="14" y="66"/>
                      <a:pt x="20" y="76"/>
                    </a:cubicBezTo>
                    <a:cubicBezTo>
                      <a:pt x="24" y="84"/>
                      <a:pt x="31" y="95"/>
                      <a:pt x="33" y="104"/>
                    </a:cubicBezTo>
                    <a:close/>
                    <a:moveTo>
                      <a:pt x="200" y="148"/>
                    </a:moveTo>
                    <a:cubicBezTo>
                      <a:pt x="201" y="188"/>
                      <a:pt x="151" y="209"/>
                      <a:pt x="120" y="223"/>
                    </a:cubicBezTo>
                    <a:cubicBezTo>
                      <a:pt x="101" y="231"/>
                      <a:pt x="82" y="235"/>
                      <a:pt x="61" y="237"/>
                    </a:cubicBezTo>
                    <a:cubicBezTo>
                      <a:pt x="51" y="237"/>
                      <a:pt x="37" y="233"/>
                      <a:pt x="28" y="229"/>
                    </a:cubicBezTo>
                    <a:cubicBezTo>
                      <a:pt x="27" y="229"/>
                      <a:pt x="25" y="229"/>
                      <a:pt x="23" y="230"/>
                    </a:cubicBezTo>
                    <a:cubicBezTo>
                      <a:pt x="19" y="233"/>
                      <a:pt x="23" y="239"/>
                      <a:pt x="27" y="238"/>
                    </a:cubicBezTo>
                    <a:cubicBezTo>
                      <a:pt x="19" y="240"/>
                      <a:pt x="35" y="243"/>
                      <a:pt x="37" y="244"/>
                    </a:cubicBezTo>
                    <a:cubicBezTo>
                      <a:pt x="49" y="247"/>
                      <a:pt x="60" y="248"/>
                      <a:pt x="72" y="247"/>
                    </a:cubicBezTo>
                    <a:cubicBezTo>
                      <a:pt x="96" y="244"/>
                      <a:pt x="116" y="237"/>
                      <a:pt x="138" y="227"/>
                    </a:cubicBezTo>
                    <a:cubicBezTo>
                      <a:pt x="171" y="212"/>
                      <a:pt x="214" y="189"/>
                      <a:pt x="211" y="147"/>
                    </a:cubicBezTo>
                    <a:cubicBezTo>
                      <a:pt x="210" y="140"/>
                      <a:pt x="200" y="141"/>
                      <a:pt x="200" y="14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Freeform 680"/>
              <p:cNvSpPr>
                <a:spLocks/>
              </p:cNvSpPr>
              <p:nvPr/>
            </p:nvSpPr>
            <p:spPr bwMode="auto">
              <a:xfrm>
                <a:off x="3561738" y="2699598"/>
                <a:ext cx="535559" cy="519118"/>
              </a:xfrm>
              <a:custGeom>
                <a:avLst/>
                <a:gdLst/>
                <a:ahLst/>
                <a:cxnLst>
                  <a:cxn ang="0">
                    <a:pos x="23" y="151"/>
                  </a:cxn>
                  <a:cxn ang="0">
                    <a:pos x="152" y="213"/>
                  </a:cxn>
                  <a:cxn ang="0">
                    <a:pos x="174" y="229"/>
                  </a:cxn>
                  <a:cxn ang="0">
                    <a:pos x="178" y="202"/>
                  </a:cxn>
                  <a:cxn ang="0">
                    <a:pos x="240" y="132"/>
                  </a:cxn>
                  <a:cxn ang="0">
                    <a:pos x="210" y="72"/>
                  </a:cxn>
                  <a:cxn ang="0">
                    <a:pos x="170" y="19"/>
                  </a:cxn>
                  <a:cxn ang="0">
                    <a:pos x="73" y="13"/>
                  </a:cxn>
                  <a:cxn ang="0">
                    <a:pos x="23" y="151"/>
                  </a:cxn>
                </a:cxnLst>
                <a:rect l="0" t="0" r="r" b="b"/>
                <a:pathLst>
                  <a:path w="242" h="234">
                    <a:moveTo>
                      <a:pt x="23" y="151"/>
                    </a:moveTo>
                    <a:cubicBezTo>
                      <a:pt x="45" y="204"/>
                      <a:pt x="103" y="231"/>
                      <a:pt x="152" y="213"/>
                    </a:cubicBezTo>
                    <a:cubicBezTo>
                      <a:pt x="154" y="212"/>
                      <a:pt x="154" y="234"/>
                      <a:pt x="174" y="229"/>
                    </a:cubicBezTo>
                    <a:cubicBezTo>
                      <a:pt x="193" y="224"/>
                      <a:pt x="178" y="202"/>
                      <a:pt x="178" y="202"/>
                    </a:cubicBezTo>
                    <a:cubicBezTo>
                      <a:pt x="207" y="187"/>
                      <a:pt x="235" y="163"/>
                      <a:pt x="240" y="132"/>
                    </a:cubicBezTo>
                    <a:cubicBezTo>
                      <a:pt x="242" y="113"/>
                      <a:pt x="235" y="86"/>
                      <a:pt x="210" y="72"/>
                    </a:cubicBezTo>
                    <a:cubicBezTo>
                      <a:pt x="210" y="72"/>
                      <a:pt x="187" y="33"/>
                      <a:pt x="170" y="19"/>
                    </a:cubicBezTo>
                    <a:cubicBezTo>
                      <a:pt x="146" y="0"/>
                      <a:pt x="103" y="1"/>
                      <a:pt x="73" y="13"/>
                    </a:cubicBezTo>
                    <a:cubicBezTo>
                      <a:pt x="22" y="36"/>
                      <a:pt x="0" y="97"/>
                      <a:pt x="23" y="15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Freeform 681"/>
              <p:cNvSpPr>
                <a:spLocks/>
              </p:cNvSpPr>
              <p:nvPr/>
            </p:nvSpPr>
            <p:spPr bwMode="auto">
              <a:xfrm>
                <a:off x="3707991" y="2902562"/>
                <a:ext cx="32458" cy="39819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2" y="19"/>
                  </a:cxn>
                  <a:cxn ang="0">
                    <a:pos x="15" y="3"/>
                  </a:cxn>
                </a:cxnLst>
                <a:rect l="0" t="0" r="r" b="b"/>
                <a:pathLst>
                  <a:path w="15" h="19">
                    <a:moveTo>
                      <a:pt x="15" y="3"/>
                    </a:moveTo>
                    <a:cubicBezTo>
                      <a:pt x="7" y="0"/>
                      <a:pt x="0" y="9"/>
                      <a:pt x="2" y="19"/>
                    </a:cubicBezTo>
                    <a:cubicBezTo>
                      <a:pt x="2" y="11"/>
                      <a:pt x="8" y="3"/>
                      <a:pt x="15" y="3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Freeform 682"/>
              <p:cNvSpPr>
                <a:spLocks/>
              </p:cNvSpPr>
              <p:nvPr/>
            </p:nvSpPr>
            <p:spPr bwMode="auto">
              <a:xfrm>
                <a:off x="3936334" y="2792429"/>
                <a:ext cx="42786" cy="25071"/>
              </a:xfrm>
              <a:custGeom>
                <a:avLst/>
                <a:gdLst/>
                <a:ahLst/>
                <a:cxnLst>
                  <a:cxn ang="0">
                    <a:pos x="20" y="11"/>
                  </a:cxn>
                  <a:cxn ang="0">
                    <a:pos x="0" y="10"/>
                  </a:cxn>
                  <a:cxn ang="0">
                    <a:pos x="20" y="11"/>
                  </a:cxn>
                </a:cxnLst>
                <a:rect l="0" t="0" r="r" b="b"/>
                <a:pathLst>
                  <a:path w="20" h="11">
                    <a:moveTo>
                      <a:pt x="20" y="11"/>
                    </a:moveTo>
                    <a:cubicBezTo>
                      <a:pt x="10" y="0"/>
                      <a:pt x="1" y="2"/>
                      <a:pt x="0" y="10"/>
                    </a:cubicBezTo>
                    <a:cubicBezTo>
                      <a:pt x="3" y="3"/>
                      <a:pt x="14" y="6"/>
                      <a:pt x="20" y="11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683"/>
              <p:cNvSpPr>
                <a:spLocks/>
              </p:cNvSpPr>
              <p:nvPr/>
            </p:nvSpPr>
            <p:spPr bwMode="auto">
              <a:xfrm>
                <a:off x="3884231" y="2933262"/>
                <a:ext cx="54589" cy="36869"/>
              </a:xfrm>
              <a:custGeom>
                <a:avLst/>
                <a:gdLst/>
                <a:ahLst/>
                <a:cxnLst>
                  <a:cxn ang="0">
                    <a:pos x="3" y="17"/>
                  </a:cxn>
                  <a:cxn ang="0">
                    <a:pos x="21" y="13"/>
                  </a:cxn>
                  <a:cxn ang="0">
                    <a:pos x="3" y="17"/>
                  </a:cxn>
                </a:cxnLst>
                <a:rect l="0" t="0" r="r" b="b"/>
                <a:pathLst>
                  <a:path w="26" h="17">
                    <a:moveTo>
                      <a:pt x="3" y="17"/>
                    </a:moveTo>
                    <a:cubicBezTo>
                      <a:pt x="6" y="10"/>
                      <a:pt x="17" y="3"/>
                      <a:pt x="21" y="13"/>
                    </a:cubicBezTo>
                    <a:cubicBezTo>
                      <a:pt x="26" y="0"/>
                      <a:pt x="0" y="5"/>
                      <a:pt x="3" y="17"/>
                    </a:cubicBezTo>
                    <a:close/>
                  </a:path>
                </a:pathLst>
              </a:custGeom>
              <a:solidFill>
                <a:srgbClr val="FDC5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Freeform 684"/>
              <p:cNvSpPr>
                <a:spLocks/>
              </p:cNvSpPr>
              <p:nvPr/>
            </p:nvSpPr>
            <p:spPr bwMode="auto">
              <a:xfrm>
                <a:off x="3852063" y="3029125"/>
                <a:ext cx="116554" cy="87011"/>
              </a:xfrm>
              <a:custGeom>
                <a:avLst/>
                <a:gdLst/>
                <a:ahLst/>
                <a:cxnLst>
                  <a:cxn ang="0">
                    <a:pos x="19" y="35"/>
                  </a:cxn>
                  <a:cxn ang="0">
                    <a:pos x="31" y="25"/>
                  </a:cxn>
                  <a:cxn ang="0">
                    <a:pos x="47" y="0"/>
                  </a:cxn>
                  <a:cxn ang="0">
                    <a:pos x="0" y="2"/>
                  </a:cxn>
                  <a:cxn ang="0">
                    <a:pos x="19" y="35"/>
                  </a:cxn>
                </a:cxnLst>
                <a:rect l="0" t="0" r="r" b="b"/>
                <a:pathLst>
                  <a:path w="53" h="38">
                    <a:moveTo>
                      <a:pt x="19" y="35"/>
                    </a:moveTo>
                    <a:cubicBezTo>
                      <a:pt x="29" y="38"/>
                      <a:pt x="27" y="26"/>
                      <a:pt x="31" y="25"/>
                    </a:cubicBezTo>
                    <a:cubicBezTo>
                      <a:pt x="42" y="22"/>
                      <a:pt x="51" y="13"/>
                      <a:pt x="47" y="0"/>
                    </a:cubicBezTo>
                    <a:cubicBezTo>
                      <a:pt x="53" y="21"/>
                      <a:pt x="10" y="29"/>
                      <a:pt x="0" y="2"/>
                    </a:cubicBezTo>
                    <a:cubicBezTo>
                      <a:pt x="1" y="11"/>
                      <a:pt x="13" y="33"/>
                      <a:pt x="19" y="35"/>
                    </a:cubicBezTo>
                    <a:close/>
                  </a:path>
                </a:pathLst>
              </a:custGeom>
              <a:solidFill>
                <a:srgbClr val="FA8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Freeform 685"/>
              <p:cNvSpPr>
                <a:spLocks/>
              </p:cNvSpPr>
              <p:nvPr/>
            </p:nvSpPr>
            <p:spPr bwMode="auto">
              <a:xfrm>
                <a:off x="3722985" y="3012204"/>
                <a:ext cx="64916" cy="64890"/>
              </a:xfrm>
              <a:custGeom>
                <a:avLst/>
                <a:gdLst/>
                <a:ahLst/>
                <a:cxnLst>
                  <a:cxn ang="0">
                    <a:pos x="11" y="29"/>
                  </a:cxn>
                  <a:cxn ang="0">
                    <a:pos x="29" y="9"/>
                  </a:cxn>
                  <a:cxn ang="0">
                    <a:pos x="7" y="6"/>
                  </a:cxn>
                  <a:cxn ang="0">
                    <a:pos x="11" y="29"/>
                  </a:cxn>
                </a:cxnLst>
                <a:rect l="0" t="0" r="r" b="b"/>
                <a:pathLst>
                  <a:path w="29" h="29">
                    <a:moveTo>
                      <a:pt x="11" y="29"/>
                    </a:moveTo>
                    <a:cubicBezTo>
                      <a:pt x="21" y="24"/>
                      <a:pt x="29" y="18"/>
                      <a:pt x="29" y="9"/>
                    </a:cubicBezTo>
                    <a:cubicBezTo>
                      <a:pt x="24" y="1"/>
                      <a:pt x="17" y="0"/>
                      <a:pt x="7" y="6"/>
                    </a:cubicBezTo>
                    <a:cubicBezTo>
                      <a:pt x="0" y="13"/>
                      <a:pt x="2" y="23"/>
                      <a:pt x="11" y="29"/>
                    </a:cubicBezTo>
                    <a:close/>
                  </a:path>
                </a:pathLst>
              </a:custGeom>
              <a:solidFill>
                <a:srgbClr val="FCA0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Freeform 686"/>
              <p:cNvSpPr>
                <a:spLocks/>
              </p:cNvSpPr>
              <p:nvPr/>
            </p:nvSpPr>
            <p:spPr bwMode="auto">
              <a:xfrm>
                <a:off x="4015332" y="2907499"/>
                <a:ext cx="67867" cy="61940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15" y="2"/>
                  </a:cxn>
                  <a:cxn ang="0">
                    <a:pos x="1" y="7"/>
                  </a:cxn>
                </a:cxnLst>
                <a:rect l="0" t="0" r="r" b="b"/>
                <a:pathLst>
                  <a:path w="31" h="28">
                    <a:moveTo>
                      <a:pt x="1" y="7"/>
                    </a:moveTo>
                    <a:cubicBezTo>
                      <a:pt x="0" y="28"/>
                      <a:pt x="31" y="11"/>
                      <a:pt x="15" y="2"/>
                    </a:cubicBezTo>
                    <a:cubicBezTo>
                      <a:pt x="11" y="0"/>
                      <a:pt x="5" y="4"/>
                      <a:pt x="1" y="7"/>
                    </a:cubicBezTo>
                    <a:close/>
                  </a:path>
                </a:pathLst>
              </a:custGeom>
              <a:solidFill>
                <a:srgbClr val="FC9E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Freeform 687"/>
              <p:cNvSpPr>
                <a:spLocks/>
              </p:cNvSpPr>
              <p:nvPr/>
            </p:nvSpPr>
            <p:spPr bwMode="auto">
              <a:xfrm>
                <a:off x="3961473" y="2859133"/>
                <a:ext cx="45737" cy="56041"/>
              </a:xfrm>
              <a:custGeom>
                <a:avLst/>
                <a:gdLst/>
                <a:ahLst/>
                <a:cxnLst>
                  <a:cxn ang="0">
                    <a:pos x="3" y="20"/>
                  </a:cxn>
                  <a:cxn ang="0">
                    <a:pos x="20" y="11"/>
                  </a:cxn>
                  <a:cxn ang="0">
                    <a:pos x="7" y="2"/>
                  </a:cxn>
                  <a:cxn ang="0">
                    <a:pos x="3" y="20"/>
                  </a:cxn>
                </a:cxnLst>
                <a:rect l="0" t="0" r="r" b="b"/>
                <a:pathLst>
                  <a:path w="21" h="25">
                    <a:moveTo>
                      <a:pt x="3" y="20"/>
                    </a:moveTo>
                    <a:cubicBezTo>
                      <a:pt x="5" y="25"/>
                      <a:pt x="19" y="16"/>
                      <a:pt x="20" y="11"/>
                    </a:cubicBezTo>
                    <a:cubicBezTo>
                      <a:pt x="21" y="4"/>
                      <a:pt x="12" y="0"/>
                      <a:pt x="7" y="2"/>
                    </a:cubicBezTo>
                    <a:cubicBezTo>
                      <a:pt x="0" y="5"/>
                      <a:pt x="0" y="15"/>
                      <a:pt x="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Freeform 688"/>
              <p:cNvSpPr>
                <a:spLocks/>
              </p:cNvSpPr>
              <p:nvPr/>
            </p:nvSpPr>
            <p:spPr bwMode="auto">
              <a:xfrm>
                <a:off x="3963315" y="2867817"/>
                <a:ext cx="32458" cy="42769"/>
              </a:xfrm>
              <a:custGeom>
                <a:avLst/>
                <a:gdLst/>
                <a:ahLst/>
                <a:cxnLst>
                  <a:cxn ang="0">
                    <a:pos x="15" y="9"/>
                  </a:cxn>
                  <a:cxn ang="0">
                    <a:pos x="2" y="5"/>
                  </a:cxn>
                  <a:cxn ang="0">
                    <a:pos x="1" y="11"/>
                  </a:cxn>
                  <a:cxn ang="0">
                    <a:pos x="15" y="9"/>
                  </a:cxn>
                </a:cxnLst>
                <a:rect l="0" t="0" r="r" b="b"/>
                <a:pathLst>
                  <a:path w="15" h="19">
                    <a:moveTo>
                      <a:pt x="15" y="9"/>
                    </a:moveTo>
                    <a:cubicBezTo>
                      <a:pt x="13" y="2"/>
                      <a:pt x="6" y="0"/>
                      <a:pt x="2" y="5"/>
                    </a:cubicBezTo>
                    <a:cubicBezTo>
                      <a:pt x="0" y="7"/>
                      <a:pt x="1" y="11"/>
                      <a:pt x="1" y="11"/>
                    </a:cubicBezTo>
                    <a:cubicBezTo>
                      <a:pt x="1" y="19"/>
                      <a:pt x="12" y="14"/>
                      <a:pt x="15" y="9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Freeform 689"/>
              <p:cNvSpPr>
                <a:spLocks/>
              </p:cNvSpPr>
              <p:nvPr/>
            </p:nvSpPr>
            <p:spPr bwMode="auto">
              <a:xfrm>
                <a:off x="3967219" y="2874173"/>
                <a:ext cx="20655" cy="26546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9" y="6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cubicBezTo>
                      <a:pt x="8" y="1"/>
                      <a:pt x="4" y="0"/>
                      <a:pt x="1" y="3"/>
                    </a:cubicBezTo>
                    <a:cubicBezTo>
                      <a:pt x="0" y="4"/>
                      <a:pt x="0" y="7"/>
                      <a:pt x="0" y="7"/>
                    </a:cubicBezTo>
                    <a:cubicBezTo>
                      <a:pt x="1" y="11"/>
                      <a:pt x="7" y="8"/>
                      <a:pt x="9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Freeform 690"/>
              <p:cNvSpPr>
                <a:spLocks/>
              </p:cNvSpPr>
              <p:nvPr/>
            </p:nvSpPr>
            <p:spPr bwMode="auto">
              <a:xfrm>
                <a:off x="3965626" y="2875353"/>
                <a:ext cx="13279" cy="13273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4" y="6"/>
                  </a:cxn>
                  <a:cxn ang="0">
                    <a:pos x="5" y="2"/>
                  </a:cxn>
                  <a:cxn ang="0">
                    <a:pos x="2" y="1"/>
                  </a:cxn>
                  <a:cxn ang="0">
                    <a:pos x="1" y="4"/>
                  </a:cxn>
                </a:cxnLst>
                <a:rect l="0" t="0" r="r" b="b"/>
                <a:pathLst>
                  <a:path w="6" h="6">
                    <a:moveTo>
                      <a:pt x="1" y="4"/>
                    </a:moveTo>
                    <a:cubicBezTo>
                      <a:pt x="1" y="5"/>
                      <a:pt x="3" y="6"/>
                      <a:pt x="4" y="6"/>
                    </a:cubicBezTo>
                    <a:cubicBezTo>
                      <a:pt x="5" y="5"/>
                      <a:pt x="6" y="4"/>
                      <a:pt x="5" y="2"/>
                    </a:cubicBezTo>
                    <a:cubicBezTo>
                      <a:pt x="5" y="1"/>
                      <a:pt x="3" y="0"/>
                      <a:pt x="2" y="1"/>
                    </a:cubicBezTo>
                    <a:cubicBezTo>
                      <a:pt x="1" y="1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691"/>
              <p:cNvSpPr>
                <a:spLocks/>
              </p:cNvSpPr>
              <p:nvPr/>
            </p:nvSpPr>
            <p:spPr bwMode="auto">
              <a:xfrm>
                <a:off x="3726097" y="2958042"/>
                <a:ext cx="61965" cy="48668"/>
              </a:xfrm>
              <a:custGeom>
                <a:avLst/>
                <a:gdLst/>
                <a:ahLst/>
                <a:cxnLst>
                  <a:cxn ang="0">
                    <a:pos x="10" y="19"/>
                  </a:cxn>
                  <a:cxn ang="0">
                    <a:pos x="27" y="10"/>
                  </a:cxn>
                  <a:cxn ang="0">
                    <a:pos x="14" y="2"/>
                  </a:cxn>
                  <a:cxn ang="0">
                    <a:pos x="10" y="19"/>
                  </a:cxn>
                </a:cxnLst>
                <a:rect l="0" t="0" r="r" b="b"/>
                <a:pathLst>
                  <a:path w="28" h="23">
                    <a:moveTo>
                      <a:pt x="10" y="19"/>
                    </a:moveTo>
                    <a:cubicBezTo>
                      <a:pt x="14" y="23"/>
                      <a:pt x="26" y="15"/>
                      <a:pt x="27" y="10"/>
                    </a:cubicBezTo>
                    <a:cubicBezTo>
                      <a:pt x="28" y="4"/>
                      <a:pt x="20" y="0"/>
                      <a:pt x="14" y="2"/>
                    </a:cubicBezTo>
                    <a:cubicBezTo>
                      <a:pt x="0" y="6"/>
                      <a:pt x="7" y="16"/>
                      <a:pt x="10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Freeform 692"/>
              <p:cNvSpPr>
                <a:spLocks/>
              </p:cNvSpPr>
              <p:nvPr/>
            </p:nvSpPr>
            <p:spPr bwMode="auto">
              <a:xfrm>
                <a:off x="3749380" y="2970618"/>
                <a:ext cx="45736" cy="39818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3" y="4"/>
                  </a:cxn>
                  <a:cxn ang="0">
                    <a:pos x="3" y="11"/>
                  </a:cxn>
                  <a:cxn ang="0">
                    <a:pos x="15" y="5"/>
                  </a:cxn>
                </a:cxnLst>
                <a:rect l="0" t="0" r="r" b="b"/>
                <a:pathLst>
                  <a:path w="20" h="18">
                    <a:moveTo>
                      <a:pt x="15" y="5"/>
                    </a:moveTo>
                    <a:cubicBezTo>
                      <a:pt x="13" y="1"/>
                      <a:pt x="7" y="0"/>
                      <a:pt x="3" y="4"/>
                    </a:cubicBezTo>
                    <a:cubicBezTo>
                      <a:pt x="3" y="5"/>
                      <a:pt x="0" y="7"/>
                      <a:pt x="3" y="11"/>
                    </a:cubicBezTo>
                    <a:cubicBezTo>
                      <a:pt x="4" y="18"/>
                      <a:pt x="20" y="12"/>
                      <a:pt x="15" y="5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Freeform 693"/>
              <p:cNvSpPr>
                <a:spLocks/>
              </p:cNvSpPr>
              <p:nvPr/>
            </p:nvSpPr>
            <p:spPr bwMode="auto">
              <a:xfrm>
                <a:off x="3751677" y="2978933"/>
                <a:ext cx="22130" cy="20647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1" y="2"/>
                  </a:cxn>
                  <a:cxn ang="0">
                    <a:pos x="1" y="6"/>
                  </a:cxn>
                  <a:cxn ang="0">
                    <a:pos x="7" y="3"/>
                  </a:cxn>
                </a:cxnLst>
                <a:rect l="0" t="0" r="r" b="b"/>
                <a:pathLst>
                  <a:path w="10" h="9">
                    <a:moveTo>
                      <a:pt x="7" y="3"/>
                    </a:moveTo>
                    <a:cubicBezTo>
                      <a:pt x="6" y="1"/>
                      <a:pt x="3" y="0"/>
                      <a:pt x="1" y="2"/>
                    </a:cubicBezTo>
                    <a:cubicBezTo>
                      <a:pt x="1" y="3"/>
                      <a:pt x="0" y="4"/>
                      <a:pt x="1" y="6"/>
                    </a:cubicBezTo>
                    <a:cubicBezTo>
                      <a:pt x="2" y="9"/>
                      <a:pt x="10" y="6"/>
                      <a:pt x="7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Freeform 694"/>
              <p:cNvSpPr>
                <a:spLocks/>
              </p:cNvSpPr>
              <p:nvPr/>
            </p:nvSpPr>
            <p:spPr bwMode="auto">
              <a:xfrm>
                <a:off x="3745452" y="2978550"/>
                <a:ext cx="13279" cy="1032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4" y="4"/>
                  </a:cxn>
                  <a:cxn ang="0">
                    <a:pos x="6" y="1"/>
                  </a:cxn>
                  <a:cxn ang="0">
                    <a:pos x="2" y="1"/>
                  </a:cxn>
                  <a:cxn ang="0">
                    <a:pos x="1" y="3"/>
                  </a:cxn>
                </a:cxnLst>
                <a:rect l="0" t="0" r="r" b="b"/>
                <a:pathLst>
                  <a:path w="6" h="5">
                    <a:moveTo>
                      <a:pt x="1" y="3"/>
                    </a:moveTo>
                    <a:cubicBezTo>
                      <a:pt x="1" y="4"/>
                      <a:pt x="3" y="5"/>
                      <a:pt x="4" y="4"/>
                    </a:cubicBezTo>
                    <a:cubicBezTo>
                      <a:pt x="5" y="3"/>
                      <a:pt x="6" y="2"/>
                      <a:pt x="6" y="1"/>
                    </a:cubicBezTo>
                    <a:cubicBezTo>
                      <a:pt x="5" y="0"/>
                      <a:pt x="4" y="0"/>
                      <a:pt x="2" y="1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Freeform 695"/>
              <p:cNvSpPr>
                <a:spLocks/>
              </p:cNvSpPr>
              <p:nvPr/>
            </p:nvSpPr>
            <p:spPr bwMode="auto">
              <a:xfrm>
                <a:off x="3524052" y="2610982"/>
                <a:ext cx="629982" cy="573684"/>
              </a:xfrm>
              <a:custGeom>
                <a:avLst/>
                <a:gdLst/>
                <a:ahLst/>
                <a:cxnLst>
                  <a:cxn ang="0">
                    <a:pos x="33" y="249"/>
                  </a:cxn>
                  <a:cxn ang="0">
                    <a:pos x="27" y="255"/>
                  </a:cxn>
                  <a:cxn ang="0">
                    <a:pos x="15" y="241"/>
                  </a:cxn>
                  <a:cxn ang="0">
                    <a:pos x="5" y="199"/>
                  </a:cxn>
                  <a:cxn ang="0">
                    <a:pos x="2" y="159"/>
                  </a:cxn>
                  <a:cxn ang="0">
                    <a:pos x="10" y="103"/>
                  </a:cxn>
                  <a:cxn ang="0">
                    <a:pos x="48" y="49"/>
                  </a:cxn>
                  <a:cxn ang="0">
                    <a:pos x="163" y="9"/>
                  </a:cxn>
                  <a:cxn ang="0">
                    <a:pos x="173" y="32"/>
                  </a:cxn>
                  <a:cxn ang="0">
                    <a:pos x="228" y="79"/>
                  </a:cxn>
                  <a:cxn ang="0">
                    <a:pos x="256" y="103"/>
                  </a:cxn>
                  <a:cxn ang="0">
                    <a:pos x="271" y="105"/>
                  </a:cxn>
                  <a:cxn ang="0">
                    <a:pos x="279" y="108"/>
                  </a:cxn>
                  <a:cxn ang="0">
                    <a:pos x="284" y="119"/>
                  </a:cxn>
                  <a:cxn ang="0">
                    <a:pos x="268" y="131"/>
                  </a:cxn>
                  <a:cxn ang="0">
                    <a:pos x="264" y="135"/>
                  </a:cxn>
                  <a:cxn ang="0">
                    <a:pos x="240" y="116"/>
                  </a:cxn>
                  <a:cxn ang="0">
                    <a:pos x="225" y="101"/>
                  </a:cxn>
                  <a:cxn ang="0">
                    <a:pos x="197" y="82"/>
                  </a:cxn>
                  <a:cxn ang="0">
                    <a:pos x="191" y="84"/>
                  </a:cxn>
                  <a:cxn ang="0">
                    <a:pos x="106" y="60"/>
                  </a:cxn>
                  <a:cxn ang="0">
                    <a:pos x="163" y="108"/>
                  </a:cxn>
                  <a:cxn ang="0">
                    <a:pos x="117" y="76"/>
                  </a:cxn>
                  <a:cxn ang="0">
                    <a:pos x="101" y="90"/>
                  </a:cxn>
                  <a:cxn ang="0">
                    <a:pos x="128" y="127"/>
                  </a:cxn>
                  <a:cxn ang="0">
                    <a:pos x="95" y="95"/>
                  </a:cxn>
                  <a:cxn ang="0">
                    <a:pos x="70" y="84"/>
                  </a:cxn>
                  <a:cxn ang="0">
                    <a:pos x="67" y="162"/>
                  </a:cxn>
                  <a:cxn ang="0">
                    <a:pos x="91" y="240"/>
                  </a:cxn>
                  <a:cxn ang="0">
                    <a:pos x="71" y="204"/>
                  </a:cxn>
                  <a:cxn ang="0">
                    <a:pos x="53" y="172"/>
                  </a:cxn>
                  <a:cxn ang="0">
                    <a:pos x="68" y="248"/>
                  </a:cxn>
                  <a:cxn ang="0">
                    <a:pos x="56" y="248"/>
                  </a:cxn>
                  <a:cxn ang="0">
                    <a:pos x="39" y="249"/>
                  </a:cxn>
                </a:cxnLst>
                <a:rect l="0" t="0" r="r" b="b"/>
                <a:pathLst>
                  <a:path w="285" h="258">
                    <a:moveTo>
                      <a:pt x="39" y="249"/>
                    </a:moveTo>
                    <a:cubicBezTo>
                      <a:pt x="37" y="250"/>
                      <a:pt x="35" y="249"/>
                      <a:pt x="33" y="249"/>
                    </a:cubicBezTo>
                    <a:cubicBezTo>
                      <a:pt x="32" y="250"/>
                      <a:pt x="32" y="251"/>
                      <a:pt x="31" y="252"/>
                    </a:cubicBezTo>
                    <a:cubicBezTo>
                      <a:pt x="30" y="253"/>
                      <a:pt x="29" y="255"/>
                      <a:pt x="27" y="255"/>
                    </a:cubicBezTo>
                    <a:cubicBezTo>
                      <a:pt x="13" y="258"/>
                      <a:pt x="2" y="240"/>
                      <a:pt x="3" y="226"/>
                    </a:cubicBezTo>
                    <a:cubicBezTo>
                      <a:pt x="5" y="232"/>
                      <a:pt x="12" y="239"/>
                      <a:pt x="15" y="241"/>
                    </a:cubicBezTo>
                    <a:cubicBezTo>
                      <a:pt x="19" y="242"/>
                      <a:pt x="22" y="239"/>
                      <a:pt x="22" y="236"/>
                    </a:cubicBezTo>
                    <a:cubicBezTo>
                      <a:pt x="20" y="222"/>
                      <a:pt x="12" y="211"/>
                      <a:pt x="5" y="199"/>
                    </a:cubicBezTo>
                    <a:cubicBezTo>
                      <a:pt x="5" y="197"/>
                      <a:pt x="5" y="196"/>
                      <a:pt x="4" y="194"/>
                    </a:cubicBezTo>
                    <a:cubicBezTo>
                      <a:pt x="2" y="182"/>
                      <a:pt x="1" y="170"/>
                      <a:pt x="2" y="159"/>
                    </a:cubicBezTo>
                    <a:cubicBezTo>
                      <a:pt x="3" y="146"/>
                      <a:pt x="0" y="130"/>
                      <a:pt x="4" y="119"/>
                    </a:cubicBezTo>
                    <a:cubicBezTo>
                      <a:pt x="5" y="113"/>
                      <a:pt x="9" y="108"/>
                      <a:pt x="10" y="103"/>
                    </a:cubicBezTo>
                    <a:cubicBezTo>
                      <a:pt x="12" y="98"/>
                      <a:pt x="13" y="91"/>
                      <a:pt x="15" y="87"/>
                    </a:cubicBezTo>
                    <a:cubicBezTo>
                      <a:pt x="22" y="72"/>
                      <a:pt x="35" y="59"/>
                      <a:pt x="48" y="49"/>
                    </a:cubicBezTo>
                    <a:cubicBezTo>
                      <a:pt x="56" y="44"/>
                      <a:pt x="63" y="39"/>
                      <a:pt x="70" y="38"/>
                    </a:cubicBezTo>
                    <a:cubicBezTo>
                      <a:pt x="90" y="14"/>
                      <a:pt x="138" y="0"/>
                      <a:pt x="163" y="9"/>
                    </a:cubicBezTo>
                    <a:cubicBezTo>
                      <a:pt x="144" y="12"/>
                      <a:pt x="114" y="10"/>
                      <a:pt x="95" y="27"/>
                    </a:cubicBezTo>
                    <a:cubicBezTo>
                      <a:pt x="125" y="18"/>
                      <a:pt x="152" y="22"/>
                      <a:pt x="173" y="32"/>
                    </a:cubicBezTo>
                    <a:cubicBezTo>
                      <a:pt x="185" y="38"/>
                      <a:pt x="210" y="52"/>
                      <a:pt x="217" y="66"/>
                    </a:cubicBezTo>
                    <a:cubicBezTo>
                      <a:pt x="220" y="72"/>
                      <a:pt x="223" y="74"/>
                      <a:pt x="228" y="79"/>
                    </a:cubicBezTo>
                    <a:cubicBezTo>
                      <a:pt x="233" y="84"/>
                      <a:pt x="238" y="92"/>
                      <a:pt x="245" y="96"/>
                    </a:cubicBezTo>
                    <a:cubicBezTo>
                      <a:pt x="249" y="99"/>
                      <a:pt x="252" y="101"/>
                      <a:pt x="256" y="103"/>
                    </a:cubicBezTo>
                    <a:cubicBezTo>
                      <a:pt x="256" y="103"/>
                      <a:pt x="259" y="104"/>
                      <a:pt x="261" y="106"/>
                    </a:cubicBezTo>
                    <a:cubicBezTo>
                      <a:pt x="266" y="108"/>
                      <a:pt x="268" y="108"/>
                      <a:pt x="271" y="105"/>
                    </a:cubicBezTo>
                    <a:cubicBezTo>
                      <a:pt x="273" y="100"/>
                      <a:pt x="268" y="97"/>
                      <a:pt x="266" y="95"/>
                    </a:cubicBezTo>
                    <a:cubicBezTo>
                      <a:pt x="275" y="99"/>
                      <a:pt x="279" y="101"/>
                      <a:pt x="279" y="108"/>
                    </a:cubicBezTo>
                    <a:cubicBezTo>
                      <a:pt x="279" y="110"/>
                      <a:pt x="280" y="111"/>
                      <a:pt x="281" y="112"/>
                    </a:cubicBezTo>
                    <a:cubicBezTo>
                      <a:pt x="280" y="116"/>
                      <a:pt x="285" y="116"/>
                      <a:pt x="284" y="119"/>
                    </a:cubicBezTo>
                    <a:cubicBezTo>
                      <a:pt x="282" y="122"/>
                      <a:pt x="278" y="120"/>
                      <a:pt x="274" y="122"/>
                    </a:cubicBezTo>
                    <a:cubicBezTo>
                      <a:pt x="272" y="125"/>
                      <a:pt x="274" y="129"/>
                      <a:pt x="268" y="131"/>
                    </a:cubicBezTo>
                    <a:cubicBezTo>
                      <a:pt x="269" y="134"/>
                      <a:pt x="271" y="133"/>
                      <a:pt x="270" y="135"/>
                    </a:cubicBezTo>
                    <a:cubicBezTo>
                      <a:pt x="267" y="137"/>
                      <a:pt x="267" y="133"/>
                      <a:pt x="264" y="135"/>
                    </a:cubicBezTo>
                    <a:cubicBezTo>
                      <a:pt x="264" y="137"/>
                      <a:pt x="265" y="139"/>
                      <a:pt x="262" y="140"/>
                    </a:cubicBezTo>
                    <a:cubicBezTo>
                      <a:pt x="252" y="136"/>
                      <a:pt x="249" y="124"/>
                      <a:pt x="240" y="116"/>
                    </a:cubicBezTo>
                    <a:cubicBezTo>
                      <a:pt x="237" y="113"/>
                      <a:pt x="232" y="111"/>
                      <a:pt x="229" y="108"/>
                    </a:cubicBezTo>
                    <a:cubicBezTo>
                      <a:pt x="227" y="106"/>
                      <a:pt x="226" y="103"/>
                      <a:pt x="225" y="101"/>
                    </a:cubicBezTo>
                    <a:cubicBezTo>
                      <a:pt x="218" y="91"/>
                      <a:pt x="212" y="81"/>
                      <a:pt x="203" y="75"/>
                    </a:cubicBezTo>
                    <a:cubicBezTo>
                      <a:pt x="199" y="77"/>
                      <a:pt x="199" y="79"/>
                      <a:pt x="197" y="82"/>
                    </a:cubicBezTo>
                    <a:cubicBezTo>
                      <a:pt x="193" y="82"/>
                      <a:pt x="186" y="72"/>
                      <a:pt x="181" y="70"/>
                    </a:cubicBezTo>
                    <a:cubicBezTo>
                      <a:pt x="182" y="72"/>
                      <a:pt x="192" y="82"/>
                      <a:pt x="191" y="84"/>
                    </a:cubicBezTo>
                    <a:cubicBezTo>
                      <a:pt x="187" y="88"/>
                      <a:pt x="183" y="93"/>
                      <a:pt x="176" y="94"/>
                    </a:cubicBezTo>
                    <a:cubicBezTo>
                      <a:pt x="155" y="78"/>
                      <a:pt x="133" y="62"/>
                      <a:pt x="106" y="60"/>
                    </a:cubicBezTo>
                    <a:cubicBezTo>
                      <a:pt x="121" y="69"/>
                      <a:pt x="138" y="80"/>
                      <a:pt x="152" y="93"/>
                    </a:cubicBezTo>
                    <a:cubicBezTo>
                      <a:pt x="157" y="96"/>
                      <a:pt x="166" y="101"/>
                      <a:pt x="163" y="108"/>
                    </a:cubicBezTo>
                    <a:cubicBezTo>
                      <a:pt x="157" y="111"/>
                      <a:pt x="156" y="105"/>
                      <a:pt x="153" y="103"/>
                    </a:cubicBezTo>
                    <a:cubicBezTo>
                      <a:pt x="143" y="93"/>
                      <a:pt x="130" y="83"/>
                      <a:pt x="117" y="76"/>
                    </a:cubicBezTo>
                    <a:cubicBezTo>
                      <a:pt x="105" y="69"/>
                      <a:pt x="92" y="60"/>
                      <a:pt x="77" y="60"/>
                    </a:cubicBezTo>
                    <a:cubicBezTo>
                      <a:pt x="85" y="70"/>
                      <a:pt x="93" y="80"/>
                      <a:pt x="101" y="90"/>
                    </a:cubicBezTo>
                    <a:cubicBezTo>
                      <a:pt x="110" y="99"/>
                      <a:pt x="121" y="108"/>
                      <a:pt x="126" y="119"/>
                    </a:cubicBezTo>
                    <a:cubicBezTo>
                      <a:pt x="127" y="121"/>
                      <a:pt x="129" y="125"/>
                      <a:pt x="128" y="127"/>
                    </a:cubicBezTo>
                    <a:cubicBezTo>
                      <a:pt x="122" y="131"/>
                      <a:pt x="121" y="124"/>
                      <a:pt x="118" y="121"/>
                    </a:cubicBezTo>
                    <a:cubicBezTo>
                      <a:pt x="112" y="113"/>
                      <a:pt x="103" y="104"/>
                      <a:pt x="95" y="95"/>
                    </a:cubicBezTo>
                    <a:cubicBezTo>
                      <a:pt x="87" y="86"/>
                      <a:pt x="81" y="75"/>
                      <a:pt x="73" y="67"/>
                    </a:cubicBezTo>
                    <a:cubicBezTo>
                      <a:pt x="70" y="72"/>
                      <a:pt x="70" y="78"/>
                      <a:pt x="70" y="84"/>
                    </a:cubicBezTo>
                    <a:cubicBezTo>
                      <a:pt x="79" y="96"/>
                      <a:pt x="93" y="150"/>
                      <a:pt x="87" y="155"/>
                    </a:cubicBezTo>
                    <a:cubicBezTo>
                      <a:pt x="84" y="158"/>
                      <a:pt x="74" y="158"/>
                      <a:pt x="67" y="162"/>
                    </a:cubicBezTo>
                    <a:cubicBezTo>
                      <a:pt x="68" y="178"/>
                      <a:pt x="77" y="199"/>
                      <a:pt x="85" y="216"/>
                    </a:cubicBezTo>
                    <a:cubicBezTo>
                      <a:pt x="89" y="223"/>
                      <a:pt x="96" y="234"/>
                      <a:pt x="91" y="240"/>
                    </a:cubicBezTo>
                    <a:cubicBezTo>
                      <a:pt x="87" y="239"/>
                      <a:pt x="85" y="233"/>
                      <a:pt x="83" y="229"/>
                    </a:cubicBezTo>
                    <a:cubicBezTo>
                      <a:pt x="79" y="220"/>
                      <a:pt x="75" y="212"/>
                      <a:pt x="71" y="204"/>
                    </a:cubicBezTo>
                    <a:cubicBezTo>
                      <a:pt x="64" y="191"/>
                      <a:pt x="61" y="178"/>
                      <a:pt x="58" y="167"/>
                    </a:cubicBezTo>
                    <a:cubicBezTo>
                      <a:pt x="56" y="169"/>
                      <a:pt x="54" y="170"/>
                      <a:pt x="53" y="172"/>
                    </a:cubicBezTo>
                    <a:cubicBezTo>
                      <a:pt x="57" y="193"/>
                      <a:pt x="70" y="218"/>
                      <a:pt x="75" y="239"/>
                    </a:cubicBezTo>
                    <a:cubicBezTo>
                      <a:pt x="72" y="242"/>
                      <a:pt x="72" y="246"/>
                      <a:pt x="68" y="248"/>
                    </a:cubicBezTo>
                    <a:cubicBezTo>
                      <a:pt x="64" y="249"/>
                      <a:pt x="64" y="244"/>
                      <a:pt x="61" y="243"/>
                    </a:cubicBezTo>
                    <a:cubicBezTo>
                      <a:pt x="59" y="244"/>
                      <a:pt x="59" y="247"/>
                      <a:pt x="56" y="248"/>
                    </a:cubicBezTo>
                    <a:cubicBezTo>
                      <a:pt x="52" y="248"/>
                      <a:pt x="51" y="243"/>
                      <a:pt x="48" y="242"/>
                    </a:cubicBezTo>
                    <a:cubicBezTo>
                      <a:pt x="45" y="244"/>
                      <a:pt x="44" y="247"/>
                      <a:pt x="39" y="249"/>
                    </a:cubicBez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" name="Freeform 696"/>
              <p:cNvSpPr>
                <a:spLocks/>
              </p:cNvSpPr>
              <p:nvPr/>
            </p:nvSpPr>
            <p:spPr bwMode="auto">
              <a:xfrm>
                <a:off x="3563826" y="2975604"/>
                <a:ext cx="70818" cy="3244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6" y="2"/>
                  </a:cxn>
                  <a:cxn ang="0">
                    <a:pos x="30" y="12"/>
                  </a:cxn>
                  <a:cxn ang="0">
                    <a:pos x="1" y="11"/>
                  </a:cxn>
                  <a:cxn ang="0">
                    <a:pos x="0" y="4"/>
                  </a:cxn>
                </a:cxnLst>
                <a:rect l="0" t="0" r="r" b="b"/>
                <a:pathLst>
                  <a:path w="32" h="15">
                    <a:moveTo>
                      <a:pt x="0" y="4"/>
                    </a:moveTo>
                    <a:cubicBezTo>
                      <a:pt x="0" y="4"/>
                      <a:pt x="18" y="0"/>
                      <a:pt x="26" y="2"/>
                    </a:cubicBezTo>
                    <a:cubicBezTo>
                      <a:pt x="32" y="5"/>
                      <a:pt x="31" y="10"/>
                      <a:pt x="30" y="12"/>
                    </a:cubicBezTo>
                    <a:cubicBezTo>
                      <a:pt x="28" y="15"/>
                      <a:pt x="5" y="11"/>
                      <a:pt x="1" y="11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D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" name="Freeform 697"/>
              <p:cNvSpPr>
                <a:spLocks/>
              </p:cNvSpPr>
              <p:nvPr/>
            </p:nvSpPr>
            <p:spPr bwMode="auto">
              <a:xfrm>
                <a:off x="3615205" y="2994575"/>
                <a:ext cx="5901" cy="1032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3" y="4"/>
                      <a:pt x="4" y="3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Freeform 698"/>
              <p:cNvSpPr>
                <a:spLocks/>
              </p:cNvSpPr>
              <p:nvPr/>
            </p:nvSpPr>
            <p:spPr bwMode="auto">
              <a:xfrm>
                <a:off x="3608716" y="2991587"/>
                <a:ext cx="7377" cy="1327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5"/>
                  </a:cxn>
                  <a:cxn ang="0">
                    <a:pos x="3" y="2"/>
                  </a:cxn>
                  <a:cxn ang="0">
                    <a:pos x="1" y="1"/>
                  </a:cxn>
                  <a:cxn ang="0">
                    <a:pos x="0" y="3"/>
                  </a:cxn>
                </a:cxnLst>
                <a:rect l="0" t="0" r="r" b="b"/>
                <a:pathLst>
                  <a:path w="3" h="5">
                    <a:moveTo>
                      <a:pt x="0" y="3"/>
                    </a:moveTo>
                    <a:cubicBezTo>
                      <a:pt x="0" y="4"/>
                      <a:pt x="1" y="5"/>
                      <a:pt x="2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" name="Freeform 699"/>
              <p:cNvSpPr>
                <a:spLocks/>
              </p:cNvSpPr>
              <p:nvPr/>
            </p:nvSpPr>
            <p:spPr bwMode="auto">
              <a:xfrm>
                <a:off x="3597570" y="2991269"/>
                <a:ext cx="8852" cy="1032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4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" name="Freeform 700"/>
              <p:cNvSpPr>
                <a:spLocks/>
              </p:cNvSpPr>
              <p:nvPr/>
            </p:nvSpPr>
            <p:spPr bwMode="auto">
              <a:xfrm>
                <a:off x="3579730" y="2993192"/>
                <a:ext cx="7376" cy="1032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Freeform 701"/>
              <p:cNvSpPr>
                <a:spLocks/>
              </p:cNvSpPr>
              <p:nvPr/>
            </p:nvSpPr>
            <p:spPr bwMode="auto">
              <a:xfrm>
                <a:off x="3566777" y="2990356"/>
                <a:ext cx="8852" cy="1032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2" y="4"/>
                    </a:cubicBezTo>
                    <a:cubicBezTo>
                      <a:pt x="3" y="3"/>
                      <a:pt x="4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雷奥与狗0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04" b="25162"/>
          <a:stretch>
            <a:fillRect/>
          </a:stretch>
        </p:blipFill>
        <p:spPr bwMode="auto">
          <a:xfrm>
            <a:off x="2643188" y="1357313"/>
            <a:ext cx="5483225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15063" y="6357938"/>
            <a:ext cx="2786062" cy="3238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1500">
                <a:effectLst>
                  <a:outerShdw blurRad="38100" dist="38100" dir="2700000" algn="tl">
                    <a:srgbClr val="DDDDDD"/>
                  </a:outerShdw>
                </a:effectLst>
                <a:latin typeface="华文新魏" charset="0"/>
                <a:ea typeface="华文新魏" charset="0"/>
                <a:cs typeface="华文新魏" charset="0"/>
              </a:rPr>
              <a:t>幼儿园游戏探究活动 大班上册</a:t>
            </a:r>
          </a:p>
        </p:txBody>
      </p:sp>
      <p:grpSp>
        <p:nvGrpSpPr>
          <p:cNvPr id="15364" name="组合 66"/>
          <p:cNvGrpSpPr>
            <a:grpSpLocks/>
          </p:cNvGrpSpPr>
          <p:nvPr/>
        </p:nvGrpSpPr>
        <p:grpSpPr bwMode="auto">
          <a:xfrm>
            <a:off x="-15875" y="0"/>
            <a:ext cx="1516063" cy="6858000"/>
            <a:chOff x="-15875" y="0"/>
            <a:chExt cx="1516063" cy="6858000"/>
          </a:xfrm>
        </p:grpSpPr>
        <p:sp>
          <p:nvSpPr>
            <p:cNvPr id="5" name="矩形 4"/>
            <p:cNvSpPr/>
            <p:nvPr/>
          </p:nvSpPr>
          <p:spPr>
            <a:xfrm flipV="1">
              <a:off x="-15875" y="0"/>
              <a:ext cx="1516063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15366" name="矩形 6"/>
            <p:cNvSpPr>
              <a:spLocks noChangeArrowheads="1"/>
            </p:cNvSpPr>
            <p:nvPr/>
          </p:nvSpPr>
          <p:spPr bwMode="auto">
            <a:xfrm>
              <a:off x="357188" y="428625"/>
              <a:ext cx="714375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4800" b="1">
                  <a:solidFill>
                    <a:schemeClr val="bg1"/>
                  </a:solidFill>
                  <a:latin typeface="方正正粗黑简体" charset="0"/>
                  <a:ea typeface="方正正粗黑简体" charset="0"/>
                  <a:cs typeface="方正正粗黑简体" charset="0"/>
                </a:rPr>
                <a:t>生气汤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1454150" y="0"/>
              <a:ext cx="46038" cy="6858000"/>
            </a:xfrm>
            <a:prstGeom prst="rect">
              <a:avLst/>
            </a:prstGeom>
            <a:solidFill>
              <a:srgbClr val="2D7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grpSp>
          <p:nvGrpSpPr>
            <p:cNvPr id="15368" name="Group 280"/>
            <p:cNvGrpSpPr>
              <a:grpSpLocks/>
            </p:cNvGrpSpPr>
            <p:nvPr/>
          </p:nvGrpSpPr>
          <p:grpSpPr bwMode="auto">
            <a:xfrm rot="900000">
              <a:off x="276075" y="5037620"/>
              <a:ext cx="920762" cy="1408690"/>
              <a:chOff x="3524440" y="2612395"/>
              <a:chExt cx="855725" cy="1308656"/>
            </a:xfrm>
          </p:grpSpPr>
          <p:sp>
            <p:nvSpPr>
              <p:cNvPr id="9" name="Freeform 671"/>
              <p:cNvSpPr>
                <a:spLocks/>
              </p:cNvSpPr>
              <p:nvPr/>
            </p:nvSpPr>
            <p:spPr bwMode="auto">
              <a:xfrm>
                <a:off x="4229421" y="2971364"/>
                <a:ext cx="134258" cy="166649"/>
              </a:xfrm>
              <a:custGeom>
                <a:avLst/>
                <a:gdLst/>
                <a:ahLst/>
                <a:cxnLst>
                  <a:cxn ang="0">
                    <a:pos x="49" y="23"/>
                  </a:cxn>
                  <a:cxn ang="0">
                    <a:pos x="45" y="14"/>
                  </a:cxn>
                  <a:cxn ang="0">
                    <a:pos x="22" y="22"/>
                  </a:cxn>
                  <a:cxn ang="0">
                    <a:pos x="24" y="14"/>
                  </a:cxn>
                  <a:cxn ang="0">
                    <a:pos x="25" y="8"/>
                  </a:cxn>
                  <a:cxn ang="0">
                    <a:pos x="15" y="6"/>
                  </a:cxn>
                  <a:cxn ang="0">
                    <a:pos x="10" y="21"/>
                  </a:cxn>
                  <a:cxn ang="0">
                    <a:pos x="5" y="28"/>
                  </a:cxn>
                  <a:cxn ang="0">
                    <a:pos x="5" y="33"/>
                  </a:cxn>
                  <a:cxn ang="0">
                    <a:pos x="4" y="34"/>
                  </a:cxn>
                  <a:cxn ang="0">
                    <a:pos x="3" y="54"/>
                  </a:cxn>
                  <a:cxn ang="0">
                    <a:pos x="15" y="58"/>
                  </a:cxn>
                  <a:cxn ang="0">
                    <a:pos x="18" y="60"/>
                  </a:cxn>
                  <a:cxn ang="0">
                    <a:pos x="32" y="71"/>
                  </a:cxn>
                  <a:cxn ang="0">
                    <a:pos x="40" y="64"/>
                  </a:cxn>
                  <a:cxn ang="0">
                    <a:pos x="40" y="64"/>
                  </a:cxn>
                  <a:cxn ang="0">
                    <a:pos x="32" y="55"/>
                  </a:cxn>
                  <a:cxn ang="0">
                    <a:pos x="31" y="52"/>
                  </a:cxn>
                  <a:cxn ang="0">
                    <a:pos x="31" y="52"/>
                  </a:cxn>
                  <a:cxn ang="0">
                    <a:pos x="50" y="58"/>
                  </a:cxn>
                  <a:cxn ang="0">
                    <a:pos x="53" y="46"/>
                  </a:cxn>
                  <a:cxn ang="0">
                    <a:pos x="38" y="42"/>
                  </a:cxn>
                  <a:cxn ang="0">
                    <a:pos x="39" y="42"/>
                  </a:cxn>
                  <a:cxn ang="0">
                    <a:pos x="43" y="41"/>
                  </a:cxn>
                  <a:cxn ang="0">
                    <a:pos x="48" y="39"/>
                  </a:cxn>
                  <a:cxn ang="0">
                    <a:pos x="54" y="38"/>
                  </a:cxn>
                  <a:cxn ang="0">
                    <a:pos x="55" y="27"/>
                  </a:cxn>
                  <a:cxn ang="0">
                    <a:pos x="46" y="27"/>
                  </a:cxn>
                  <a:cxn ang="0">
                    <a:pos x="43" y="28"/>
                  </a:cxn>
                  <a:cxn ang="0">
                    <a:pos x="40" y="29"/>
                  </a:cxn>
                  <a:cxn ang="0">
                    <a:pos x="49" y="23"/>
                  </a:cxn>
                </a:cxnLst>
                <a:rect l="0" t="0" r="r" b="b"/>
                <a:pathLst>
                  <a:path w="60" h="75">
                    <a:moveTo>
                      <a:pt x="49" y="23"/>
                    </a:moveTo>
                    <a:cubicBezTo>
                      <a:pt x="53" y="19"/>
                      <a:pt x="49" y="14"/>
                      <a:pt x="45" y="14"/>
                    </a:cubicBezTo>
                    <a:cubicBezTo>
                      <a:pt x="37" y="14"/>
                      <a:pt x="30" y="18"/>
                      <a:pt x="22" y="22"/>
                    </a:cubicBezTo>
                    <a:cubicBezTo>
                      <a:pt x="23" y="19"/>
                      <a:pt x="24" y="17"/>
                      <a:pt x="24" y="14"/>
                    </a:cubicBezTo>
                    <a:cubicBezTo>
                      <a:pt x="25" y="12"/>
                      <a:pt x="25" y="10"/>
                      <a:pt x="25" y="8"/>
                    </a:cubicBezTo>
                    <a:cubicBezTo>
                      <a:pt x="26" y="2"/>
                      <a:pt x="16" y="0"/>
                      <a:pt x="15" y="6"/>
                    </a:cubicBezTo>
                    <a:cubicBezTo>
                      <a:pt x="14" y="12"/>
                      <a:pt x="12" y="16"/>
                      <a:pt x="10" y="21"/>
                    </a:cubicBezTo>
                    <a:cubicBezTo>
                      <a:pt x="9" y="24"/>
                      <a:pt x="7" y="26"/>
                      <a:pt x="5" y="28"/>
                    </a:cubicBezTo>
                    <a:cubicBezTo>
                      <a:pt x="3" y="30"/>
                      <a:pt x="4" y="32"/>
                      <a:pt x="5" y="33"/>
                    </a:cubicBezTo>
                    <a:cubicBezTo>
                      <a:pt x="5" y="34"/>
                      <a:pt x="5" y="34"/>
                      <a:pt x="4" y="34"/>
                    </a:cubicBezTo>
                    <a:cubicBezTo>
                      <a:pt x="3" y="39"/>
                      <a:pt x="0" y="50"/>
                      <a:pt x="3" y="54"/>
                    </a:cubicBezTo>
                    <a:cubicBezTo>
                      <a:pt x="5" y="58"/>
                      <a:pt x="10" y="58"/>
                      <a:pt x="15" y="58"/>
                    </a:cubicBezTo>
                    <a:cubicBezTo>
                      <a:pt x="16" y="59"/>
                      <a:pt x="16" y="60"/>
                      <a:pt x="18" y="60"/>
                    </a:cubicBezTo>
                    <a:cubicBezTo>
                      <a:pt x="24" y="62"/>
                      <a:pt x="27" y="67"/>
                      <a:pt x="32" y="71"/>
                    </a:cubicBezTo>
                    <a:cubicBezTo>
                      <a:pt x="36" y="75"/>
                      <a:pt x="42" y="69"/>
                      <a:pt x="40" y="64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7" y="60"/>
                      <a:pt x="35" y="57"/>
                      <a:pt x="32" y="55"/>
                    </a:cubicBezTo>
                    <a:cubicBezTo>
                      <a:pt x="32" y="54"/>
                      <a:pt x="31" y="53"/>
                      <a:pt x="31" y="52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37" y="53"/>
                      <a:pt x="44" y="56"/>
                      <a:pt x="50" y="58"/>
                    </a:cubicBezTo>
                    <a:cubicBezTo>
                      <a:pt x="58" y="60"/>
                      <a:pt x="60" y="48"/>
                      <a:pt x="53" y="46"/>
                    </a:cubicBezTo>
                    <a:cubicBezTo>
                      <a:pt x="48" y="45"/>
                      <a:pt x="43" y="43"/>
                      <a:pt x="38" y="42"/>
                    </a:cubicBezTo>
                    <a:cubicBezTo>
                      <a:pt x="38" y="42"/>
                      <a:pt x="39" y="42"/>
                      <a:pt x="39" y="42"/>
                    </a:cubicBezTo>
                    <a:cubicBezTo>
                      <a:pt x="40" y="42"/>
                      <a:pt x="42" y="42"/>
                      <a:pt x="43" y="41"/>
                    </a:cubicBezTo>
                    <a:cubicBezTo>
                      <a:pt x="44" y="41"/>
                      <a:pt x="46" y="40"/>
                      <a:pt x="48" y="39"/>
                    </a:cubicBezTo>
                    <a:cubicBezTo>
                      <a:pt x="51" y="39"/>
                      <a:pt x="53" y="38"/>
                      <a:pt x="54" y="38"/>
                    </a:cubicBezTo>
                    <a:cubicBezTo>
                      <a:pt x="60" y="37"/>
                      <a:pt x="60" y="29"/>
                      <a:pt x="55" y="27"/>
                    </a:cubicBezTo>
                    <a:cubicBezTo>
                      <a:pt x="51" y="25"/>
                      <a:pt x="49" y="26"/>
                      <a:pt x="46" y="27"/>
                    </a:cubicBezTo>
                    <a:cubicBezTo>
                      <a:pt x="45" y="27"/>
                      <a:pt x="44" y="28"/>
                      <a:pt x="43" y="28"/>
                    </a:cubicBezTo>
                    <a:cubicBezTo>
                      <a:pt x="42" y="28"/>
                      <a:pt x="41" y="29"/>
                      <a:pt x="40" y="29"/>
                    </a:cubicBezTo>
                    <a:cubicBezTo>
                      <a:pt x="44" y="27"/>
                      <a:pt x="47" y="25"/>
                      <a:pt x="49" y="2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" name="Freeform 672"/>
              <p:cNvSpPr>
                <a:spLocks/>
              </p:cNvSpPr>
              <p:nvPr/>
            </p:nvSpPr>
            <p:spPr bwMode="auto">
              <a:xfrm>
                <a:off x="3559658" y="3385250"/>
                <a:ext cx="137209" cy="153376"/>
              </a:xfrm>
              <a:custGeom>
                <a:avLst/>
                <a:gdLst/>
                <a:ahLst/>
                <a:cxnLst>
                  <a:cxn ang="0">
                    <a:pos x="7" y="41"/>
                  </a:cxn>
                  <a:cxn ang="0">
                    <a:pos x="2" y="32"/>
                  </a:cxn>
                  <a:cxn ang="0">
                    <a:pos x="22" y="17"/>
                  </a:cxn>
                  <a:cxn ang="0">
                    <a:pos x="14" y="15"/>
                  </a:cxn>
                  <a:cxn ang="0">
                    <a:pos x="9" y="12"/>
                  </a:cxn>
                  <a:cxn ang="0">
                    <a:pos x="13" y="2"/>
                  </a:cxn>
                  <a:cxn ang="0">
                    <a:pos x="28" y="7"/>
                  </a:cxn>
                  <a:cxn ang="0">
                    <a:pos x="36" y="6"/>
                  </a:cxn>
                  <a:cxn ang="0">
                    <a:pos x="41" y="9"/>
                  </a:cxn>
                  <a:cxn ang="0">
                    <a:pos x="42" y="9"/>
                  </a:cxn>
                  <a:cxn ang="0">
                    <a:pos x="59" y="19"/>
                  </a:cxn>
                  <a:cxn ang="0">
                    <a:pos x="55" y="31"/>
                  </a:cxn>
                  <a:cxn ang="0">
                    <a:pos x="56" y="35"/>
                  </a:cxn>
                  <a:cxn ang="0">
                    <a:pos x="57" y="53"/>
                  </a:cxn>
                  <a:cxn ang="0">
                    <a:pos x="47" y="56"/>
                  </a:cxn>
                  <a:cxn ang="0">
                    <a:pos x="47" y="56"/>
                  </a:cxn>
                  <a:cxn ang="0">
                    <a:pos x="44" y="44"/>
                  </a:cxn>
                  <a:cxn ang="0">
                    <a:pos x="42" y="41"/>
                  </a:cxn>
                  <a:cxn ang="0">
                    <a:pos x="42" y="41"/>
                  </a:cxn>
                  <a:cxn ang="0">
                    <a:pos x="36" y="61"/>
                  </a:cxn>
                  <a:cxn ang="0">
                    <a:pos x="25" y="56"/>
                  </a:cxn>
                  <a:cxn ang="0">
                    <a:pos x="30" y="42"/>
                  </a:cxn>
                  <a:cxn ang="0">
                    <a:pos x="29" y="42"/>
                  </a:cxn>
                  <a:cxn ang="0">
                    <a:pos x="26" y="46"/>
                  </a:cxn>
                  <a:cxn ang="0">
                    <a:pos x="22" y="48"/>
                  </a:cxn>
                  <a:cxn ang="0">
                    <a:pos x="17" y="53"/>
                  </a:cxn>
                  <a:cxn ang="0">
                    <a:pos x="8" y="48"/>
                  </a:cxn>
                  <a:cxn ang="0">
                    <a:pos x="13" y="40"/>
                  </a:cxn>
                  <a:cxn ang="0">
                    <a:pos x="16" y="38"/>
                  </a:cxn>
                  <a:cxn ang="0">
                    <a:pos x="17" y="36"/>
                  </a:cxn>
                  <a:cxn ang="0">
                    <a:pos x="7" y="41"/>
                  </a:cxn>
                </a:cxnLst>
                <a:rect l="0" t="0" r="r" b="b"/>
                <a:pathLst>
                  <a:path w="61" h="68">
                    <a:moveTo>
                      <a:pt x="7" y="41"/>
                    </a:moveTo>
                    <a:cubicBezTo>
                      <a:pt x="2" y="42"/>
                      <a:pt x="0" y="36"/>
                      <a:pt x="2" y="32"/>
                    </a:cubicBezTo>
                    <a:cubicBezTo>
                      <a:pt x="7" y="25"/>
                      <a:pt x="14" y="22"/>
                      <a:pt x="22" y="17"/>
                    </a:cubicBezTo>
                    <a:cubicBezTo>
                      <a:pt x="19" y="17"/>
                      <a:pt x="17" y="16"/>
                      <a:pt x="14" y="15"/>
                    </a:cubicBezTo>
                    <a:cubicBezTo>
                      <a:pt x="12" y="14"/>
                      <a:pt x="11" y="13"/>
                      <a:pt x="9" y="12"/>
                    </a:cubicBezTo>
                    <a:cubicBezTo>
                      <a:pt x="3" y="9"/>
                      <a:pt x="7" y="0"/>
                      <a:pt x="13" y="2"/>
                    </a:cubicBezTo>
                    <a:cubicBezTo>
                      <a:pt x="18" y="5"/>
                      <a:pt x="23" y="6"/>
                      <a:pt x="28" y="7"/>
                    </a:cubicBezTo>
                    <a:cubicBezTo>
                      <a:pt x="31" y="7"/>
                      <a:pt x="34" y="7"/>
                      <a:pt x="36" y="6"/>
                    </a:cubicBezTo>
                    <a:cubicBezTo>
                      <a:pt x="39" y="6"/>
                      <a:pt x="40" y="7"/>
                      <a:pt x="41" y="9"/>
                    </a:cubicBezTo>
                    <a:cubicBezTo>
                      <a:pt x="41" y="9"/>
                      <a:pt x="42" y="9"/>
                      <a:pt x="42" y="9"/>
                    </a:cubicBezTo>
                    <a:cubicBezTo>
                      <a:pt x="46" y="11"/>
                      <a:pt x="57" y="15"/>
                      <a:pt x="59" y="19"/>
                    </a:cubicBezTo>
                    <a:cubicBezTo>
                      <a:pt x="61" y="23"/>
                      <a:pt x="58" y="28"/>
                      <a:pt x="55" y="31"/>
                    </a:cubicBezTo>
                    <a:cubicBezTo>
                      <a:pt x="56" y="32"/>
                      <a:pt x="56" y="34"/>
                      <a:pt x="56" y="35"/>
                    </a:cubicBezTo>
                    <a:cubicBezTo>
                      <a:pt x="54" y="41"/>
                      <a:pt x="56" y="46"/>
                      <a:pt x="57" y="53"/>
                    </a:cubicBezTo>
                    <a:cubicBezTo>
                      <a:pt x="58" y="59"/>
                      <a:pt x="50" y="61"/>
                      <a:pt x="47" y="56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5" y="51"/>
                      <a:pt x="44" y="48"/>
                      <a:pt x="44" y="44"/>
                    </a:cubicBezTo>
                    <a:cubicBezTo>
                      <a:pt x="43" y="43"/>
                      <a:pt x="43" y="42"/>
                      <a:pt x="42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39" y="47"/>
                      <a:pt x="38" y="55"/>
                      <a:pt x="36" y="61"/>
                    </a:cubicBezTo>
                    <a:cubicBezTo>
                      <a:pt x="34" y="68"/>
                      <a:pt x="22" y="64"/>
                      <a:pt x="25" y="56"/>
                    </a:cubicBezTo>
                    <a:cubicBezTo>
                      <a:pt x="27" y="52"/>
                      <a:pt x="28" y="47"/>
                      <a:pt x="30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8" y="44"/>
                      <a:pt x="27" y="45"/>
                      <a:pt x="26" y="46"/>
                    </a:cubicBezTo>
                    <a:cubicBezTo>
                      <a:pt x="26" y="46"/>
                      <a:pt x="23" y="48"/>
                      <a:pt x="22" y="48"/>
                    </a:cubicBezTo>
                    <a:cubicBezTo>
                      <a:pt x="20" y="51"/>
                      <a:pt x="18" y="52"/>
                      <a:pt x="17" y="53"/>
                    </a:cubicBezTo>
                    <a:cubicBezTo>
                      <a:pt x="14" y="57"/>
                      <a:pt x="7" y="53"/>
                      <a:pt x="8" y="48"/>
                    </a:cubicBezTo>
                    <a:cubicBezTo>
                      <a:pt x="9" y="43"/>
                      <a:pt x="11" y="42"/>
                      <a:pt x="13" y="40"/>
                    </a:cubicBezTo>
                    <a:cubicBezTo>
                      <a:pt x="14" y="39"/>
                      <a:pt x="15" y="39"/>
                      <a:pt x="16" y="38"/>
                    </a:cubicBezTo>
                    <a:cubicBezTo>
                      <a:pt x="16" y="37"/>
                      <a:pt x="17" y="37"/>
                      <a:pt x="17" y="36"/>
                    </a:cubicBezTo>
                    <a:cubicBezTo>
                      <a:pt x="14" y="38"/>
                      <a:pt x="11" y="40"/>
                      <a:pt x="7" y="4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" name="Freeform 673"/>
              <p:cNvSpPr>
                <a:spLocks/>
              </p:cNvSpPr>
              <p:nvPr/>
            </p:nvSpPr>
            <p:spPr bwMode="auto">
              <a:xfrm>
                <a:off x="4153413" y="3540626"/>
                <a:ext cx="210977" cy="274307"/>
              </a:xfrm>
              <a:custGeom>
                <a:avLst/>
                <a:gdLst/>
                <a:ahLst/>
                <a:cxnLst>
                  <a:cxn ang="0">
                    <a:pos x="73" y="93"/>
                  </a:cxn>
                  <a:cxn ang="0">
                    <a:pos x="72" y="91"/>
                  </a:cxn>
                  <a:cxn ang="0">
                    <a:pos x="28" y="10"/>
                  </a:cxn>
                  <a:cxn ang="0">
                    <a:pos x="22" y="9"/>
                  </a:cxn>
                  <a:cxn ang="0">
                    <a:pos x="18" y="6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2" y="10"/>
                  </a:cxn>
                  <a:cxn ang="0">
                    <a:pos x="29" y="60"/>
                  </a:cxn>
                  <a:cxn ang="0">
                    <a:pos x="46" y="97"/>
                  </a:cxn>
                  <a:cxn ang="0">
                    <a:pos x="46" y="97"/>
                  </a:cxn>
                  <a:cxn ang="0">
                    <a:pos x="48" y="103"/>
                  </a:cxn>
                  <a:cxn ang="0">
                    <a:pos x="50" y="106"/>
                  </a:cxn>
                  <a:cxn ang="0">
                    <a:pos x="52" y="110"/>
                  </a:cxn>
                  <a:cxn ang="0">
                    <a:pos x="59" y="120"/>
                  </a:cxn>
                  <a:cxn ang="0">
                    <a:pos x="82" y="112"/>
                  </a:cxn>
                  <a:cxn ang="0">
                    <a:pos x="83" y="112"/>
                  </a:cxn>
                  <a:cxn ang="0">
                    <a:pos x="84" y="112"/>
                  </a:cxn>
                  <a:cxn ang="0">
                    <a:pos x="93" y="104"/>
                  </a:cxn>
                  <a:cxn ang="0">
                    <a:pos x="73" y="93"/>
                  </a:cxn>
                </a:cxnLst>
                <a:rect l="0" t="0" r="r" b="b"/>
                <a:pathLst>
                  <a:path w="96" h="124">
                    <a:moveTo>
                      <a:pt x="73" y="93"/>
                    </a:moveTo>
                    <a:cubicBezTo>
                      <a:pt x="73" y="92"/>
                      <a:pt x="73" y="91"/>
                      <a:pt x="72" y="91"/>
                    </a:cubicBezTo>
                    <a:cubicBezTo>
                      <a:pt x="61" y="62"/>
                      <a:pt x="50" y="32"/>
                      <a:pt x="28" y="10"/>
                    </a:cubicBezTo>
                    <a:cubicBezTo>
                      <a:pt x="26" y="9"/>
                      <a:pt x="24" y="8"/>
                      <a:pt x="22" y="9"/>
                    </a:cubicBezTo>
                    <a:cubicBezTo>
                      <a:pt x="20" y="8"/>
                      <a:pt x="19" y="7"/>
                      <a:pt x="18" y="6"/>
                    </a:cubicBezTo>
                    <a:cubicBezTo>
                      <a:pt x="16" y="4"/>
                      <a:pt x="13" y="4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7" y="0"/>
                      <a:pt x="0" y="5"/>
                      <a:pt x="2" y="10"/>
                    </a:cubicBezTo>
                    <a:cubicBezTo>
                      <a:pt x="11" y="27"/>
                      <a:pt x="21" y="43"/>
                      <a:pt x="29" y="60"/>
                    </a:cubicBezTo>
                    <a:cubicBezTo>
                      <a:pt x="34" y="72"/>
                      <a:pt x="39" y="85"/>
                      <a:pt x="46" y="97"/>
                    </a:cubicBezTo>
                    <a:cubicBezTo>
                      <a:pt x="46" y="97"/>
                      <a:pt x="46" y="97"/>
                      <a:pt x="46" y="97"/>
                    </a:cubicBezTo>
                    <a:cubicBezTo>
                      <a:pt x="47" y="99"/>
                      <a:pt x="48" y="101"/>
                      <a:pt x="48" y="103"/>
                    </a:cubicBezTo>
                    <a:cubicBezTo>
                      <a:pt x="49" y="105"/>
                      <a:pt x="50" y="105"/>
                      <a:pt x="50" y="106"/>
                    </a:cubicBezTo>
                    <a:cubicBezTo>
                      <a:pt x="51" y="107"/>
                      <a:pt x="51" y="109"/>
                      <a:pt x="52" y="110"/>
                    </a:cubicBezTo>
                    <a:cubicBezTo>
                      <a:pt x="53" y="115"/>
                      <a:pt x="56" y="118"/>
                      <a:pt x="59" y="120"/>
                    </a:cubicBezTo>
                    <a:cubicBezTo>
                      <a:pt x="68" y="124"/>
                      <a:pt x="75" y="113"/>
                      <a:pt x="82" y="112"/>
                    </a:cubicBezTo>
                    <a:cubicBezTo>
                      <a:pt x="83" y="112"/>
                      <a:pt x="83" y="112"/>
                      <a:pt x="83" y="112"/>
                    </a:cubicBezTo>
                    <a:cubicBezTo>
                      <a:pt x="83" y="112"/>
                      <a:pt x="84" y="112"/>
                      <a:pt x="84" y="112"/>
                    </a:cubicBezTo>
                    <a:cubicBezTo>
                      <a:pt x="88" y="111"/>
                      <a:pt x="92" y="108"/>
                      <a:pt x="93" y="104"/>
                    </a:cubicBezTo>
                    <a:cubicBezTo>
                      <a:pt x="96" y="91"/>
                      <a:pt x="80" y="94"/>
                      <a:pt x="73" y="9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Freeform 674"/>
              <p:cNvSpPr>
                <a:spLocks/>
              </p:cNvSpPr>
              <p:nvPr/>
            </p:nvSpPr>
            <p:spPr bwMode="auto">
              <a:xfrm>
                <a:off x="4254803" y="3728512"/>
                <a:ext cx="123931" cy="119457"/>
              </a:xfrm>
              <a:custGeom>
                <a:avLst/>
                <a:gdLst/>
                <a:ahLst/>
                <a:cxnLst>
                  <a:cxn ang="0">
                    <a:pos x="50" y="3"/>
                  </a:cxn>
                  <a:cxn ang="0">
                    <a:pos x="39" y="4"/>
                  </a:cxn>
                  <a:cxn ang="0">
                    <a:pos x="25" y="12"/>
                  </a:cxn>
                  <a:cxn ang="0">
                    <a:pos x="24" y="15"/>
                  </a:cxn>
                  <a:cxn ang="0">
                    <a:pos x="17" y="20"/>
                  </a:cxn>
                  <a:cxn ang="0">
                    <a:pos x="7" y="23"/>
                  </a:cxn>
                  <a:cxn ang="0">
                    <a:pos x="6" y="23"/>
                  </a:cxn>
                  <a:cxn ang="0">
                    <a:pos x="5" y="24"/>
                  </a:cxn>
                  <a:cxn ang="0">
                    <a:pos x="3" y="27"/>
                  </a:cxn>
                  <a:cxn ang="0">
                    <a:pos x="3" y="28"/>
                  </a:cxn>
                  <a:cxn ang="0">
                    <a:pos x="53" y="22"/>
                  </a:cxn>
                  <a:cxn ang="0">
                    <a:pos x="55" y="15"/>
                  </a:cxn>
                  <a:cxn ang="0">
                    <a:pos x="56" y="12"/>
                  </a:cxn>
                  <a:cxn ang="0">
                    <a:pos x="50" y="3"/>
                  </a:cxn>
                </a:cxnLst>
                <a:rect l="0" t="0" r="r" b="b"/>
                <a:pathLst>
                  <a:path w="56" h="54">
                    <a:moveTo>
                      <a:pt x="50" y="3"/>
                    </a:moveTo>
                    <a:cubicBezTo>
                      <a:pt x="46" y="0"/>
                      <a:pt x="42" y="2"/>
                      <a:pt x="39" y="4"/>
                    </a:cubicBezTo>
                    <a:cubicBezTo>
                      <a:pt x="34" y="6"/>
                      <a:pt x="29" y="8"/>
                      <a:pt x="25" y="12"/>
                    </a:cubicBezTo>
                    <a:cubicBezTo>
                      <a:pt x="25" y="13"/>
                      <a:pt x="24" y="14"/>
                      <a:pt x="24" y="15"/>
                    </a:cubicBezTo>
                    <a:cubicBezTo>
                      <a:pt x="22" y="17"/>
                      <a:pt x="19" y="18"/>
                      <a:pt x="17" y="20"/>
                    </a:cubicBezTo>
                    <a:cubicBezTo>
                      <a:pt x="13" y="20"/>
                      <a:pt x="10" y="21"/>
                      <a:pt x="7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4"/>
                      <a:pt x="5" y="24"/>
                    </a:cubicBezTo>
                    <a:cubicBezTo>
                      <a:pt x="4" y="25"/>
                      <a:pt x="3" y="26"/>
                      <a:pt x="3" y="27"/>
                    </a:cubicBezTo>
                    <a:cubicBezTo>
                      <a:pt x="3" y="27"/>
                      <a:pt x="3" y="28"/>
                      <a:pt x="3" y="28"/>
                    </a:cubicBezTo>
                    <a:cubicBezTo>
                      <a:pt x="0" y="54"/>
                      <a:pt x="45" y="31"/>
                      <a:pt x="53" y="22"/>
                    </a:cubicBezTo>
                    <a:cubicBezTo>
                      <a:pt x="55" y="20"/>
                      <a:pt x="55" y="17"/>
                      <a:pt x="55" y="15"/>
                    </a:cubicBezTo>
                    <a:cubicBezTo>
                      <a:pt x="56" y="14"/>
                      <a:pt x="56" y="13"/>
                      <a:pt x="56" y="12"/>
                    </a:cubicBezTo>
                    <a:cubicBezTo>
                      <a:pt x="55" y="8"/>
                      <a:pt x="53" y="5"/>
                      <a:pt x="50" y="3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Freeform 675"/>
              <p:cNvSpPr>
                <a:spLocks/>
              </p:cNvSpPr>
              <p:nvPr/>
            </p:nvSpPr>
            <p:spPr bwMode="auto">
              <a:xfrm>
                <a:off x="3923499" y="3595826"/>
                <a:ext cx="82621" cy="322974"/>
              </a:xfrm>
              <a:custGeom>
                <a:avLst/>
                <a:gdLst/>
                <a:ahLst/>
                <a:cxnLst>
                  <a:cxn ang="0">
                    <a:pos x="39" y="112"/>
                  </a:cxn>
                  <a:cxn ang="0">
                    <a:pos x="38" y="108"/>
                  </a:cxn>
                  <a:cxn ang="0">
                    <a:pos x="37" y="98"/>
                  </a:cxn>
                  <a:cxn ang="0">
                    <a:pos x="34" y="45"/>
                  </a:cxn>
                  <a:cxn ang="0">
                    <a:pos x="34" y="6"/>
                  </a:cxn>
                  <a:cxn ang="0">
                    <a:pos x="26" y="2"/>
                  </a:cxn>
                  <a:cxn ang="0">
                    <a:pos x="17" y="1"/>
                  </a:cxn>
                  <a:cxn ang="0">
                    <a:pos x="11" y="2"/>
                  </a:cxn>
                  <a:cxn ang="0">
                    <a:pos x="4" y="38"/>
                  </a:cxn>
                  <a:cxn ang="0">
                    <a:pos x="5" y="73"/>
                  </a:cxn>
                  <a:cxn ang="0">
                    <a:pos x="5" y="82"/>
                  </a:cxn>
                  <a:cxn ang="0">
                    <a:pos x="14" y="119"/>
                  </a:cxn>
                  <a:cxn ang="0">
                    <a:pos x="8" y="123"/>
                  </a:cxn>
                  <a:cxn ang="0">
                    <a:pos x="8" y="123"/>
                  </a:cxn>
                  <a:cxn ang="0">
                    <a:pos x="6" y="124"/>
                  </a:cxn>
                  <a:cxn ang="0">
                    <a:pos x="0" y="135"/>
                  </a:cxn>
                  <a:cxn ang="0">
                    <a:pos x="10" y="144"/>
                  </a:cxn>
                  <a:cxn ang="0">
                    <a:pos x="24" y="141"/>
                  </a:cxn>
                  <a:cxn ang="0">
                    <a:pos x="32" y="134"/>
                  </a:cxn>
                  <a:cxn ang="0">
                    <a:pos x="40" y="124"/>
                  </a:cxn>
                  <a:cxn ang="0">
                    <a:pos x="39" y="112"/>
                  </a:cxn>
                </a:cxnLst>
                <a:rect l="0" t="0" r="r" b="b"/>
                <a:pathLst>
                  <a:path w="40" h="145">
                    <a:moveTo>
                      <a:pt x="39" y="112"/>
                    </a:moveTo>
                    <a:cubicBezTo>
                      <a:pt x="38" y="110"/>
                      <a:pt x="38" y="109"/>
                      <a:pt x="38" y="108"/>
                    </a:cubicBezTo>
                    <a:cubicBezTo>
                      <a:pt x="38" y="104"/>
                      <a:pt x="37" y="101"/>
                      <a:pt x="37" y="98"/>
                    </a:cubicBezTo>
                    <a:cubicBezTo>
                      <a:pt x="37" y="97"/>
                      <a:pt x="34" y="62"/>
                      <a:pt x="34" y="45"/>
                    </a:cubicBezTo>
                    <a:cubicBezTo>
                      <a:pt x="35" y="32"/>
                      <a:pt x="38" y="19"/>
                      <a:pt x="34" y="6"/>
                    </a:cubicBezTo>
                    <a:cubicBezTo>
                      <a:pt x="33" y="2"/>
                      <a:pt x="29" y="1"/>
                      <a:pt x="26" y="2"/>
                    </a:cubicBezTo>
                    <a:cubicBezTo>
                      <a:pt x="24" y="0"/>
                      <a:pt x="20" y="0"/>
                      <a:pt x="17" y="1"/>
                    </a:cubicBezTo>
                    <a:cubicBezTo>
                      <a:pt x="15" y="0"/>
                      <a:pt x="13" y="1"/>
                      <a:pt x="11" y="2"/>
                    </a:cubicBezTo>
                    <a:cubicBezTo>
                      <a:pt x="1" y="9"/>
                      <a:pt x="4" y="28"/>
                      <a:pt x="4" y="38"/>
                    </a:cubicBezTo>
                    <a:cubicBezTo>
                      <a:pt x="5" y="50"/>
                      <a:pt x="4" y="61"/>
                      <a:pt x="5" y="73"/>
                    </a:cubicBezTo>
                    <a:cubicBezTo>
                      <a:pt x="5" y="76"/>
                      <a:pt x="5" y="80"/>
                      <a:pt x="5" y="82"/>
                    </a:cubicBezTo>
                    <a:cubicBezTo>
                      <a:pt x="4" y="91"/>
                      <a:pt x="14" y="119"/>
                      <a:pt x="14" y="119"/>
                    </a:cubicBezTo>
                    <a:cubicBezTo>
                      <a:pt x="14" y="119"/>
                      <a:pt x="10" y="122"/>
                      <a:pt x="8" y="123"/>
                    </a:cubicBezTo>
                    <a:cubicBezTo>
                      <a:pt x="8" y="123"/>
                      <a:pt x="8" y="123"/>
                      <a:pt x="8" y="123"/>
                    </a:cubicBezTo>
                    <a:cubicBezTo>
                      <a:pt x="7" y="123"/>
                      <a:pt x="7" y="123"/>
                      <a:pt x="6" y="124"/>
                    </a:cubicBezTo>
                    <a:cubicBezTo>
                      <a:pt x="2" y="126"/>
                      <a:pt x="0" y="130"/>
                      <a:pt x="0" y="135"/>
                    </a:cubicBezTo>
                    <a:cubicBezTo>
                      <a:pt x="1" y="141"/>
                      <a:pt x="6" y="143"/>
                      <a:pt x="10" y="144"/>
                    </a:cubicBezTo>
                    <a:cubicBezTo>
                      <a:pt x="15" y="145"/>
                      <a:pt x="20" y="144"/>
                      <a:pt x="24" y="141"/>
                    </a:cubicBezTo>
                    <a:cubicBezTo>
                      <a:pt x="26" y="140"/>
                      <a:pt x="32" y="134"/>
                      <a:pt x="32" y="134"/>
                    </a:cubicBezTo>
                    <a:cubicBezTo>
                      <a:pt x="35" y="133"/>
                      <a:pt x="39" y="125"/>
                      <a:pt x="40" y="124"/>
                    </a:cubicBezTo>
                    <a:cubicBezTo>
                      <a:pt x="40" y="121"/>
                      <a:pt x="39" y="113"/>
                      <a:pt x="39" y="112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Freeform 676"/>
              <p:cNvSpPr>
                <a:spLocks/>
              </p:cNvSpPr>
              <p:nvPr/>
            </p:nvSpPr>
            <p:spPr bwMode="auto">
              <a:xfrm>
                <a:off x="3895940" y="3845854"/>
                <a:ext cx="153438" cy="75213"/>
              </a:xfrm>
              <a:custGeom>
                <a:avLst/>
                <a:gdLst/>
                <a:ahLst/>
                <a:cxnLst>
                  <a:cxn ang="0">
                    <a:pos x="3" y="28"/>
                  </a:cxn>
                  <a:cxn ang="0">
                    <a:pos x="5" y="31"/>
                  </a:cxn>
                  <a:cxn ang="0">
                    <a:pos x="12" y="33"/>
                  </a:cxn>
                  <a:cxn ang="0">
                    <a:pos x="50" y="4"/>
                  </a:cxn>
                  <a:cxn ang="0">
                    <a:pos x="49" y="0"/>
                  </a:cxn>
                  <a:cxn ang="0">
                    <a:pos x="42" y="6"/>
                  </a:cxn>
                  <a:cxn ang="0">
                    <a:pos x="25" y="9"/>
                  </a:cxn>
                  <a:cxn ang="0">
                    <a:pos x="22" y="7"/>
                  </a:cxn>
                  <a:cxn ang="0">
                    <a:pos x="10" y="9"/>
                  </a:cxn>
                  <a:cxn ang="0">
                    <a:pos x="1" y="17"/>
                  </a:cxn>
                  <a:cxn ang="0">
                    <a:pos x="3" y="28"/>
                  </a:cxn>
                </a:cxnLst>
                <a:rect l="0" t="0" r="r" b="b"/>
                <a:pathLst>
                  <a:path w="69" h="34">
                    <a:moveTo>
                      <a:pt x="3" y="28"/>
                    </a:moveTo>
                    <a:cubicBezTo>
                      <a:pt x="3" y="29"/>
                      <a:pt x="4" y="30"/>
                      <a:pt x="5" y="31"/>
                    </a:cubicBezTo>
                    <a:cubicBezTo>
                      <a:pt x="7" y="32"/>
                      <a:pt x="9" y="33"/>
                      <a:pt x="12" y="33"/>
                    </a:cubicBezTo>
                    <a:cubicBezTo>
                      <a:pt x="22" y="34"/>
                      <a:pt x="69" y="21"/>
                      <a:pt x="50" y="4"/>
                    </a:cubicBezTo>
                    <a:cubicBezTo>
                      <a:pt x="49" y="4"/>
                      <a:pt x="50" y="2"/>
                      <a:pt x="49" y="0"/>
                    </a:cubicBezTo>
                    <a:cubicBezTo>
                      <a:pt x="48" y="0"/>
                      <a:pt x="43" y="6"/>
                      <a:pt x="42" y="6"/>
                    </a:cubicBezTo>
                    <a:cubicBezTo>
                      <a:pt x="42" y="6"/>
                      <a:pt x="29" y="11"/>
                      <a:pt x="25" y="9"/>
                    </a:cubicBezTo>
                    <a:cubicBezTo>
                      <a:pt x="25" y="8"/>
                      <a:pt x="23" y="7"/>
                      <a:pt x="22" y="7"/>
                    </a:cubicBezTo>
                    <a:cubicBezTo>
                      <a:pt x="17" y="7"/>
                      <a:pt x="14" y="8"/>
                      <a:pt x="10" y="9"/>
                    </a:cubicBezTo>
                    <a:cubicBezTo>
                      <a:pt x="6" y="10"/>
                      <a:pt x="1" y="12"/>
                      <a:pt x="1" y="17"/>
                    </a:cubicBezTo>
                    <a:cubicBezTo>
                      <a:pt x="0" y="20"/>
                      <a:pt x="1" y="25"/>
                      <a:pt x="3" y="2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Freeform 677"/>
              <p:cNvSpPr>
                <a:spLocks/>
              </p:cNvSpPr>
              <p:nvPr/>
            </p:nvSpPr>
            <p:spPr bwMode="auto">
              <a:xfrm>
                <a:off x="3667880" y="3025710"/>
                <a:ext cx="624080" cy="430632"/>
              </a:xfrm>
              <a:custGeom>
                <a:avLst/>
                <a:gdLst/>
                <a:ahLst/>
                <a:cxnLst>
                  <a:cxn ang="0">
                    <a:pos x="246" y="4"/>
                  </a:cxn>
                  <a:cxn ang="0">
                    <a:pos x="264" y="43"/>
                  </a:cxn>
                  <a:cxn ang="0">
                    <a:pos x="166" y="88"/>
                  </a:cxn>
                  <a:cxn ang="0">
                    <a:pos x="210" y="144"/>
                  </a:cxn>
                  <a:cxn ang="0">
                    <a:pos x="110" y="182"/>
                  </a:cxn>
                  <a:cxn ang="0">
                    <a:pos x="96" y="130"/>
                  </a:cxn>
                  <a:cxn ang="0">
                    <a:pos x="26" y="194"/>
                  </a:cxn>
                  <a:cxn ang="0">
                    <a:pos x="0" y="166"/>
                  </a:cxn>
                  <a:cxn ang="0">
                    <a:pos x="113" y="66"/>
                  </a:cxn>
                  <a:cxn ang="0">
                    <a:pos x="246" y="4"/>
                  </a:cxn>
                </a:cxnLst>
                <a:rect l="0" t="0" r="r" b="b"/>
                <a:pathLst>
                  <a:path w="280" h="194">
                    <a:moveTo>
                      <a:pt x="246" y="4"/>
                    </a:moveTo>
                    <a:cubicBezTo>
                      <a:pt x="253" y="0"/>
                      <a:pt x="280" y="38"/>
                      <a:pt x="264" y="43"/>
                    </a:cubicBezTo>
                    <a:cubicBezTo>
                      <a:pt x="262" y="44"/>
                      <a:pt x="166" y="88"/>
                      <a:pt x="166" y="88"/>
                    </a:cubicBezTo>
                    <a:cubicBezTo>
                      <a:pt x="175" y="101"/>
                      <a:pt x="213" y="138"/>
                      <a:pt x="210" y="144"/>
                    </a:cubicBezTo>
                    <a:cubicBezTo>
                      <a:pt x="201" y="162"/>
                      <a:pt x="118" y="194"/>
                      <a:pt x="110" y="182"/>
                    </a:cubicBezTo>
                    <a:cubicBezTo>
                      <a:pt x="96" y="163"/>
                      <a:pt x="102" y="123"/>
                      <a:pt x="96" y="130"/>
                    </a:cubicBezTo>
                    <a:cubicBezTo>
                      <a:pt x="56" y="178"/>
                      <a:pt x="26" y="194"/>
                      <a:pt x="26" y="194"/>
                    </a:cubicBezTo>
                    <a:cubicBezTo>
                      <a:pt x="2" y="189"/>
                      <a:pt x="0" y="166"/>
                      <a:pt x="0" y="166"/>
                    </a:cubicBezTo>
                    <a:cubicBezTo>
                      <a:pt x="55" y="141"/>
                      <a:pt x="82" y="79"/>
                      <a:pt x="113" y="66"/>
                    </a:cubicBezTo>
                    <a:cubicBezTo>
                      <a:pt x="156" y="47"/>
                      <a:pt x="174" y="47"/>
                      <a:pt x="246" y="4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Freeform 678"/>
              <p:cNvSpPr>
                <a:spLocks/>
              </p:cNvSpPr>
              <p:nvPr/>
            </p:nvSpPr>
            <p:spPr bwMode="auto">
              <a:xfrm>
                <a:off x="3875689" y="3197267"/>
                <a:ext cx="414579" cy="468976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8" y="198"/>
                  </a:cxn>
                  <a:cxn ang="0">
                    <a:pos x="82" y="203"/>
                  </a:cxn>
                  <a:cxn ang="0">
                    <a:pos x="173" y="152"/>
                  </a:cxn>
                  <a:cxn ang="0">
                    <a:pos x="185" y="110"/>
                  </a:cxn>
                  <a:cxn ang="0">
                    <a:pos x="76" y="18"/>
                  </a:cxn>
                  <a:cxn ang="0">
                    <a:pos x="0" y="52"/>
                  </a:cxn>
                </a:cxnLst>
                <a:rect l="0" t="0" r="r" b="b"/>
                <a:pathLst>
                  <a:path w="188" h="210">
                    <a:moveTo>
                      <a:pt x="0" y="52"/>
                    </a:moveTo>
                    <a:cubicBezTo>
                      <a:pt x="0" y="52"/>
                      <a:pt x="18" y="163"/>
                      <a:pt x="8" y="198"/>
                    </a:cubicBezTo>
                    <a:cubicBezTo>
                      <a:pt x="5" y="209"/>
                      <a:pt x="63" y="210"/>
                      <a:pt x="82" y="203"/>
                    </a:cubicBezTo>
                    <a:cubicBezTo>
                      <a:pt x="101" y="196"/>
                      <a:pt x="155" y="179"/>
                      <a:pt x="173" y="152"/>
                    </a:cubicBezTo>
                    <a:cubicBezTo>
                      <a:pt x="188" y="129"/>
                      <a:pt x="185" y="110"/>
                      <a:pt x="185" y="110"/>
                    </a:cubicBezTo>
                    <a:cubicBezTo>
                      <a:pt x="161" y="115"/>
                      <a:pt x="76" y="18"/>
                      <a:pt x="76" y="18"/>
                    </a:cubicBezTo>
                    <a:cubicBezTo>
                      <a:pt x="76" y="18"/>
                      <a:pt x="26" y="0"/>
                      <a:pt x="0" y="5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/>
                  </a:gs>
                  <a:gs pos="100000">
                    <a:srgbClr val="00B0F0">
                      <a:lumMod val="60000"/>
                      <a:lumOff val="40000"/>
                    </a:srgbClr>
                  </a:gs>
                </a:gsLst>
                <a:lin ang="27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Freeform 679"/>
              <p:cNvSpPr>
                <a:spLocks noEditPoints="1"/>
              </p:cNvSpPr>
              <p:nvPr/>
            </p:nvSpPr>
            <p:spPr bwMode="auto">
              <a:xfrm>
                <a:off x="3837208" y="3121760"/>
                <a:ext cx="473594" cy="553038"/>
              </a:xfrm>
              <a:custGeom>
                <a:avLst/>
                <a:gdLst/>
                <a:ahLst/>
                <a:cxnLst>
                  <a:cxn ang="0">
                    <a:pos x="90" y="79"/>
                  </a:cxn>
                  <a:cxn ang="0">
                    <a:pos x="101" y="75"/>
                  </a:cxn>
                  <a:cxn ang="0">
                    <a:pos x="83" y="29"/>
                  </a:cxn>
                  <a:cxn ang="0">
                    <a:pos x="68" y="9"/>
                  </a:cxn>
                  <a:cxn ang="0">
                    <a:pos x="73" y="37"/>
                  </a:cxn>
                  <a:cxn ang="0">
                    <a:pos x="90" y="79"/>
                  </a:cxn>
                  <a:cxn ang="0">
                    <a:pos x="33" y="104"/>
                  </a:cxn>
                  <a:cxn ang="0">
                    <a:pos x="45" y="99"/>
                  </a:cxn>
                  <a:cxn ang="0">
                    <a:pos x="33" y="72"/>
                  </a:cxn>
                  <a:cxn ang="0">
                    <a:pos x="13" y="38"/>
                  </a:cxn>
                  <a:cxn ang="0">
                    <a:pos x="3" y="46"/>
                  </a:cxn>
                  <a:cxn ang="0">
                    <a:pos x="20" y="76"/>
                  </a:cxn>
                  <a:cxn ang="0">
                    <a:pos x="33" y="104"/>
                  </a:cxn>
                  <a:cxn ang="0">
                    <a:pos x="200" y="148"/>
                  </a:cxn>
                  <a:cxn ang="0">
                    <a:pos x="120" y="223"/>
                  </a:cxn>
                  <a:cxn ang="0">
                    <a:pos x="61" y="237"/>
                  </a:cxn>
                  <a:cxn ang="0">
                    <a:pos x="28" y="229"/>
                  </a:cxn>
                  <a:cxn ang="0">
                    <a:pos x="23" y="230"/>
                  </a:cxn>
                  <a:cxn ang="0">
                    <a:pos x="27" y="238"/>
                  </a:cxn>
                  <a:cxn ang="0">
                    <a:pos x="37" y="244"/>
                  </a:cxn>
                  <a:cxn ang="0">
                    <a:pos x="72" y="247"/>
                  </a:cxn>
                  <a:cxn ang="0">
                    <a:pos x="138" y="227"/>
                  </a:cxn>
                  <a:cxn ang="0">
                    <a:pos x="211" y="147"/>
                  </a:cxn>
                  <a:cxn ang="0">
                    <a:pos x="200" y="148"/>
                  </a:cxn>
                </a:cxnLst>
                <a:rect l="0" t="0" r="r" b="b"/>
                <a:pathLst>
                  <a:path w="214" h="248">
                    <a:moveTo>
                      <a:pt x="90" y="79"/>
                    </a:moveTo>
                    <a:cubicBezTo>
                      <a:pt x="93" y="85"/>
                      <a:pt x="104" y="82"/>
                      <a:pt x="101" y="75"/>
                    </a:cubicBezTo>
                    <a:cubicBezTo>
                      <a:pt x="95" y="60"/>
                      <a:pt x="89" y="44"/>
                      <a:pt x="83" y="29"/>
                    </a:cubicBezTo>
                    <a:cubicBezTo>
                      <a:pt x="82" y="27"/>
                      <a:pt x="75" y="0"/>
                      <a:pt x="68" y="9"/>
                    </a:cubicBezTo>
                    <a:cubicBezTo>
                      <a:pt x="63" y="16"/>
                      <a:pt x="71" y="31"/>
                      <a:pt x="73" y="37"/>
                    </a:cubicBezTo>
                    <a:cubicBezTo>
                      <a:pt x="79" y="51"/>
                      <a:pt x="84" y="65"/>
                      <a:pt x="90" y="79"/>
                    </a:cubicBezTo>
                    <a:close/>
                    <a:moveTo>
                      <a:pt x="33" y="104"/>
                    </a:moveTo>
                    <a:cubicBezTo>
                      <a:pt x="36" y="113"/>
                      <a:pt x="50" y="107"/>
                      <a:pt x="45" y="99"/>
                    </a:cubicBezTo>
                    <a:cubicBezTo>
                      <a:pt x="40" y="91"/>
                      <a:pt x="38" y="80"/>
                      <a:pt x="33" y="72"/>
                    </a:cubicBezTo>
                    <a:cubicBezTo>
                      <a:pt x="28" y="61"/>
                      <a:pt x="22" y="46"/>
                      <a:pt x="13" y="38"/>
                    </a:cubicBezTo>
                    <a:cubicBezTo>
                      <a:pt x="7" y="33"/>
                      <a:pt x="0" y="40"/>
                      <a:pt x="3" y="46"/>
                    </a:cubicBezTo>
                    <a:cubicBezTo>
                      <a:pt x="9" y="56"/>
                      <a:pt x="14" y="66"/>
                      <a:pt x="20" y="76"/>
                    </a:cubicBezTo>
                    <a:cubicBezTo>
                      <a:pt x="24" y="84"/>
                      <a:pt x="31" y="95"/>
                      <a:pt x="33" y="104"/>
                    </a:cubicBezTo>
                    <a:close/>
                    <a:moveTo>
                      <a:pt x="200" y="148"/>
                    </a:moveTo>
                    <a:cubicBezTo>
                      <a:pt x="201" y="188"/>
                      <a:pt x="151" y="209"/>
                      <a:pt x="120" y="223"/>
                    </a:cubicBezTo>
                    <a:cubicBezTo>
                      <a:pt x="101" y="231"/>
                      <a:pt x="82" y="235"/>
                      <a:pt x="61" y="237"/>
                    </a:cubicBezTo>
                    <a:cubicBezTo>
                      <a:pt x="51" y="237"/>
                      <a:pt x="37" y="233"/>
                      <a:pt x="28" y="229"/>
                    </a:cubicBezTo>
                    <a:cubicBezTo>
                      <a:pt x="27" y="229"/>
                      <a:pt x="25" y="229"/>
                      <a:pt x="23" y="230"/>
                    </a:cubicBezTo>
                    <a:cubicBezTo>
                      <a:pt x="19" y="233"/>
                      <a:pt x="23" y="239"/>
                      <a:pt x="27" y="238"/>
                    </a:cubicBezTo>
                    <a:cubicBezTo>
                      <a:pt x="19" y="240"/>
                      <a:pt x="35" y="243"/>
                      <a:pt x="37" y="244"/>
                    </a:cubicBezTo>
                    <a:cubicBezTo>
                      <a:pt x="49" y="247"/>
                      <a:pt x="60" y="248"/>
                      <a:pt x="72" y="247"/>
                    </a:cubicBezTo>
                    <a:cubicBezTo>
                      <a:pt x="96" y="244"/>
                      <a:pt x="116" y="237"/>
                      <a:pt x="138" y="227"/>
                    </a:cubicBezTo>
                    <a:cubicBezTo>
                      <a:pt x="171" y="212"/>
                      <a:pt x="214" y="189"/>
                      <a:pt x="211" y="147"/>
                    </a:cubicBezTo>
                    <a:cubicBezTo>
                      <a:pt x="210" y="140"/>
                      <a:pt x="200" y="141"/>
                      <a:pt x="200" y="14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Freeform 680"/>
              <p:cNvSpPr>
                <a:spLocks/>
              </p:cNvSpPr>
              <p:nvPr/>
            </p:nvSpPr>
            <p:spPr bwMode="auto">
              <a:xfrm>
                <a:off x="3561739" y="2699597"/>
                <a:ext cx="535559" cy="519118"/>
              </a:xfrm>
              <a:custGeom>
                <a:avLst/>
                <a:gdLst/>
                <a:ahLst/>
                <a:cxnLst>
                  <a:cxn ang="0">
                    <a:pos x="23" y="151"/>
                  </a:cxn>
                  <a:cxn ang="0">
                    <a:pos x="152" y="213"/>
                  </a:cxn>
                  <a:cxn ang="0">
                    <a:pos x="174" y="229"/>
                  </a:cxn>
                  <a:cxn ang="0">
                    <a:pos x="178" y="202"/>
                  </a:cxn>
                  <a:cxn ang="0">
                    <a:pos x="240" y="132"/>
                  </a:cxn>
                  <a:cxn ang="0">
                    <a:pos x="210" y="72"/>
                  </a:cxn>
                  <a:cxn ang="0">
                    <a:pos x="170" y="19"/>
                  </a:cxn>
                  <a:cxn ang="0">
                    <a:pos x="73" y="13"/>
                  </a:cxn>
                  <a:cxn ang="0">
                    <a:pos x="23" y="151"/>
                  </a:cxn>
                </a:cxnLst>
                <a:rect l="0" t="0" r="r" b="b"/>
                <a:pathLst>
                  <a:path w="242" h="234">
                    <a:moveTo>
                      <a:pt x="23" y="151"/>
                    </a:moveTo>
                    <a:cubicBezTo>
                      <a:pt x="45" y="204"/>
                      <a:pt x="103" y="231"/>
                      <a:pt x="152" y="213"/>
                    </a:cubicBezTo>
                    <a:cubicBezTo>
                      <a:pt x="154" y="212"/>
                      <a:pt x="154" y="234"/>
                      <a:pt x="174" y="229"/>
                    </a:cubicBezTo>
                    <a:cubicBezTo>
                      <a:pt x="193" y="224"/>
                      <a:pt x="178" y="202"/>
                      <a:pt x="178" y="202"/>
                    </a:cubicBezTo>
                    <a:cubicBezTo>
                      <a:pt x="207" y="187"/>
                      <a:pt x="235" y="163"/>
                      <a:pt x="240" y="132"/>
                    </a:cubicBezTo>
                    <a:cubicBezTo>
                      <a:pt x="242" y="113"/>
                      <a:pt x="235" y="86"/>
                      <a:pt x="210" y="72"/>
                    </a:cubicBezTo>
                    <a:cubicBezTo>
                      <a:pt x="210" y="72"/>
                      <a:pt x="187" y="33"/>
                      <a:pt x="170" y="19"/>
                    </a:cubicBezTo>
                    <a:cubicBezTo>
                      <a:pt x="146" y="0"/>
                      <a:pt x="103" y="1"/>
                      <a:pt x="73" y="13"/>
                    </a:cubicBezTo>
                    <a:cubicBezTo>
                      <a:pt x="22" y="36"/>
                      <a:pt x="0" y="97"/>
                      <a:pt x="23" y="15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Freeform 681"/>
              <p:cNvSpPr>
                <a:spLocks/>
              </p:cNvSpPr>
              <p:nvPr/>
            </p:nvSpPr>
            <p:spPr bwMode="auto">
              <a:xfrm>
                <a:off x="3707992" y="2902561"/>
                <a:ext cx="32458" cy="39819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2" y="19"/>
                  </a:cxn>
                  <a:cxn ang="0">
                    <a:pos x="15" y="3"/>
                  </a:cxn>
                </a:cxnLst>
                <a:rect l="0" t="0" r="r" b="b"/>
                <a:pathLst>
                  <a:path w="15" h="19">
                    <a:moveTo>
                      <a:pt x="15" y="3"/>
                    </a:moveTo>
                    <a:cubicBezTo>
                      <a:pt x="7" y="0"/>
                      <a:pt x="0" y="9"/>
                      <a:pt x="2" y="19"/>
                    </a:cubicBezTo>
                    <a:cubicBezTo>
                      <a:pt x="2" y="11"/>
                      <a:pt x="8" y="3"/>
                      <a:pt x="15" y="3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Freeform 682"/>
              <p:cNvSpPr>
                <a:spLocks/>
              </p:cNvSpPr>
              <p:nvPr/>
            </p:nvSpPr>
            <p:spPr bwMode="auto">
              <a:xfrm>
                <a:off x="3936336" y="2792428"/>
                <a:ext cx="42786" cy="25071"/>
              </a:xfrm>
              <a:custGeom>
                <a:avLst/>
                <a:gdLst/>
                <a:ahLst/>
                <a:cxnLst>
                  <a:cxn ang="0">
                    <a:pos x="20" y="11"/>
                  </a:cxn>
                  <a:cxn ang="0">
                    <a:pos x="0" y="10"/>
                  </a:cxn>
                  <a:cxn ang="0">
                    <a:pos x="20" y="11"/>
                  </a:cxn>
                </a:cxnLst>
                <a:rect l="0" t="0" r="r" b="b"/>
                <a:pathLst>
                  <a:path w="20" h="11">
                    <a:moveTo>
                      <a:pt x="20" y="11"/>
                    </a:moveTo>
                    <a:cubicBezTo>
                      <a:pt x="10" y="0"/>
                      <a:pt x="1" y="2"/>
                      <a:pt x="0" y="10"/>
                    </a:cubicBezTo>
                    <a:cubicBezTo>
                      <a:pt x="3" y="3"/>
                      <a:pt x="14" y="6"/>
                      <a:pt x="20" y="11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683"/>
              <p:cNvSpPr>
                <a:spLocks/>
              </p:cNvSpPr>
              <p:nvPr/>
            </p:nvSpPr>
            <p:spPr bwMode="auto">
              <a:xfrm>
                <a:off x="3884232" y="2933262"/>
                <a:ext cx="54589" cy="36869"/>
              </a:xfrm>
              <a:custGeom>
                <a:avLst/>
                <a:gdLst/>
                <a:ahLst/>
                <a:cxnLst>
                  <a:cxn ang="0">
                    <a:pos x="3" y="17"/>
                  </a:cxn>
                  <a:cxn ang="0">
                    <a:pos x="21" y="13"/>
                  </a:cxn>
                  <a:cxn ang="0">
                    <a:pos x="3" y="17"/>
                  </a:cxn>
                </a:cxnLst>
                <a:rect l="0" t="0" r="r" b="b"/>
                <a:pathLst>
                  <a:path w="26" h="17">
                    <a:moveTo>
                      <a:pt x="3" y="17"/>
                    </a:moveTo>
                    <a:cubicBezTo>
                      <a:pt x="6" y="10"/>
                      <a:pt x="17" y="3"/>
                      <a:pt x="21" y="13"/>
                    </a:cubicBezTo>
                    <a:cubicBezTo>
                      <a:pt x="26" y="0"/>
                      <a:pt x="0" y="5"/>
                      <a:pt x="3" y="17"/>
                    </a:cubicBezTo>
                    <a:close/>
                  </a:path>
                </a:pathLst>
              </a:custGeom>
              <a:solidFill>
                <a:srgbClr val="FDC5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Freeform 684"/>
              <p:cNvSpPr>
                <a:spLocks/>
              </p:cNvSpPr>
              <p:nvPr/>
            </p:nvSpPr>
            <p:spPr bwMode="auto">
              <a:xfrm>
                <a:off x="3852064" y="3029125"/>
                <a:ext cx="116554" cy="87011"/>
              </a:xfrm>
              <a:custGeom>
                <a:avLst/>
                <a:gdLst/>
                <a:ahLst/>
                <a:cxnLst>
                  <a:cxn ang="0">
                    <a:pos x="19" y="35"/>
                  </a:cxn>
                  <a:cxn ang="0">
                    <a:pos x="31" y="25"/>
                  </a:cxn>
                  <a:cxn ang="0">
                    <a:pos x="47" y="0"/>
                  </a:cxn>
                  <a:cxn ang="0">
                    <a:pos x="0" y="2"/>
                  </a:cxn>
                  <a:cxn ang="0">
                    <a:pos x="19" y="35"/>
                  </a:cxn>
                </a:cxnLst>
                <a:rect l="0" t="0" r="r" b="b"/>
                <a:pathLst>
                  <a:path w="53" h="38">
                    <a:moveTo>
                      <a:pt x="19" y="35"/>
                    </a:moveTo>
                    <a:cubicBezTo>
                      <a:pt x="29" y="38"/>
                      <a:pt x="27" y="26"/>
                      <a:pt x="31" y="25"/>
                    </a:cubicBezTo>
                    <a:cubicBezTo>
                      <a:pt x="42" y="22"/>
                      <a:pt x="51" y="13"/>
                      <a:pt x="47" y="0"/>
                    </a:cubicBezTo>
                    <a:cubicBezTo>
                      <a:pt x="53" y="21"/>
                      <a:pt x="10" y="29"/>
                      <a:pt x="0" y="2"/>
                    </a:cubicBezTo>
                    <a:cubicBezTo>
                      <a:pt x="1" y="11"/>
                      <a:pt x="13" y="33"/>
                      <a:pt x="19" y="35"/>
                    </a:cubicBezTo>
                    <a:close/>
                  </a:path>
                </a:pathLst>
              </a:custGeom>
              <a:solidFill>
                <a:srgbClr val="FA8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Freeform 685"/>
              <p:cNvSpPr>
                <a:spLocks/>
              </p:cNvSpPr>
              <p:nvPr/>
            </p:nvSpPr>
            <p:spPr bwMode="auto">
              <a:xfrm>
                <a:off x="3722987" y="3012204"/>
                <a:ext cx="64916" cy="64890"/>
              </a:xfrm>
              <a:custGeom>
                <a:avLst/>
                <a:gdLst/>
                <a:ahLst/>
                <a:cxnLst>
                  <a:cxn ang="0">
                    <a:pos x="11" y="29"/>
                  </a:cxn>
                  <a:cxn ang="0">
                    <a:pos x="29" y="9"/>
                  </a:cxn>
                  <a:cxn ang="0">
                    <a:pos x="7" y="6"/>
                  </a:cxn>
                  <a:cxn ang="0">
                    <a:pos x="11" y="29"/>
                  </a:cxn>
                </a:cxnLst>
                <a:rect l="0" t="0" r="r" b="b"/>
                <a:pathLst>
                  <a:path w="29" h="29">
                    <a:moveTo>
                      <a:pt x="11" y="29"/>
                    </a:moveTo>
                    <a:cubicBezTo>
                      <a:pt x="21" y="24"/>
                      <a:pt x="29" y="18"/>
                      <a:pt x="29" y="9"/>
                    </a:cubicBezTo>
                    <a:cubicBezTo>
                      <a:pt x="24" y="1"/>
                      <a:pt x="17" y="0"/>
                      <a:pt x="7" y="6"/>
                    </a:cubicBezTo>
                    <a:cubicBezTo>
                      <a:pt x="0" y="13"/>
                      <a:pt x="2" y="23"/>
                      <a:pt x="11" y="29"/>
                    </a:cubicBezTo>
                    <a:close/>
                  </a:path>
                </a:pathLst>
              </a:custGeom>
              <a:solidFill>
                <a:srgbClr val="FCA0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Freeform 686"/>
              <p:cNvSpPr>
                <a:spLocks/>
              </p:cNvSpPr>
              <p:nvPr/>
            </p:nvSpPr>
            <p:spPr bwMode="auto">
              <a:xfrm>
                <a:off x="4015333" y="2907499"/>
                <a:ext cx="67867" cy="61940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15" y="2"/>
                  </a:cxn>
                  <a:cxn ang="0">
                    <a:pos x="1" y="7"/>
                  </a:cxn>
                </a:cxnLst>
                <a:rect l="0" t="0" r="r" b="b"/>
                <a:pathLst>
                  <a:path w="31" h="28">
                    <a:moveTo>
                      <a:pt x="1" y="7"/>
                    </a:moveTo>
                    <a:cubicBezTo>
                      <a:pt x="0" y="28"/>
                      <a:pt x="31" y="11"/>
                      <a:pt x="15" y="2"/>
                    </a:cubicBezTo>
                    <a:cubicBezTo>
                      <a:pt x="11" y="0"/>
                      <a:pt x="5" y="4"/>
                      <a:pt x="1" y="7"/>
                    </a:cubicBezTo>
                    <a:close/>
                  </a:path>
                </a:pathLst>
              </a:custGeom>
              <a:solidFill>
                <a:srgbClr val="FC9E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Freeform 687"/>
              <p:cNvSpPr>
                <a:spLocks/>
              </p:cNvSpPr>
              <p:nvPr/>
            </p:nvSpPr>
            <p:spPr bwMode="auto">
              <a:xfrm>
                <a:off x="3961475" y="2859132"/>
                <a:ext cx="45737" cy="56041"/>
              </a:xfrm>
              <a:custGeom>
                <a:avLst/>
                <a:gdLst/>
                <a:ahLst/>
                <a:cxnLst>
                  <a:cxn ang="0">
                    <a:pos x="3" y="20"/>
                  </a:cxn>
                  <a:cxn ang="0">
                    <a:pos x="20" y="11"/>
                  </a:cxn>
                  <a:cxn ang="0">
                    <a:pos x="7" y="2"/>
                  </a:cxn>
                  <a:cxn ang="0">
                    <a:pos x="3" y="20"/>
                  </a:cxn>
                </a:cxnLst>
                <a:rect l="0" t="0" r="r" b="b"/>
                <a:pathLst>
                  <a:path w="21" h="25">
                    <a:moveTo>
                      <a:pt x="3" y="20"/>
                    </a:moveTo>
                    <a:cubicBezTo>
                      <a:pt x="5" y="25"/>
                      <a:pt x="19" y="16"/>
                      <a:pt x="20" y="11"/>
                    </a:cubicBezTo>
                    <a:cubicBezTo>
                      <a:pt x="21" y="4"/>
                      <a:pt x="12" y="0"/>
                      <a:pt x="7" y="2"/>
                    </a:cubicBezTo>
                    <a:cubicBezTo>
                      <a:pt x="0" y="5"/>
                      <a:pt x="0" y="15"/>
                      <a:pt x="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Freeform 688"/>
              <p:cNvSpPr>
                <a:spLocks/>
              </p:cNvSpPr>
              <p:nvPr/>
            </p:nvSpPr>
            <p:spPr bwMode="auto">
              <a:xfrm>
                <a:off x="3963317" y="2867816"/>
                <a:ext cx="32458" cy="42769"/>
              </a:xfrm>
              <a:custGeom>
                <a:avLst/>
                <a:gdLst/>
                <a:ahLst/>
                <a:cxnLst>
                  <a:cxn ang="0">
                    <a:pos x="15" y="9"/>
                  </a:cxn>
                  <a:cxn ang="0">
                    <a:pos x="2" y="5"/>
                  </a:cxn>
                  <a:cxn ang="0">
                    <a:pos x="1" y="11"/>
                  </a:cxn>
                  <a:cxn ang="0">
                    <a:pos x="15" y="9"/>
                  </a:cxn>
                </a:cxnLst>
                <a:rect l="0" t="0" r="r" b="b"/>
                <a:pathLst>
                  <a:path w="15" h="19">
                    <a:moveTo>
                      <a:pt x="15" y="9"/>
                    </a:moveTo>
                    <a:cubicBezTo>
                      <a:pt x="13" y="2"/>
                      <a:pt x="6" y="0"/>
                      <a:pt x="2" y="5"/>
                    </a:cubicBezTo>
                    <a:cubicBezTo>
                      <a:pt x="0" y="7"/>
                      <a:pt x="1" y="11"/>
                      <a:pt x="1" y="11"/>
                    </a:cubicBezTo>
                    <a:cubicBezTo>
                      <a:pt x="1" y="19"/>
                      <a:pt x="12" y="14"/>
                      <a:pt x="15" y="9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Freeform 689"/>
              <p:cNvSpPr>
                <a:spLocks/>
              </p:cNvSpPr>
              <p:nvPr/>
            </p:nvSpPr>
            <p:spPr bwMode="auto">
              <a:xfrm>
                <a:off x="3967220" y="2874173"/>
                <a:ext cx="20655" cy="26546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9" y="6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cubicBezTo>
                      <a:pt x="8" y="1"/>
                      <a:pt x="4" y="0"/>
                      <a:pt x="1" y="3"/>
                    </a:cubicBezTo>
                    <a:cubicBezTo>
                      <a:pt x="0" y="4"/>
                      <a:pt x="0" y="7"/>
                      <a:pt x="0" y="7"/>
                    </a:cubicBezTo>
                    <a:cubicBezTo>
                      <a:pt x="1" y="11"/>
                      <a:pt x="7" y="8"/>
                      <a:pt x="9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Freeform 690"/>
              <p:cNvSpPr>
                <a:spLocks/>
              </p:cNvSpPr>
              <p:nvPr/>
            </p:nvSpPr>
            <p:spPr bwMode="auto">
              <a:xfrm>
                <a:off x="3965628" y="2875353"/>
                <a:ext cx="13279" cy="13273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4" y="6"/>
                  </a:cxn>
                  <a:cxn ang="0">
                    <a:pos x="5" y="2"/>
                  </a:cxn>
                  <a:cxn ang="0">
                    <a:pos x="2" y="1"/>
                  </a:cxn>
                  <a:cxn ang="0">
                    <a:pos x="1" y="4"/>
                  </a:cxn>
                </a:cxnLst>
                <a:rect l="0" t="0" r="r" b="b"/>
                <a:pathLst>
                  <a:path w="6" h="6">
                    <a:moveTo>
                      <a:pt x="1" y="4"/>
                    </a:moveTo>
                    <a:cubicBezTo>
                      <a:pt x="1" y="5"/>
                      <a:pt x="3" y="6"/>
                      <a:pt x="4" y="6"/>
                    </a:cubicBezTo>
                    <a:cubicBezTo>
                      <a:pt x="5" y="5"/>
                      <a:pt x="6" y="4"/>
                      <a:pt x="5" y="2"/>
                    </a:cubicBezTo>
                    <a:cubicBezTo>
                      <a:pt x="5" y="1"/>
                      <a:pt x="3" y="0"/>
                      <a:pt x="2" y="1"/>
                    </a:cubicBezTo>
                    <a:cubicBezTo>
                      <a:pt x="1" y="1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691"/>
              <p:cNvSpPr>
                <a:spLocks/>
              </p:cNvSpPr>
              <p:nvPr/>
            </p:nvSpPr>
            <p:spPr bwMode="auto">
              <a:xfrm>
                <a:off x="3726099" y="2958041"/>
                <a:ext cx="61965" cy="48668"/>
              </a:xfrm>
              <a:custGeom>
                <a:avLst/>
                <a:gdLst/>
                <a:ahLst/>
                <a:cxnLst>
                  <a:cxn ang="0">
                    <a:pos x="10" y="19"/>
                  </a:cxn>
                  <a:cxn ang="0">
                    <a:pos x="27" y="10"/>
                  </a:cxn>
                  <a:cxn ang="0">
                    <a:pos x="14" y="2"/>
                  </a:cxn>
                  <a:cxn ang="0">
                    <a:pos x="10" y="19"/>
                  </a:cxn>
                </a:cxnLst>
                <a:rect l="0" t="0" r="r" b="b"/>
                <a:pathLst>
                  <a:path w="28" h="23">
                    <a:moveTo>
                      <a:pt x="10" y="19"/>
                    </a:moveTo>
                    <a:cubicBezTo>
                      <a:pt x="14" y="23"/>
                      <a:pt x="26" y="15"/>
                      <a:pt x="27" y="10"/>
                    </a:cubicBezTo>
                    <a:cubicBezTo>
                      <a:pt x="28" y="4"/>
                      <a:pt x="20" y="0"/>
                      <a:pt x="14" y="2"/>
                    </a:cubicBezTo>
                    <a:cubicBezTo>
                      <a:pt x="0" y="6"/>
                      <a:pt x="7" y="16"/>
                      <a:pt x="10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Freeform 692"/>
              <p:cNvSpPr>
                <a:spLocks/>
              </p:cNvSpPr>
              <p:nvPr/>
            </p:nvSpPr>
            <p:spPr bwMode="auto">
              <a:xfrm>
                <a:off x="3749381" y="2970618"/>
                <a:ext cx="45736" cy="39818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3" y="4"/>
                  </a:cxn>
                  <a:cxn ang="0">
                    <a:pos x="3" y="11"/>
                  </a:cxn>
                  <a:cxn ang="0">
                    <a:pos x="15" y="5"/>
                  </a:cxn>
                </a:cxnLst>
                <a:rect l="0" t="0" r="r" b="b"/>
                <a:pathLst>
                  <a:path w="20" h="18">
                    <a:moveTo>
                      <a:pt x="15" y="5"/>
                    </a:moveTo>
                    <a:cubicBezTo>
                      <a:pt x="13" y="1"/>
                      <a:pt x="7" y="0"/>
                      <a:pt x="3" y="4"/>
                    </a:cubicBezTo>
                    <a:cubicBezTo>
                      <a:pt x="3" y="5"/>
                      <a:pt x="0" y="7"/>
                      <a:pt x="3" y="11"/>
                    </a:cubicBezTo>
                    <a:cubicBezTo>
                      <a:pt x="4" y="18"/>
                      <a:pt x="20" y="12"/>
                      <a:pt x="15" y="5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Freeform 693"/>
              <p:cNvSpPr>
                <a:spLocks/>
              </p:cNvSpPr>
              <p:nvPr/>
            </p:nvSpPr>
            <p:spPr bwMode="auto">
              <a:xfrm>
                <a:off x="3751679" y="2978933"/>
                <a:ext cx="22130" cy="20647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1" y="2"/>
                  </a:cxn>
                  <a:cxn ang="0">
                    <a:pos x="1" y="6"/>
                  </a:cxn>
                  <a:cxn ang="0">
                    <a:pos x="7" y="3"/>
                  </a:cxn>
                </a:cxnLst>
                <a:rect l="0" t="0" r="r" b="b"/>
                <a:pathLst>
                  <a:path w="10" h="9">
                    <a:moveTo>
                      <a:pt x="7" y="3"/>
                    </a:moveTo>
                    <a:cubicBezTo>
                      <a:pt x="6" y="1"/>
                      <a:pt x="3" y="0"/>
                      <a:pt x="1" y="2"/>
                    </a:cubicBezTo>
                    <a:cubicBezTo>
                      <a:pt x="1" y="3"/>
                      <a:pt x="0" y="4"/>
                      <a:pt x="1" y="6"/>
                    </a:cubicBezTo>
                    <a:cubicBezTo>
                      <a:pt x="2" y="9"/>
                      <a:pt x="10" y="6"/>
                      <a:pt x="7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Freeform 694"/>
              <p:cNvSpPr>
                <a:spLocks/>
              </p:cNvSpPr>
              <p:nvPr/>
            </p:nvSpPr>
            <p:spPr bwMode="auto">
              <a:xfrm>
                <a:off x="3745454" y="2978550"/>
                <a:ext cx="13279" cy="1032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4" y="4"/>
                  </a:cxn>
                  <a:cxn ang="0">
                    <a:pos x="6" y="1"/>
                  </a:cxn>
                  <a:cxn ang="0">
                    <a:pos x="2" y="1"/>
                  </a:cxn>
                  <a:cxn ang="0">
                    <a:pos x="1" y="3"/>
                  </a:cxn>
                </a:cxnLst>
                <a:rect l="0" t="0" r="r" b="b"/>
                <a:pathLst>
                  <a:path w="6" h="5">
                    <a:moveTo>
                      <a:pt x="1" y="3"/>
                    </a:moveTo>
                    <a:cubicBezTo>
                      <a:pt x="1" y="4"/>
                      <a:pt x="3" y="5"/>
                      <a:pt x="4" y="4"/>
                    </a:cubicBezTo>
                    <a:cubicBezTo>
                      <a:pt x="5" y="3"/>
                      <a:pt x="6" y="2"/>
                      <a:pt x="6" y="1"/>
                    </a:cubicBezTo>
                    <a:cubicBezTo>
                      <a:pt x="5" y="0"/>
                      <a:pt x="4" y="0"/>
                      <a:pt x="2" y="1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Freeform 695"/>
              <p:cNvSpPr>
                <a:spLocks/>
              </p:cNvSpPr>
              <p:nvPr/>
            </p:nvSpPr>
            <p:spPr bwMode="auto">
              <a:xfrm>
                <a:off x="3524053" y="2610982"/>
                <a:ext cx="629982" cy="573684"/>
              </a:xfrm>
              <a:custGeom>
                <a:avLst/>
                <a:gdLst/>
                <a:ahLst/>
                <a:cxnLst>
                  <a:cxn ang="0">
                    <a:pos x="33" y="249"/>
                  </a:cxn>
                  <a:cxn ang="0">
                    <a:pos x="27" y="255"/>
                  </a:cxn>
                  <a:cxn ang="0">
                    <a:pos x="15" y="241"/>
                  </a:cxn>
                  <a:cxn ang="0">
                    <a:pos x="5" y="199"/>
                  </a:cxn>
                  <a:cxn ang="0">
                    <a:pos x="2" y="159"/>
                  </a:cxn>
                  <a:cxn ang="0">
                    <a:pos x="10" y="103"/>
                  </a:cxn>
                  <a:cxn ang="0">
                    <a:pos x="48" y="49"/>
                  </a:cxn>
                  <a:cxn ang="0">
                    <a:pos x="163" y="9"/>
                  </a:cxn>
                  <a:cxn ang="0">
                    <a:pos x="173" y="32"/>
                  </a:cxn>
                  <a:cxn ang="0">
                    <a:pos x="228" y="79"/>
                  </a:cxn>
                  <a:cxn ang="0">
                    <a:pos x="256" y="103"/>
                  </a:cxn>
                  <a:cxn ang="0">
                    <a:pos x="271" y="105"/>
                  </a:cxn>
                  <a:cxn ang="0">
                    <a:pos x="279" y="108"/>
                  </a:cxn>
                  <a:cxn ang="0">
                    <a:pos x="284" y="119"/>
                  </a:cxn>
                  <a:cxn ang="0">
                    <a:pos x="268" y="131"/>
                  </a:cxn>
                  <a:cxn ang="0">
                    <a:pos x="264" y="135"/>
                  </a:cxn>
                  <a:cxn ang="0">
                    <a:pos x="240" y="116"/>
                  </a:cxn>
                  <a:cxn ang="0">
                    <a:pos x="225" y="101"/>
                  </a:cxn>
                  <a:cxn ang="0">
                    <a:pos x="197" y="82"/>
                  </a:cxn>
                  <a:cxn ang="0">
                    <a:pos x="191" y="84"/>
                  </a:cxn>
                  <a:cxn ang="0">
                    <a:pos x="106" y="60"/>
                  </a:cxn>
                  <a:cxn ang="0">
                    <a:pos x="163" y="108"/>
                  </a:cxn>
                  <a:cxn ang="0">
                    <a:pos x="117" y="76"/>
                  </a:cxn>
                  <a:cxn ang="0">
                    <a:pos x="101" y="90"/>
                  </a:cxn>
                  <a:cxn ang="0">
                    <a:pos x="128" y="127"/>
                  </a:cxn>
                  <a:cxn ang="0">
                    <a:pos x="95" y="95"/>
                  </a:cxn>
                  <a:cxn ang="0">
                    <a:pos x="70" y="84"/>
                  </a:cxn>
                  <a:cxn ang="0">
                    <a:pos x="67" y="162"/>
                  </a:cxn>
                  <a:cxn ang="0">
                    <a:pos x="91" y="240"/>
                  </a:cxn>
                  <a:cxn ang="0">
                    <a:pos x="71" y="204"/>
                  </a:cxn>
                  <a:cxn ang="0">
                    <a:pos x="53" y="172"/>
                  </a:cxn>
                  <a:cxn ang="0">
                    <a:pos x="68" y="248"/>
                  </a:cxn>
                  <a:cxn ang="0">
                    <a:pos x="56" y="248"/>
                  </a:cxn>
                  <a:cxn ang="0">
                    <a:pos x="39" y="249"/>
                  </a:cxn>
                </a:cxnLst>
                <a:rect l="0" t="0" r="r" b="b"/>
                <a:pathLst>
                  <a:path w="285" h="258">
                    <a:moveTo>
                      <a:pt x="39" y="249"/>
                    </a:moveTo>
                    <a:cubicBezTo>
                      <a:pt x="37" y="250"/>
                      <a:pt x="35" y="249"/>
                      <a:pt x="33" y="249"/>
                    </a:cubicBezTo>
                    <a:cubicBezTo>
                      <a:pt x="32" y="250"/>
                      <a:pt x="32" y="251"/>
                      <a:pt x="31" y="252"/>
                    </a:cubicBezTo>
                    <a:cubicBezTo>
                      <a:pt x="30" y="253"/>
                      <a:pt x="29" y="255"/>
                      <a:pt x="27" y="255"/>
                    </a:cubicBezTo>
                    <a:cubicBezTo>
                      <a:pt x="13" y="258"/>
                      <a:pt x="2" y="240"/>
                      <a:pt x="3" y="226"/>
                    </a:cubicBezTo>
                    <a:cubicBezTo>
                      <a:pt x="5" y="232"/>
                      <a:pt x="12" y="239"/>
                      <a:pt x="15" y="241"/>
                    </a:cubicBezTo>
                    <a:cubicBezTo>
                      <a:pt x="19" y="242"/>
                      <a:pt x="22" y="239"/>
                      <a:pt x="22" y="236"/>
                    </a:cubicBezTo>
                    <a:cubicBezTo>
                      <a:pt x="20" y="222"/>
                      <a:pt x="12" y="211"/>
                      <a:pt x="5" y="199"/>
                    </a:cubicBezTo>
                    <a:cubicBezTo>
                      <a:pt x="5" y="197"/>
                      <a:pt x="5" y="196"/>
                      <a:pt x="4" y="194"/>
                    </a:cubicBezTo>
                    <a:cubicBezTo>
                      <a:pt x="2" y="182"/>
                      <a:pt x="1" y="170"/>
                      <a:pt x="2" y="159"/>
                    </a:cubicBezTo>
                    <a:cubicBezTo>
                      <a:pt x="3" y="146"/>
                      <a:pt x="0" y="130"/>
                      <a:pt x="4" y="119"/>
                    </a:cubicBezTo>
                    <a:cubicBezTo>
                      <a:pt x="5" y="113"/>
                      <a:pt x="9" y="108"/>
                      <a:pt x="10" y="103"/>
                    </a:cubicBezTo>
                    <a:cubicBezTo>
                      <a:pt x="12" y="98"/>
                      <a:pt x="13" y="91"/>
                      <a:pt x="15" y="87"/>
                    </a:cubicBezTo>
                    <a:cubicBezTo>
                      <a:pt x="22" y="72"/>
                      <a:pt x="35" y="59"/>
                      <a:pt x="48" y="49"/>
                    </a:cubicBezTo>
                    <a:cubicBezTo>
                      <a:pt x="56" y="44"/>
                      <a:pt x="63" y="39"/>
                      <a:pt x="70" y="38"/>
                    </a:cubicBezTo>
                    <a:cubicBezTo>
                      <a:pt x="90" y="14"/>
                      <a:pt x="138" y="0"/>
                      <a:pt x="163" y="9"/>
                    </a:cubicBezTo>
                    <a:cubicBezTo>
                      <a:pt x="144" y="12"/>
                      <a:pt x="114" y="10"/>
                      <a:pt x="95" y="27"/>
                    </a:cubicBezTo>
                    <a:cubicBezTo>
                      <a:pt x="125" y="18"/>
                      <a:pt x="152" y="22"/>
                      <a:pt x="173" y="32"/>
                    </a:cubicBezTo>
                    <a:cubicBezTo>
                      <a:pt x="185" y="38"/>
                      <a:pt x="210" y="52"/>
                      <a:pt x="217" y="66"/>
                    </a:cubicBezTo>
                    <a:cubicBezTo>
                      <a:pt x="220" y="72"/>
                      <a:pt x="223" y="74"/>
                      <a:pt x="228" y="79"/>
                    </a:cubicBezTo>
                    <a:cubicBezTo>
                      <a:pt x="233" y="84"/>
                      <a:pt x="238" y="92"/>
                      <a:pt x="245" y="96"/>
                    </a:cubicBezTo>
                    <a:cubicBezTo>
                      <a:pt x="249" y="99"/>
                      <a:pt x="252" y="101"/>
                      <a:pt x="256" y="103"/>
                    </a:cubicBezTo>
                    <a:cubicBezTo>
                      <a:pt x="256" y="103"/>
                      <a:pt x="259" y="104"/>
                      <a:pt x="261" y="106"/>
                    </a:cubicBezTo>
                    <a:cubicBezTo>
                      <a:pt x="266" y="108"/>
                      <a:pt x="268" y="108"/>
                      <a:pt x="271" y="105"/>
                    </a:cubicBezTo>
                    <a:cubicBezTo>
                      <a:pt x="273" y="100"/>
                      <a:pt x="268" y="97"/>
                      <a:pt x="266" y="95"/>
                    </a:cubicBezTo>
                    <a:cubicBezTo>
                      <a:pt x="275" y="99"/>
                      <a:pt x="279" y="101"/>
                      <a:pt x="279" y="108"/>
                    </a:cubicBezTo>
                    <a:cubicBezTo>
                      <a:pt x="279" y="110"/>
                      <a:pt x="280" y="111"/>
                      <a:pt x="281" y="112"/>
                    </a:cubicBezTo>
                    <a:cubicBezTo>
                      <a:pt x="280" y="116"/>
                      <a:pt x="285" y="116"/>
                      <a:pt x="284" y="119"/>
                    </a:cubicBezTo>
                    <a:cubicBezTo>
                      <a:pt x="282" y="122"/>
                      <a:pt x="278" y="120"/>
                      <a:pt x="274" y="122"/>
                    </a:cubicBezTo>
                    <a:cubicBezTo>
                      <a:pt x="272" y="125"/>
                      <a:pt x="274" y="129"/>
                      <a:pt x="268" y="131"/>
                    </a:cubicBezTo>
                    <a:cubicBezTo>
                      <a:pt x="269" y="134"/>
                      <a:pt x="271" y="133"/>
                      <a:pt x="270" y="135"/>
                    </a:cubicBezTo>
                    <a:cubicBezTo>
                      <a:pt x="267" y="137"/>
                      <a:pt x="267" y="133"/>
                      <a:pt x="264" y="135"/>
                    </a:cubicBezTo>
                    <a:cubicBezTo>
                      <a:pt x="264" y="137"/>
                      <a:pt x="265" y="139"/>
                      <a:pt x="262" y="140"/>
                    </a:cubicBezTo>
                    <a:cubicBezTo>
                      <a:pt x="252" y="136"/>
                      <a:pt x="249" y="124"/>
                      <a:pt x="240" y="116"/>
                    </a:cubicBezTo>
                    <a:cubicBezTo>
                      <a:pt x="237" y="113"/>
                      <a:pt x="232" y="111"/>
                      <a:pt x="229" y="108"/>
                    </a:cubicBezTo>
                    <a:cubicBezTo>
                      <a:pt x="227" y="106"/>
                      <a:pt x="226" y="103"/>
                      <a:pt x="225" y="101"/>
                    </a:cubicBezTo>
                    <a:cubicBezTo>
                      <a:pt x="218" y="91"/>
                      <a:pt x="212" y="81"/>
                      <a:pt x="203" y="75"/>
                    </a:cubicBezTo>
                    <a:cubicBezTo>
                      <a:pt x="199" y="77"/>
                      <a:pt x="199" y="79"/>
                      <a:pt x="197" y="82"/>
                    </a:cubicBezTo>
                    <a:cubicBezTo>
                      <a:pt x="193" y="82"/>
                      <a:pt x="186" y="72"/>
                      <a:pt x="181" y="70"/>
                    </a:cubicBezTo>
                    <a:cubicBezTo>
                      <a:pt x="182" y="72"/>
                      <a:pt x="192" y="82"/>
                      <a:pt x="191" y="84"/>
                    </a:cubicBezTo>
                    <a:cubicBezTo>
                      <a:pt x="187" y="88"/>
                      <a:pt x="183" y="93"/>
                      <a:pt x="176" y="94"/>
                    </a:cubicBezTo>
                    <a:cubicBezTo>
                      <a:pt x="155" y="78"/>
                      <a:pt x="133" y="62"/>
                      <a:pt x="106" y="60"/>
                    </a:cubicBezTo>
                    <a:cubicBezTo>
                      <a:pt x="121" y="69"/>
                      <a:pt x="138" y="80"/>
                      <a:pt x="152" y="93"/>
                    </a:cubicBezTo>
                    <a:cubicBezTo>
                      <a:pt x="157" y="96"/>
                      <a:pt x="166" y="101"/>
                      <a:pt x="163" y="108"/>
                    </a:cubicBezTo>
                    <a:cubicBezTo>
                      <a:pt x="157" y="111"/>
                      <a:pt x="156" y="105"/>
                      <a:pt x="153" y="103"/>
                    </a:cubicBezTo>
                    <a:cubicBezTo>
                      <a:pt x="143" y="93"/>
                      <a:pt x="130" y="83"/>
                      <a:pt x="117" y="76"/>
                    </a:cubicBezTo>
                    <a:cubicBezTo>
                      <a:pt x="105" y="69"/>
                      <a:pt x="92" y="60"/>
                      <a:pt x="77" y="60"/>
                    </a:cubicBezTo>
                    <a:cubicBezTo>
                      <a:pt x="85" y="70"/>
                      <a:pt x="93" y="80"/>
                      <a:pt x="101" y="90"/>
                    </a:cubicBezTo>
                    <a:cubicBezTo>
                      <a:pt x="110" y="99"/>
                      <a:pt x="121" y="108"/>
                      <a:pt x="126" y="119"/>
                    </a:cubicBezTo>
                    <a:cubicBezTo>
                      <a:pt x="127" y="121"/>
                      <a:pt x="129" y="125"/>
                      <a:pt x="128" y="127"/>
                    </a:cubicBezTo>
                    <a:cubicBezTo>
                      <a:pt x="122" y="131"/>
                      <a:pt x="121" y="124"/>
                      <a:pt x="118" y="121"/>
                    </a:cubicBezTo>
                    <a:cubicBezTo>
                      <a:pt x="112" y="113"/>
                      <a:pt x="103" y="104"/>
                      <a:pt x="95" y="95"/>
                    </a:cubicBezTo>
                    <a:cubicBezTo>
                      <a:pt x="87" y="86"/>
                      <a:pt x="81" y="75"/>
                      <a:pt x="73" y="67"/>
                    </a:cubicBezTo>
                    <a:cubicBezTo>
                      <a:pt x="70" y="72"/>
                      <a:pt x="70" y="78"/>
                      <a:pt x="70" y="84"/>
                    </a:cubicBezTo>
                    <a:cubicBezTo>
                      <a:pt x="79" y="96"/>
                      <a:pt x="93" y="150"/>
                      <a:pt x="87" y="155"/>
                    </a:cubicBezTo>
                    <a:cubicBezTo>
                      <a:pt x="84" y="158"/>
                      <a:pt x="74" y="158"/>
                      <a:pt x="67" y="162"/>
                    </a:cubicBezTo>
                    <a:cubicBezTo>
                      <a:pt x="68" y="178"/>
                      <a:pt x="77" y="199"/>
                      <a:pt x="85" y="216"/>
                    </a:cubicBezTo>
                    <a:cubicBezTo>
                      <a:pt x="89" y="223"/>
                      <a:pt x="96" y="234"/>
                      <a:pt x="91" y="240"/>
                    </a:cubicBezTo>
                    <a:cubicBezTo>
                      <a:pt x="87" y="239"/>
                      <a:pt x="85" y="233"/>
                      <a:pt x="83" y="229"/>
                    </a:cubicBezTo>
                    <a:cubicBezTo>
                      <a:pt x="79" y="220"/>
                      <a:pt x="75" y="212"/>
                      <a:pt x="71" y="204"/>
                    </a:cubicBezTo>
                    <a:cubicBezTo>
                      <a:pt x="64" y="191"/>
                      <a:pt x="61" y="178"/>
                      <a:pt x="58" y="167"/>
                    </a:cubicBezTo>
                    <a:cubicBezTo>
                      <a:pt x="56" y="169"/>
                      <a:pt x="54" y="170"/>
                      <a:pt x="53" y="172"/>
                    </a:cubicBezTo>
                    <a:cubicBezTo>
                      <a:pt x="57" y="193"/>
                      <a:pt x="70" y="218"/>
                      <a:pt x="75" y="239"/>
                    </a:cubicBezTo>
                    <a:cubicBezTo>
                      <a:pt x="72" y="242"/>
                      <a:pt x="72" y="246"/>
                      <a:pt x="68" y="248"/>
                    </a:cubicBezTo>
                    <a:cubicBezTo>
                      <a:pt x="64" y="249"/>
                      <a:pt x="64" y="244"/>
                      <a:pt x="61" y="243"/>
                    </a:cubicBezTo>
                    <a:cubicBezTo>
                      <a:pt x="59" y="244"/>
                      <a:pt x="59" y="247"/>
                      <a:pt x="56" y="248"/>
                    </a:cubicBezTo>
                    <a:cubicBezTo>
                      <a:pt x="52" y="248"/>
                      <a:pt x="51" y="243"/>
                      <a:pt x="48" y="242"/>
                    </a:cubicBezTo>
                    <a:cubicBezTo>
                      <a:pt x="45" y="244"/>
                      <a:pt x="44" y="247"/>
                      <a:pt x="39" y="249"/>
                    </a:cubicBez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" name="Freeform 696"/>
              <p:cNvSpPr>
                <a:spLocks/>
              </p:cNvSpPr>
              <p:nvPr/>
            </p:nvSpPr>
            <p:spPr bwMode="auto">
              <a:xfrm>
                <a:off x="3563828" y="2975604"/>
                <a:ext cx="70818" cy="3244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6" y="2"/>
                  </a:cxn>
                  <a:cxn ang="0">
                    <a:pos x="30" y="12"/>
                  </a:cxn>
                  <a:cxn ang="0">
                    <a:pos x="1" y="11"/>
                  </a:cxn>
                  <a:cxn ang="0">
                    <a:pos x="0" y="4"/>
                  </a:cxn>
                </a:cxnLst>
                <a:rect l="0" t="0" r="r" b="b"/>
                <a:pathLst>
                  <a:path w="32" h="15">
                    <a:moveTo>
                      <a:pt x="0" y="4"/>
                    </a:moveTo>
                    <a:cubicBezTo>
                      <a:pt x="0" y="4"/>
                      <a:pt x="18" y="0"/>
                      <a:pt x="26" y="2"/>
                    </a:cubicBezTo>
                    <a:cubicBezTo>
                      <a:pt x="32" y="5"/>
                      <a:pt x="31" y="10"/>
                      <a:pt x="30" y="12"/>
                    </a:cubicBezTo>
                    <a:cubicBezTo>
                      <a:pt x="28" y="15"/>
                      <a:pt x="5" y="11"/>
                      <a:pt x="1" y="11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D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" name="Freeform 697"/>
              <p:cNvSpPr>
                <a:spLocks/>
              </p:cNvSpPr>
              <p:nvPr/>
            </p:nvSpPr>
            <p:spPr bwMode="auto">
              <a:xfrm>
                <a:off x="3615207" y="2994574"/>
                <a:ext cx="5901" cy="1032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3" y="4"/>
                      <a:pt x="4" y="3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Freeform 698"/>
              <p:cNvSpPr>
                <a:spLocks/>
              </p:cNvSpPr>
              <p:nvPr/>
            </p:nvSpPr>
            <p:spPr bwMode="auto">
              <a:xfrm>
                <a:off x="3608718" y="2991587"/>
                <a:ext cx="7377" cy="1327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5"/>
                  </a:cxn>
                  <a:cxn ang="0">
                    <a:pos x="3" y="2"/>
                  </a:cxn>
                  <a:cxn ang="0">
                    <a:pos x="1" y="1"/>
                  </a:cxn>
                  <a:cxn ang="0">
                    <a:pos x="0" y="3"/>
                  </a:cxn>
                </a:cxnLst>
                <a:rect l="0" t="0" r="r" b="b"/>
                <a:pathLst>
                  <a:path w="3" h="5">
                    <a:moveTo>
                      <a:pt x="0" y="3"/>
                    </a:moveTo>
                    <a:cubicBezTo>
                      <a:pt x="0" y="4"/>
                      <a:pt x="1" y="5"/>
                      <a:pt x="2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" name="Freeform 699"/>
              <p:cNvSpPr>
                <a:spLocks/>
              </p:cNvSpPr>
              <p:nvPr/>
            </p:nvSpPr>
            <p:spPr bwMode="auto">
              <a:xfrm>
                <a:off x="3597572" y="2991269"/>
                <a:ext cx="8852" cy="1032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4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" name="Freeform 700"/>
              <p:cNvSpPr>
                <a:spLocks/>
              </p:cNvSpPr>
              <p:nvPr/>
            </p:nvSpPr>
            <p:spPr bwMode="auto">
              <a:xfrm>
                <a:off x="3579732" y="2993191"/>
                <a:ext cx="7376" cy="1032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Freeform 701"/>
              <p:cNvSpPr>
                <a:spLocks/>
              </p:cNvSpPr>
              <p:nvPr/>
            </p:nvSpPr>
            <p:spPr bwMode="auto">
              <a:xfrm>
                <a:off x="3566779" y="2990356"/>
                <a:ext cx="8852" cy="1032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2" y="4"/>
                    </a:cubicBezTo>
                    <a:cubicBezTo>
                      <a:pt x="3" y="3"/>
                      <a:pt x="4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雷奥与狗0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9" b="5617"/>
          <a:stretch>
            <a:fillRect/>
          </a:stretch>
        </p:blipFill>
        <p:spPr bwMode="auto">
          <a:xfrm>
            <a:off x="2714625" y="357188"/>
            <a:ext cx="5543550" cy="607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15063" y="6357938"/>
            <a:ext cx="2786062" cy="3238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1500">
                <a:effectLst>
                  <a:outerShdw blurRad="38100" dist="38100" dir="2700000" algn="tl">
                    <a:srgbClr val="DDDDDD"/>
                  </a:outerShdw>
                </a:effectLst>
                <a:latin typeface="华文新魏" charset="0"/>
                <a:ea typeface="华文新魏" charset="0"/>
                <a:cs typeface="华文新魏" charset="0"/>
              </a:rPr>
              <a:t>幼儿园游戏探究活动 大班上册</a:t>
            </a:r>
          </a:p>
        </p:txBody>
      </p:sp>
      <p:grpSp>
        <p:nvGrpSpPr>
          <p:cNvPr id="43012" name="组合 66"/>
          <p:cNvGrpSpPr>
            <a:grpSpLocks/>
          </p:cNvGrpSpPr>
          <p:nvPr/>
        </p:nvGrpSpPr>
        <p:grpSpPr bwMode="auto">
          <a:xfrm>
            <a:off x="-15875" y="0"/>
            <a:ext cx="1516063" cy="6858000"/>
            <a:chOff x="-15875" y="0"/>
            <a:chExt cx="1516063" cy="6858000"/>
          </a:xfrm>
        </p:grpSpPr>
        <p:sp>
          <p:nvSpPr>
            <p:cNvPr id="5" name="矩形 4"/>
            <p:cNvSpPr/>
            <p:nvPr/>
          </p:nvSpPr>
          <p:spPr>
            <a:xfrm flipV="1">
              <a:off x="-15875" y="0"/>
              <a:ext cx="1516063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43014" name="矩形 6"/>
            <p:cNvSpPr>
              <a:spLocks noChangeArrowheads="1"/>
            </p:cNvSpPr>
            <p:nvPr/>
          </p:nvSpPr>
          <p:spPr bwMode="auto">
            <a:xfrm>
              <a:off x="357188" y="428625"/>
              <a:ext cx="714375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4800" b="1">
                  <a:solidFill>
                    <a:schemeClr val="bg1"/>
                  </a:solidFill>
                  <a:latin typeface="方正正粗黑简体" charset="0"/>
                  <a:ea typeface="方正正粗黑简体" charset="0"/>
                  <a:cs typeface="方正正粗黑简体" charset="0"/>
                </a:rPr>
                <a:t>生气汤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1454150" y="0"/>
              <a:ext cx="46038" cy="6858000"/>
            </a:xfrm>
            <a:prstGeom prst="rect">
              <a:avLst/>
            </a:prstGeom>
            <a:solidFill>
              <a:srgbClr val="2D7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grpSp>
          <p:nvGrpSpPr>
            <p:cNvPr id="43016" name="Group 280"/>
            <p:cNvGrpSpPr>
              <a:grpSpLocks/>
            </p:cNvGrpSpPr>
            <p:nvPr/>
          </p:nvGrpSpPr>
          <p:grpSpPr bwMode="auto">
            <a:xfrm rot="900000">
              <a:off x="276077" y="5037620"/>
              <a:ext cx="920762" cy="1408690"/>
              <a:chOff x="3524440" y="2612395"/>
              <a:chExt cx="855725" cy="1308656"/>
            </a:xfrm>
          </p:grpSpPr>
          <p:sp>
            <p:nvSpPr>
              <p:cNvPr id="9" name="Freeform 671"/>
              <p:cNvSpPr>
                <a:spLocks/>
              </p:cNvSpPr>
              <p:nvPr/>
            </p:nvSpPr>
            <p:spPr bwMode="auto">
              <a:xfrm>
                <a:off x="4229419" y="2971364"/>
                <a:ext cx="134258" cy="166649"/>
              </a:xfrm>
              <a:custGeom>
                <a:avLst/>
                <a:gdLst/>
                <a:ahLst/>
                <a:cxnLst>
                  <a:cxn ang="0">
                    <a:pos x="49" y="23"/>
                  </a:cxn>
                  <a:cxn ang="0">
                    <a:pos x="45" y="14"/>
                  </a:cxn>
                  <a:cxn ang="0">
                    <a:pos x="22" y="22"/>
                  </a:cxn>
                  <a:cxn ang="0">
                    <a:pos x="24" y="14"/>
                  </a:cxn>
                  <a:cxn ang="0">
                    <a:pos x="25" y="8"/>
                  </a:cxn>
                  <a:cxn ang="0">
                    <a:pos x="15" y="6"/>
                  </a:cxn>
                  <a:cxn ang="0">
                    <a:pos x="10" y="21"/>
                  </a:cxn>
                  <a:cxn ang="0">
                    <a:pos x="5" y="28"/>
                  </a:cxn>
                  <a:cxn ang="0">
                    <a:pos x="5" y="33"/>
                  </a:cxn>
                  <a:cxn ang="0">
                    <a:pos x="4" y="34"/>
                  </a:cxn>
                  <a:cxn ang="0">
                    <a:pos x="3" y="54"/>
                  </a:cxn>
                  <a:cxn ang="0">
                    <a:pos x="15" y="58"/>
                  </a:cxn>
                  <a:cxn ang="0">
                    <a:pos x="18" y="60"/>
                  </a:cxn>
                  <a:cxn ang="0">
                    <a:pos x="32" y="71"/>
                  </a:cxn>
                  <a:cxn ang="0">
                    <a:pos x="40" y="64"/>
                  </a:cxn>
                  <a:cxn ang="0">
                    <a:pos x="40" y="64"/>
                  </a:cxn>
                  <a:cxn ang="0">
                    <a:pos x="32" y="55"/>
                  </a:cxn>
                  <a:cxn ang="0">
                    <a:pos x="31" y="52"/>
                  </a:cxn>
                  <a:cxn ang="0">
                    <a:pos x="31" y="52"/>
                  </a:cxn>
                  <a:cxn ang="0">
                    <a:pos x="50" y="58"/>
                  </a:cxn>
                  <a:cxn ang="0">
                    <a:pos x="53" y="46"/>
                  </a:cxn>
                  <a:cxn ang="0">
                    <a:pos x="38" y="42"/>
                  </a:cxn>
                  <a:cxn ang="0">
                    <a:pos x="39" y="42"/>
                  </a:cxn>
                  <a:cxn ang="0">
                    <a:pos x="43" y="41"/>
                  </a:cxn>
                  <a:cxn ang="0">
                    <a:pos x="48" y="39"/>
                  </a:cxn>
                  <a:cxn ang="0">
                    <a:pos x="54" y="38"/>
                  </a:cxn>
                  <a:cxn ang="0">
                    <a:pos x="55" y="27"/>
                  </a:cxn>
                  <a:cxn ang="0">
                    <a:pos x="46" y="27"/>
                  </a:cxn>
                  <a:cxn ang="0">
                    <a:pos x="43" y="28"/>
                  </a:cxn>
                  <a:cxn ang="0">
                    <a:pos x="40" y="29"/>
                  </a:cxn>
                  <a:cxn ang="0">
                    <a:pos x="49" y="23"/>
                  </a:cxn>
                </a:cxnLst>
                <a:rect l="0" t="0" r="r" b="b"/>
                <a:pathLst>
                  <a:path w="60" h="75">
                    <a:moveTo>
                      <a:pt x="49" y="23"/>
                    </a:moveTo>
                    <a:cubicBezTo>
                      <a:pt x="53" y="19"/>
                      <a:pt x="49" y="14"/>
                      <a:pt x="45" y="14"/>
                    </a:cubicBezTo>
                    <a:cubicBezTo>
                      <a:pt x="37" y="14"/>
                      <a:pt x="30" y="18"/>
                      <a:pt x="22" y="22"/>
                    </a:cubicBezTo>
                    <a:cubicBezTo>
                      <a:pt x="23" y="19"/>
                      <a:pt x="24" y="17"/>
                      <a:pt x="24" y="14"/>
                    </a:cubicBezTo>
                    <a:cubicBezTo>
                      <a:pt x="25" y="12"/>
                      <a:pt x="25" y="10"/>
                      <a:pt x="25" y="8"/>
                    </a:cubicBezTo>
                    <a:cubicBezTo>
                      <a:pt x="26" y="2"/>
                      <a:pt x="16" y="0"/>
                      <a:pt x="15" y="6"/>
                    </a:cubicBezTo>
                    <a:cubicBezTo>
                      <a:pt x="14" y="12"/>
                      <a:pt x="12" y="16"/>
                      <a:pt x="10" y="21"/>
                    </a:cubicBezTo>
                    <a:cubicBezTo>
                      <a:pt x="9" y="24"/>
                      <a:pt x="7" y="26"/>
                      <a:pt x="5" y="28"/>
                    </a:cubicBezTo>
                    <a:cubicBezTo>
                      <a:pt x="3" y="30"/>
                      <a:pt x="4" y="32"/>
                      <a:pt x="5" y="33"/>
                    </a:cubicBezTo>
                    <a:cubicBezTo>
                      <a:pt x="5" y="34"/>
                      <a:pt x="5" y="34"/>
                      <a:pt x="4" y="34"/>
                    </a:cubicBezTo>
                    <a:cubicBezTo>
                      <a:pt x="3" y="39"/>
                      <a:pt x="0" y="50"/>
                      <a:pt x="3" y="54"/>
                    </a:cubicBezTo>
                    <a:cubicBezTo>
                      <a:pt x="5" y="58"/>
                      <a:pt x="10" y="58"/>
                      <a:pt x="15" y="58"/>
                    </a:cubicBezTo>
                    <a:cubicBezTo>
                      <a:pt x="16" y="59"/>
                      <a:pt x="16" y="60"/>
                      <a:pt x="18" y="60"/>
                    </a:cubicBezTo>
                    <a:cubicBezTo>
                      <a:pt x="24" y="62"/>
                      <a:pt x="27" y="67"/>
                      <a:pt x="32" y="71"/>
                    </a:cubicBezTo>
                    <a:cubicBezTo>
                      <a:pt x="36" y="75"/>
                      <a:pt x="42" y="69"/>
                      <a:pt x="40" y="64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7" y="60"/>
                      <a:pt x="35" y="57"/>
                      <a:pt x="32" y="55"/>
                    </a:cubicBezTo>
                    <a:cubicBezTo>
                      <a:pt x="32" y="54"/>
                      <a:pt x="31" y="53"/>
                      <a:pt x="31" y="52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37" y="53"/>
                      <a:pt x="44" y="56"/>
                      <a:pt x="50" y="58"/>
                    </a:cubicBezTo>
                    <a:cubicBezTo>
                      <a:pt x="58" y="60"/>
                      <a:pt x="60" y="48"/>
                      <a:pt x="53" y="46"/>
                    </a:cubicBezTo>
                    <a:cubicBezTo>
                      <a:pt x="48" y="45"/>
                      <a:pt x="43" y="43"/>
                      <a:pt x="38" y="42"/>
                    </a:cubicBezTo>
                    <a:cubicBezTo>
                      <a:pt x="38" y="42"/>
                      <a:pt x="39" y="42"/>
                      <a:pt x="39" y="42"/>
                    </a:cubicBezTo>
                    <a:cubicBezTo>
                      <a:pt x="40" y="42"/>
                      <a:pt x="42" y="42"/>
                      <a:pt x="43" y="41"/>
                    </a:cubicBezTo>
                    <a:cubicBezTo>
                      <a:pt x="44" y="41"/>
                      <a:pt x="46" y="40"/>
                      <a:pt x="48" y="39"/>
                    </a:cubicBezTo>
                    <a:cubicBezTo>
                      <a:pt x="51" y="39"/>
                      <a:pt x="53" y="38"/>
                      <a:pt x="54" y="38"/>
                    </a:cubicBezTo>
                    <a:cubicBezTo>
                      <a:pt x="60" y="37"/>
                      <a:pt x="60" y="29"/>
                      <a:pt x="55" y="27"/>
                    </a:cubicBezTo>
                    <a:cubicBezTo>
                      <a:pt x="51" y="25"/>
                      <a:pt x="49" y="26"/>
                      <a:pt x="46" y="27"/>
                    </a:cubicBezTo>
                    <a:cubicBezTo>
                      <a:pt x="45" y="27"/>
                      <a:pt x="44" y="28"/>
                      <a:pt x="43" y="28"/>
                    </a:cubicBezTo>
                    <a:cubicBezTo>
                      <a:pt x="42" y="28"/>
                      <a:pt x="41" y="29"/>
                      <a:pt x="40" y="29"/>
                    </a:cubicBezTo>
                    <a:cubicBezTo>
                      <a:pt x="44" y="27"/>
                      <a:pt x="47" y="25"/>
                      <a:pt x="49" y="2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" name="Freeform 672"/>
              <p:cNvSpPr>
                <a:spLocks/>
              </p:cNvSpPr>
              <p:nvPr/>
            </p:nvSpPr>
            <p:spPr bwMode="auto">
              <a:xfrm>
                <a:off x="3559656" y="3385250"/>
                <a:ext cx="137209" cy="153376"/>
              </a:xfrm>
              <a:custGeom>
                <a:avLst/>
                <a:gdLst/>
                <a:ahLst/>
                <a:cxnLst>
                  <a:cxn ang="0">
                    <a:pos x="7" y="41"/>
                  </a:cxn>
                  <a:cxn ang="0">
                    <a:pos x="2" y="32"/>
                  </a:cxn>
                  <a:cxn ang="0">
                    <a:pos x="22" y="17"/>
                  </a:cxn>
                  <a:cxn ang="0">
                    <a:pos x="14" y="15"/>
                  </a:cxn>
                  <a:cxn ang="0">
                    <a:pos x="9" y="12"/>
                  </a:cxn>
                  <a:cxn ang="0">
                    <a:pos x="13" y="2"/>
                  </a:cxn>
                  <a:cxn ang="0">
                    <a:pos x="28" y="7"/>
                  </a:cxn>
                  <a:cxn ang="0">
                    <a:pos x="36" y="6"/>
                  </a:cxn>
                  <a:cxn ang="0">
                    <a:pos x="41" y="9"/>
                  </a:cxn>
                  <a:cxn ang="0">
                    <a:pos x="42" y="9"/>
                  </a:cxn>
                  <a:cxn ang="0">
                    <a:pos x="59" y="19"/>
                  </a:cxn>
                  <a:cxn ang="0">
                    <a:pos x="55" y="31"/>
                  </a:cxn>
                  <a:cxn ang="0">
                    <a:pos x="56" y="35"/>
                  </a:cxn>
                  <a:cxn ang="0">
                    <a:pos x="57" y="53"/>
                  </a:cxn>
                  <a:cxn ang="0">
                    <a:pos x="47" y="56"/>
                  </a:cxn>
                  <a:cxn ang="0">
                    <a:pos x="47" y="56"/>
                  </a:cxn>
                  <a:cxn ang="0">
                    <a:pos x="44" y="44"/>
                  </a:cxn>
                  <a:cxn ang="0">
                    <a:pos x="42" y="41"/>
                  </a:cxn>
                  <a:cxn ang="0">
                    <a:pos x="42" y="41"/>
                  </a:cxn>
                  <a:cxn ang="0">
                    <a:pos x="36" y="61"/>
                  </a:cxn>
                  <a:cxn ang="0">
                    <a:pos x="25" y="56"/>
                  </a:cxn>
                  <a:cxn ang="0">
                    <a:pos x="30" y="42"/>
                  </a:cxn>
                  <a:cxn ang="0">
                    <a:pos x="29" y="42"/>
                  </a:cxn>
                  <a:cxn ang="0">
                    <a:pos x="26" y="46"/>
                  </a:cxn>
                  <a:cxn ang="0">
                    <a:pos x="22" y="48"/>
                  </a:cxn>
                  <a:cxn ang="0">
                    <a:pos x="17" y="53"/>
                  </a:cxn>
                  <a:cxn ang="0">
                    <a:pos x="8" y="48"/>
                  </a:cxn>
                  <a:cxn ang="0">
                    <a:pos x="13" y="40"/>
                  </a:cxn>
                  <a:cxn ang="0">
                    <a:pos x="16" y="38"/>
                  </a:cxn>
                  <a:cxn ang="0">
                    <a:pos x="17" y="36"/>
                  </a:cxn>
                  <a:cxn ang="0">
                    <a:pos x="7" y="41"/>
                  </a:cxn>
                </a:cxnLst>
                <a:rect l="0" t="0" r="r" b="b"/>
                <a:pathLst>
                  <a:path w="61" h="68">
                    <a:moveTo>
                      <a:pt x="7" y="41"/>
                    </a:moveTo>
                    <a:cubicBezTo>
                      <a:pt x="2" y="42"/>
                      <a:pt x="0" y="36"/>
                      <a:pt x="2" y="32"/>
                    </a:cubicBezTo>
                    <a:cubicBezTo>
                      <a:pt x="7" y="25"/>
                      <a:pt x="14" y="22"/>
                      <a:pt x="22" y="17"/>
                    </a:cubicBezTo>
                    <a:cubicBezTo>
                      <a:pt x="19" y="17"/>
                      <a:pt x="17" y="16"/>
                      <a:pt x="14" y="15"/>
                    </a:cubicBezTo>
                    <a:cubicBezTo>
                      <a:pt x="12" y="14"/>
                      <a:pt x="11" y="13"/>
                      <a:pt x="9" y="12"/>
                    </a:cubicBezTo>
                    <a:cubicBezTo>
                      <a:pt x="3" y="9"/>
                      <a:pt x="7" y="0"/>
                      <a:pt x="13" y="2"/>
                    </a:cubicBezTo>
                    <a:cubicBezTo>
                      <a:pt x="18" y="5"/>
                      <a:pt x="23" y="6"/>
                      <a:pt x="28" y="7"/>
                    </a:cubicBezTo>
                    <a:cubicBezTo>
                      <a:pt x="31" y="7"/>
                      <a:pt x="34" y="7"/>
                      <a:pt x="36" y="6"/>
                    </a:cubicBezTo>
                    <a:cubicBezTo>
                      <a:pt x="39" y="6"/>
                      <a:pt x="40" y="7"/>
                      <a:pt x="41" y="9"/>
                    </a:cubicBezTo>
                    <a:cubicBezTo>
                      <a:pt x="41" y="9"/>
                      <a:pt x="42" y="9"/>
                      <a:pt x="42" y="9"/>
                    </a:cubicBezTo>
                    <a:cubicBezTo>
                      <a:pt x="46" y="11"/>
                      <a:pt x="57" y="15"/>
                      <a:pt x="59" y="19"/>
                    </a:cubicBezTo>
                    <a:cubicBezTo>
                      <a:pt x="61" y="23"/>
                      <a:pt x="58" y="28"/>
                      <a:pt x="55" y="31"/>
                    </a:cubicBezTo>
                    <a:cubicBezTo>
                      <a:pt x="56" y="32"/>
                      <a:pt x="56" y="34"/>
                      <a:pt x="56" y="35"/>
                    </a:cubicBezTo>
                    <a:cubicBezTo>
                      <a:pt x="54" y="41"/>
                      <a:pt x="56" y="46"/>
                      <a:pt x="57" y="53"/>
                    </a:cubicBezTo>
                    <a:cubicBezTo>
                      <a:pt x="58" y="59"/>
                      <a:pt x="50" y="61"/>
                      <a:pt x="47" y="56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5" y="51"/>
                      <a:pt x="44" y="48"/>
                      <a:pt x="44" y="44"/>
                    </a:cubicBezTo>
                    <a:cubicBezTo>
                      <a:pt x="43" y="43"/>
                      <a:pt x="43" y="42"/>
                      <a:pt x="42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39" y="47"/>
                      <a:pt x="38" y="55"/>
                      <a:pt x="36" y="61"/>
                    </a:cubicBezTo>
                    <a:cubicBezTo>
                      <a:pt x="34" y="68"/>
                      <a:pt x="22" y="64"/>
                      <a:pt x="25" y="56"/>
                    </a:cubicBezTo>
                    <a:cubicBezTo>
                      <a:pt x="27" y="52"/>
                      <a:pt x="28" y="47"/>
                      <a:pt x="30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8" y="44"/>
                      <a:pt x="27" y="45"/>
                      <a:pt x="26" y="46"/>
                    </a:cubicBezTo>
                    <a:cubicBezTo>
                      <a:pt x="26" y="46"/>
                      <a:pt x="23" y="48"/>
                      <a:pt x="22" y="48"/>
                    </a:cubicBezTo>
                    <a:cubicBezTo>
                      <a:pt x="20" y="51"/>
                      <a:pt x="18" y="52"/>
                      <a:pt x="17" y="53"/>
                    </a:cubicBezTo>
                    <a:cubicBezTo>
                      <a:pt x="14" y="57"/>
                      <a:pt x="7" y="53"/>
                      <a:pt x="8" y="48"/>
                    </a:cubicBezTo>
                    <a:cubicBezTo>
                      <a:pt x="9" y="43"/>
                      <a:pt x="11" y="42"/>
                      <a:pt x="13" y="40"/>
                    </a:cubicBezTo>
                    <a:cubicBezTo>
                      <a:pt x="14" y="39"/>
                      <a:pt x="15" y="39"/>
                      <a:pt x="16" y="38"/>
                    </a:cubicBezTo>
                    <a:cubicBezTo>
                      <a:pt x="16" y="37"/>
                      <a:pt x="17" y="37"/>
                      <a:pt x="17" y="36"/>
                    </a:cubicBezTo>
                    <a:cubicBezTo>
                      <a:pt x="14" y="38"/>
                      <a:pt x="11" y="40"/>
                      <a:pt x="7" y="4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" name="Freeform 673"/>
              <p:cNvSpPr>
                <a:spLocks/>
              </p:cNvSpPr>
              <p:nvPr/>
            </p:nvSpPr>
            <p:spPr bwMode="auto">
              <a:xfrm>
                <a:off x="4153411" y="3540627"/>
                <a:ext cx="210977" cy="274307"/>
              </a:xfrm>
              <a:custGeom>
                <a:avLst/>
                <a:gdLst/>
                <a:ahLst/>
                <a:cxnLst>
                  <a:cxn ang="0">
                    <a:pos x="73" y="93"/>
                  </a:cxn>
                  <a:cxn ang="0">
                    <a:pos x="72" y="91"/>
                  </a:cxn>
                  <a:cxn ang="0">
                    <a:pos x="28" y="10"/>
                  </a:cxn>
                  <a:cxn ang="0">
                    <a:pos x="22" y="9"/>
                  </a:cxn>
                  <a:cxn ang="0">
                    <a:pos x="18" y="6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2" y="10"/>
                  </a:cxn>
                  <a:cxn ang="0">
                    <a:pos x="29" y="60"/>
                  </a:cxn>
                  <a:cxn ang="0">
                    <a:pos x="46" y="97"/>
                  </a:cxn>
                  <a:cxn ang="0">
                    <a:pos x="46" y="97"/>
                  </a:cxn>
                  <a:cxn ang="0">
                    <a:pos x="48" y="103"/>
                  </a:cxn>
                  <a:cxn ang="0">
                    <a:pos x="50" y="106"/>
                  </a:cxn>
                  <a:cxn ang="0">
                    <a:pos x="52" y="110"/>
                  </a:cxn>
                  <a:cxn ang="0">
                    <a:pos x="59" y="120"/>
                  </a:cxn>
                  <a:cxn ang="0">
                    <a:pos x="82" y="112"/>
                  </a:cxn>
                  <a:cxn ang="0">
                    <a:pos x="83" y="112"/>
                  </a:cxn>
                  <a:cxn ang="0">
                    <a:pos x="84" y="112"/>
                  </a:cxn>
                  <a:cxn ang="0">
                    <a:pos x="93" y="104"/>
                  </a:cxn>
                  <a:cxn ang="0">
                    <a:pos x="73" y="93"/>
                  </a:cxn>
                </a:cxnLst>
                <a:rect l="0" t="0" r="r" b="b"/>
                <a:pathLst>
                  <a:path w="96" h="124">
                    <a:moveTo>
                      <a:pt x="73" y="93"/>
                    </a:moveTo>
                    <a:cubicBezTo>
                      <a:pt x="73" y="92"/>
                      <a:pt x="73" y="91"/>
                      <a:pt x="72" y="91"/>
                    </a:cubicBezTo>
                    <a:cubicBezTo>
                      <a:pt x="61" y="62"/>
                      <a:pt x="50" y="32"/>
                      <a:pt x="28" y="10"/>
                    </a:cubicBezTo>
                    <a:cubicBezTo>
                      <a:pt x="26" y="9"/>
                      <a:pt x="24" y="8"/>
                      <a:pt x="22" y="9"/>
                    </a:cubicBezTo>
                    <a:cubicBezTo>
                      <a:pt x="20" y="8"/>
                      <a:pt x="19" y="7"/>
                      <a:pt x="18" y="6"/>
                    </a:cubicBezTo>
                    <a:cubicBezTo>
                      <a:pt x="16" y="4"/>
                      <a:pt x="13" y="4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7" y="0"/>
                      <a:pt x="0" y="5"/>
                      <a:pt x="2" y="10"/>
                    </a:cubicBezTo>
                    <a:cubicBezTo>
                      <a:pt x="11" y="27"/>
                      <a:pt x="21" y="43"/>
                      <a:pt x="29" y="60"/>
                    </a:cubicBezTo>
                    <a:cubicBezTo>
                      <a:pt x="34" y="72"/>
                      <a:pt x="39" y="85"/>
                      <a:pt x="46" y="97"/>
                    </a:cubicBezTo>
                    <a:cubicBezTo>
                      <a:pt x="46" y="97"/>
                      <a:pt x="46" y="97"/>
                      <a:pt x="46" y="97"/>
                    </a:cubicBezTo>
                    <a:cubicBezTo>
                      <a:pt x="47" y="99"/>
                      <a:pt x="48" y="101"/>
                      <a:pt x="48" y="103"/>
                    </a:cubicBezTo>
                    <a:cubicBezTo>
                      <a:pt x="49" y="105"/>
                      <a:pt x="50" y="105"/>
                      <a:pt x="50" y="106"/>
                    </a:cubicBezTo>
                    <a:cubicBezTo>
                      <a:pt x="51" y="107"/>
                      <a:pt x="51" y="109"/>
                      <a:pt x="52" y="110"/>
                    </a:cubicBezTo>
                    <a:cubicBezTo>
                      <a:pt x="53" y="115"/>
                      <a:pt x="56" y="118"/>
                      <a:pt x="59" y="120"/>
                    </a:cubicBezTo>
                    <a:cubicBezTo>
                      <a:pt x="68" y="124"/>
                      <a:pt x="75" y="113"/>
                      <a:pt x="82" y="112"/>
                    </a:cubicBezTo>
                    <a:cubicBezTo>
                      <a:pt x="83" y="112"/>
                      <a:pt x="83" y="112"/>
                      <a:pt x="83" y="112"/>
                    </a:cubicBezTo>
                    <a:cubicBezTo>
                      <a:pt x="83" y="112"/>
                      <a:pt x="84" y="112"/>
                      <a:pt x="84" y="112"/>
                    </a:cubicBezTo>
                    <a:cubicBezTo>
                      <a:pt x="88" y="111"/>
                      <a:pt x="92" y="108"/>
                      <a:pt x="93" y="104"/>
                    </a:cubicBezTo>
                    <a:cubicBezTo>
                      <a:pt x="96" y="91"/>
                      <a:pt x="80" y="94"/>
                      <a:pt x="73" y="9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Freeform 674"/>
              <p:cNvSpPr>
                <a:spLocks/>
              </p:cNvSpPr>
              <p:nvPr/>
            </p:nvSpPr>
            <p:spPr bwMode="auto">
              <a:xfrm>
                <a:off x="4254801" y="3728513"/>
                <a:ext cx="123931" cy="119457"/>
              </a:xfrm>
              <a:custGeom>
                <a:avLst/>
                <a:gdLst/>
                <a:ahLst/>
                <a:cxnLst>
                  <a:cxn ang="0">
                    <a:pos x="50" y="3"/>
                  </a:cxn>
                  <a:cxn ang="0">
                    <a:pos x="39" y="4"/>
                  </a:cxn>
                  <a:cxn ang="0">
                    <a:pos x="25" y="12"/>
                  </a:cxn>
                  <a:cxn ang="0">
                    <a:pos x="24" y="15"/>
                  </a:cxn>
                  <a:cxn ang="0">
                    <a:pos x="17" y="20"/>
                  </a:cxn>
                  <a:cxn ang="0">
                    <a:pos x="7" y="23"/>
                  </a:cxn>
                  <a:cxn ang="0">
                    <a:pos x="6" y="23"/>
                  </a:cxn>
                  <a:cxn ang="0">
                    <a:pos x="5" y="24"/>
                  </a:cxn>
                  <a:cxn ang="0">
                    <a:pos x="3" y="27"/>
                  </a:cxn>
                  <a:cxn ang="0">
                    <a:pos x="3" y="28"/>
                  </a:cxn>
                  <a:cxn ang="0">
                    <a:pos x="53" y="22"/>
                  </a:cxn>
                  <a:cxn ang="0">
                    <a:pos x="55" y="15"/>
                  </a:cxn>
                  <a:cxn ang="0">
                    <a:pos x="56" y="12"/>
                  </a:cxn>
                  <a:cxn ang="0">
                    <a:pos x="50" y="3"/>
                  </a:cxn>
                </a:cxnLst>
                <a:rect l="0" t="0" r="r" b="b"/>
                <a:pathLst>
                  <a:path w="56" h="54">
                    <a:moveTo>
                      <a:pt x="50" y="3"/>
                    </a:moveTo>
                    <a:cubicBezTo>
                      <a:pt x="46" y="0"/>
                      <a:pt x="42" y="2"/>
                      <a:pt x="39" y="4"/>
                    </a:cubicBezTo>
                    <a:cubicBezTo>
                      <a:pt x="34" y="6"/>
                      <a:pt x="29" y="8"/>
                      <a:pt x="25" y="12"/>
                    </a:cubicBezTo>
                    <a:cubicBezTo>
                      <a:pt x="25" y="13"/>
                      <a:pt x="24" y="14"/>
                      <a:pt x="24" y="15"/>
                    </a:cubicBezTo>
                    <a:cubicBezTo>
                      <a:pt x="22" y="17"/>
                      <a:pt x="19" y="18"/>
                      <a:pt x="17" y="20"/>
                    </a:cubicBezTo>
                    <a:cubicBezTo>
                      <a:pt x="13" y="20"/>
                      <a:pt x="10" y="21"/>
                      <a:pt x="7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4"/>
                      <a:pt x="5" y="24"/>
                    </a:cubicBezTo>
                    <a:cubicBezTo>
                      <a:pt x="4" y="25"/>
                      <a:pt x="3" y="26"/>
                      <a:pt x="3" y="27"/>
                    </a:cubicBezTo>
                    <a:cubicBezTo>
                      <a:pt x="3" y="27"/>
                      <a:pt x="3" y="28"/>
                      <a:pt x="3" y="28"/>
                    </a:cubicBezTo>
                    <a:cubicBezTo>
                      <a:pt x="0" y="54"/>
                      <a:pt x="45" y="31"/>
                      <a:pt x="53" y="22"/>
                    </a:cubicBezTo>
                    <a:cubicBezTo>
                      <a:pt x="55" y="20"/>
                      <a:pt x="55" y="17"/>
                      <a:pt x="55" y="15"/>
                    </a:cubicBezTo>
                    <a:cubicBezTo>
                      <a:pt x="56" y="14"/>
                      <a:pt x="56" y="13"/>
                      <a:pt x="56" y="12"/>
                    </a:cubicBezTo>
                    <a:cubicBezTo>
                      <a:pt x="55" y="8"/>
                      <a:pt x="53" y="5"/>
                      <a:pt x="50" y="3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Freeform 675"/>
              <p:cNvSpPr>
                <a:spLocks/>
              </p:cNvSpPr>
              <p:nvPr/>
            </p:nvSpPr>
            <p:spPr bwMode="auto">
              <a:xfrm>
                <a:off x="3923497" y="3595826"/>
                <a:ext cx="82621" cy="322974"/>
              </a:xfrm>
              <a:custGeom>
                <a:avLst/>
                <a:gdLst/>
                <a:ahLst/>
                <a:cxnLst>
                  <a:cxn ang="0">
                    <a:pos x="39" y="112"/>
                  </a:cxn>
                  <a:cxn ang="0">
                    <a:pos x="38" y="108"/>
                  </a:cxn>
                  <a:cxn ang="0">
                    <a:pos x="37" y="98"/>
                  </a:cxn>
                  <a:cxn ang="0">
                    <a:pos x="34" y="45"/>
                  </a:cxn>
                  <a:cxn ang="0">
                    <a:pos x="34" y="6"/>
                  </a:cxn>
                  <a:cxn ang="0">
                    <a:pos x="26" y="2"/>
                  </a:cxn>
                  <a:cxn ang="0">
                    <a:pos x="17" y="1"/>
                  </a:cxn>
                  <a:cxn ang="0">
                    <a:pos x="11" y="2"/>
                  </a:cxn>
                  <a:cxn ang="0">
                    <a:pos x="4" y="38"/>
                  </a:cxn>
                  <a:cxn ang="0">
                    <a:pos x="5" y="73"/>
                  </a:cxn>
                  <a:cxn ang="0">
                    <a:pos x="5" y="82"/>
                  </a:cxn>
                  <a:cxn ang="0">
                    <a:pos x="14" y="119"/>
                  </a:cxn>
                  <a:cxn ang="0">
                    <a:pos x="8" y="123"/>
                  </a:cxn>
                  <a:cxn ang="0">
                    <a:pos x="8" y="123"/>
                  </a:cxn>
                  <a:cxn ang="0">
                    <a:pos x="6" y="124"/>
                  </a:cxn>
                  <a:cxn ang="0">
                    <a:pos x="0" y="135"/>
                  </a:cxn>
                  <a:cxn ang="0">
                    <a:pos x="10" y="144"/>
                  </a:cxn>
                  <a:cxn ang="0">
                    <a:pos x="24" y="141"/>
                  </a:cxn>
                  <a:cxn ang="0">
                    <a:pos x="32" y="134"/>
                  </a:cxn>
                  <a:cxn ang="0">
                    <a:pos x="40" y="124"/>
                  </a:cxn>
                  <a:cxn ang="0">
                    <a:pos x="39" y="112"/>
                  </a:cxn>
                </a:cxnLst>
                <a:rect l="0" t="0" r="r" b="b"/>
                <a:pathLst>
                  <a:path w="40" h="145">
                    <a:moveTo>
                      <a:pt x="39" y="112"/>
                    </a:moveTo>
                    <a:cubicBezTo>
                      <a:pt x="38" y="110"/>
                      <a:pt x="38" y="109"/>
                      <a:pt x="38" y="108"/>
                    </a:cubicBezTo>
                    <a:cubicBezTo>
                      <a:pt x="38" y="104"/>
                      <a:pt x="37" y="101"/>
                      <a:pt x="37" y="98"/>
                    </a:cubicBezTo>
                    <a:cubicBezTo>
                      <a:pt x="37" y="97"/>
                      <a:pt x="34" y="62"/>
                      <a:pt x="34" y="45"/>
                    </a:cubicBezTo>
                    <a:cubicBezTo>
                      <a:pt x="35" y="32"/>
                      <a:pt x="38" y="19"/>
                      <a:pt x="34" y="6"/>
                    </a:cubicBezTo>
                    <a:cubicBezTo>
                      <a:pt x="33" y="2"/>
                      <a:pt x="29" y="1"/>
                      <a:pt x="26" y="2"/>
                    </a:cubicBezTo>
                    <a:cubicBezTo>
                      <a:pt x="24" y="0"/>
                      <a:pt x="20" y="0"/>
                      <a:pt x="17" y="1"/>
                    </a:cubicBezTo>
                    <a:cubicBezTo>
                      <a:pt x="15" y="0"/>
                      <a:pt x="13" y="1"/>
                      <a:pt x="11" y="2"/>
                    </a:cubicBezTo>
                    <a:cubicBezTo>
                      <a:pt x="1" y="9"/>
                      <a:pt x="4" y="28"/>
                      <a:pt x="4" y="38"/>
                    </a:cubicBezTo>
                    <a:cubicBezTo>
                      <a:pt x="5" y="50"/>
                      <a:pt x="4" y="61"/>
                      <a:pt x="5" y="73"/>
                    </a:cubicBezTo>
                    <a:cubicBezTo>
                      <a:pt x="5" y="76"/>
                      <a:pt x="5" y="80"/>
                      <a:pt x="5" y="82"/>
                    </a:cubicBezTo>
                    <a:cubicBezTo>
                      <a:pt x="4" y="91"/>
                      <a:pt x="14" y="119"/>
                      <a:pt x="14" y="119"/>
                    </a:cubicBezTo>
                    <a:cubicBezTo>
                      <a:pt x="14" y="119"/>
                      <a:pt x="10" y="122"/>
                      <a:pt x="8" y="123"/>
                    </a:cubicBezTo>
                    <a:cubicBezTo>
                      <a:pt x="8" y="123"/>
                      <a:pt x="8" y="123"/>
                      <a:pt x="8" y="123"/>
                    </a:cubicBezTo>
                    <a:cubicBezTo>
                      <a:pt x="7" y="123"/>
                      <a:pt x="7" y="123"/>
                      <a:pt x="6" y="124"/>
                    </a:cubicBezTo>
                    <a:cubicBezTo>
                      <a:pt x="2" y="126"/>
                      <a:pt x="0" y="130"/>
                      <a:pt x="0" y="135"/>
                    </a:cubicBezTo>
                    <a:cubicBezTo>
                      <a:pt x="1" y="141"/>
                      <a:pt x="6" y="143"/>
                      <a:pt x="10" y="144"/>
                    </a:cubicBezTo>
                    <a:cubicBezTo>
                      <a:pt x="15" y="145"/>
                      <a:pt x="20" y="144"/>
                      <a:pt x="24" y="141"/>
                    </a:cubicBezTo>
                    <a:cubicBezTo>
                      <a:pt x="26" y="140"/>
                      <a:pt x="32" y="134"/>
                      <a:pt x="32" y="134"/>
                    </a:cubicBezTo>
                    <a:cubicBezTo>
                      <a:pt x="35" y="133"/>
                      <a:pt x="39" y="125"/>
                      <a:pt x="40" y="124"/>
                    </a:cubicBezTo>
                    <a:cubicBezTo>
                      <a:pt x="40" y="121"/>
                      <a:pt x="39" y="113"/>
                      <a:pt x="39" y="112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Freeform 676"/>
              <p:cNvSpPr>
                <a:spLocks/>
              </p:cNvSpPr>
              <p:nvPr/>
            </p:nvSpPr>
            <p:spPr bwMode="auto">
              <a:xfrm>
                <a:off x="3895938" y="3845855"/>
                <a:ext cx="153438" cy="75213"/>
              </a:xfrm>
              <a:custGeom>
                <a:avLst/>
                <a:gdLst/>
                <a:ahLst/>
                <a:cxnLst>
                  <a:cxn ang="0">
                    <a:pos x="3" y="28"/>
                  </a:cxn>
                  <a:cxn ang="0">
                    <a:pos x="5" y="31"/>
                  </a:cxn>
                  <a:cxn ang="0">
                    <a:pos x="12" y="33"/>
                  </a:cxn>
                  <a:cxn ang="0">
                    <a:pos x="50" y="4"/>
                  </a:cxn>
                  <a:cxn ang="0">
                    <a:pos x="49" y="0"/>
                  </a:cxn>
                  <a:cxn ang="0">
                    <a:pos x="42" y="6"/>
                  </a:cxn>
                  <a:cxn ang="0">
                    <a:pos x="25" y="9"/>
                  </a:cxn>
                  <a:cxn ang="0">
                    <a:pos x="22" y="7"/>
                  </a:cxn>
                  <a:cxn ang="0">
                    <a:pos x="10" y="9"/>
                  </a:cxn>
                  <a:cxn ang="0">
                    <a:pos x="1" y="17"/>
                  </a:cxn>
                  <a:cxn ang="0">
                    <a:pos x="3" y="28"/>
                  </a:cxn>
                </a:cxnLst>
                <a:rect l="0" t="0" r="r" b="b"/>
                <a:pathLst>
                  <a:path w="69" h="34">
                    <a:moveTo>
                      <a:pt x="3" y="28"/>
                    </a:moveTo>
                    <a:cubicBezTo>
                      <a:pt x="3" y="29"/>
                      <a:pt x="4" y="30"/>
                      <a:pt x="5" y="31"/>
                    </a:cubicBezTo>
                    <a:cubicBezTo>
                      <a:pt x="7" y="32"/>
                      <a:pt x="9" y="33"/>
                      <a:pt x="12" y="33"/>
                    </a:cubicBezTo>
                    <a:cubicBezTo>
                      <a:pt x="22" y="34"/>
                      <a:pt x="69" y="21"/>
                      <a:pt x="50" y="4"/>
                    </a:cubicBezTo>
                    <a:cubicBezTo>
                      <a:pt x="49" y="4"/>
                      <a:pt x="50" y="2"/>
                      <a:pt x="49" y="0"/>
                    </a:cubicBezTo>
                    <a:cubicBezTo>
                      <a:pt x="48" y="0"/>
                      <a:pt x="43" y="6"/>
                      <a:pt x="42" y="6"/>
                    </a:cubicBezTo>
                    <a:cubicBezTo>
                      <a:pt x="42" y="6"/>
                      <a:pt x="29" y="11"/>
                      <a:pt x="25" y="9"/>
                    </a:cubicBezTo>
                    <a:cubicBezTo>
                      <a:pt x="25" y="8"/>
                      <a:pt x="23" y="7"/>
                      <a:pt x="22" y="7"/>
                    </a:cubicBezTo>
                    <a:cubicBezTo>
                      <a:pt x="17" y="7"/>
                      <a:pt x="14" y="8"/>
                      <a:pt x="10" y="9"/>
                    </a:cubicBezTo>
                    <a:cubicBezTo>
                      <a:pt x="6" y="10"/>
                      <a:pt x="1" y="12"/>
                      <a:pt x="1" y="17"/>
                    </a:cubicBezTo>
                    <a:cubicBezTo>
                      <a:pt x="0" y="20"/>
                      <a:pt x="1" y="25"/>
                      <a:pt x="3" y="2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Freeform 677"/>
              <p:cNvSpPr>
                <a:spLocks/>
              </p:cNvSpPr>
              <p:nvPr/>
            </p:nvSpPr>
            <p:spPr bwMode="auto">
              <a:xfrm>
                <a:off x="3667878" y="3025711"/>
                <a:ext cx="624080" cy="430632"/>
              </a:xfrm>
              <a:custGeom>
                <a:avLst/>
                <a:gdLst/>
                <a:ahLst/>
                <a:cxnLst>
                  <a:cxn ang="0">
                    <a:pos x="246" y="4"/>
                  </a:cxn>
                  <a:cxn ang="0">
                    <a:pos x="264" y="43"/>
                  </a:cxn>
                  <a:cxn ang="0">
                    <a:pos x="166" y="88"/>
                  </a:cxn>
                  <a:cxn ang="0">
                    <a:pos x="210" y="144"/>
                  </a:cxn>
                  <a:cxn ang="0">
                    <a:pos x="110" y="182"/>
                  </a:cxn>
                  <a:cxn ang="0">
                    <a:pos x="96" y="130"/>
                  </a:cxn>
                  <a:cxn ang="0">
                    <a:pos x="26" y="194"/>
                  </a:cxn>
                  <a:cxn ang="0">
                    <a:pos x="0" y="166"/>
                  </a:cxn>
                  <a:cxn ang="0">
                    <a:pos x="113" y="66"/>
                  </a:cxn>
                  <a:cxn ang="0">
                    <a:pos x="246" y="4"/>
                  </a:cxn>
                </a:cxnLst>
                <a:rect l="0" t="0" r="r" b="b"/>
                <a:pathLst>
                  <a:path w="280" h="194">
                    <a:moveTo>
                      <a:pt x="246" y="4"/>
                    </a:moveTo>
                    <a:cubicBezTo>
                      <a:pt x="253" y="0"/>
                      <a:pt x="280" y="38"/>
                      <a:pt x="264" y="43"/>
                    </a:cubicBezTo>
                    <a:cubicBezTo>
                      <a:pt x="262" y="44"/>
                      <a:pt x="166" y="88"/>
                      <a:pt x="166" y="88"/>
                    </a:cubicBezTo>
                    <a:cubicBezTo>
                      <a:pt x="175" y="101"/>
                      <a:pt x="213" y="138"/>
                      <a:pt x="210" y="144"/>
                    </a:cubicBezTo>
                    <a:cubicBezTo>
                      <a:pt x="201" y="162"/>
                      <a:pt x="118" y="194"/>
                      <a:pt x="110" y="182"/>
                    </a:cubicBezTo>
                    <a:cubicBezTo>
                      <a:pt x="96" y="163"/>
                      <a:pt x="102" y="123"/>
                      <a:pt x="96" y="130"/>
                    </a:cubicBezTo>
                    <a:cubicBezTo>
                      <a:pt x="56" y="178"/>
                      <a:pt x="26" y="194"/>
                      <a:pt x="26" y="194"/>
                    </a:cubicBezTo>
                    <a:cubicBezTo>
                      <a:pt x="2" y="189"/>
                      <a:pt x="0" y="166"/>
                      <a:pt x="0" y="166"/>
                    </a:cubicBezTo>
                    <a:cubicBezTo>
                      <a:pt x="55" y="141"/>
                      <a:pt x="82" y="79"/>
                      <a:pt x="113" y="66"/>
                    </a:cubicBezTo>
                    <a:cubicBezTo>
                      <a:pt x="156" y="47"/>
                      <a:pt x="174" y="47"/>
                      <a:pt x="246" y="4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Freeform 678"/>
              <p:cNvSpPr>
                <a:spLocks/>
              </p:cNvSpPr>
              <p:nvPr/>
            </p:nvSpPr>
            <p:spPr bwMode="auto">
              <a:xfrm>
                <a:off x="3875687" y="3197267"/>
                <a:ext cx="414579" cy="468976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8" y="198"/>
                  </a:cxn>
                  <a:cxn ang="0">
                    <a:pos x="82" y="203"/>
                  </a:cxn>
                  <a:cxn ang="0">
                    <a:pos x="173" y="152"/>
                  </a:cxn>
                  <a:cxn ang="0">
                    <a:pos x="185" y="110"/>
                  </a:cxn>
                  <a:cxn ang="0">
                    <a:pos x="76" y="18"/>
                  </a:cxn>
                  <a:cxn ang="0">
                    <a:pos x="0" y="52"/>
                  </a:cxn>
                </a:cxnLst>
                <a:rect l="0" t="0" r="r" b="b"/>
                <a:pathLst>
                  <a:path w="188" h="210">
                    <a:moveTo>
                      <a:pt x="0" y="52"/>
                    </a:moveTo>
                    <a:cubicBezTo>
                      <a:pt x="0" y="52"/>
                      <a:pt x="18" y="163"/>
                      <a:pt x="8" y="198"/>
                    </a:cubicBezTo>
                    <a:cubicBezTo>
                      <a:pt x="5" y="209"/>
                      <a:pt x="63" y="210"/>
                      <a:pt x="82" y="203"/>
                    </a:cubicBezTo>
                    <a:cubicBezTo>
                      <a:pt x="101" y="196"/>
                      <a:pt x="155" y="179"/>
                      <a:pt x="173" y="152"/>
                    </a:cubicBezTo>
                    <a:cubicBezTo>
                      <a:pt x="188" y="129"/>
                      <a:pt x="185" y="110"/>
                      <a:pt x="185" y="110"/>
                    </a:cubicBezTo>
                    <a:cubicBezTo>
                      <a:pt x="161" y="115"/>
                      <a:pt x="76" y="18"/>
                      <a:pt x="76" y="18"/>
                    </a:cubicBezTo>
                    <a:cubicBezTo>
                      <a:pt x="76" y="18"/>
                      <a:pt x="26" y="0"/>
                      <a:pt x="0" y="5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/>
                  </a:gs>
                  <a:gs pos="100000">
                    <a:srgbClr val="00B0F0">
                      <a:lumMod val="60000"/>
                      <a:lumOff val="40000"/>
                    </a:srgbClr>
                  </a:gs>
                </a:gsLst>
                <a:lin ang="27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Freeform 679"/>
              <p:cNvSpPr>
                <a:spLocks noEditPoints="1"/>
              </p:cNvSpPr>
              <p:nvPr/>
            </p:nvSpPr>
            <p:spPr bwMode="auto">
              <a:xfrm>
                <a:off x="3837206" y="3121760"/>
                <a:ext cx="473594" cy="553038"/>
              </a:xfrm>
              <a:custGeom>
                <a:avLst/>
                <a:gdLst/>
                <a:ahLst/>
                <a:cxnLst>
                  <a:cxn ang="0">
                    <a:pos x="90" y="79"/>
                  </a:cxn>
                  <a:cxn ang="0">
                    <a:pos x="101" y="75"/>
                  </a:cxn>
                  <a:cxn ang="0">
                    <a:pos x="83" y="29"/>
                  </a:cxn>
                  <a:cxn ang="0">
                    <a:pos x="68" y="9"/>
                  </a:cxn>
                  <a:cxn ang="0">
                    <a:pos x="73" y="37"/>
                  </a:cxn>
                  <a:cxn ang="0">
                    <a:pos x="90" y="79"/>
                  </a:cxn>
                  <a:cxn ang="0">
                    <a:pos x="33" y="104"/>
                  </a:cxn>
                  <a:cxn ang="0">
                    <a:pos x="45" y="99"/>
                  </a:cxn>
                  <a:cxn ang="0">
                    <a:pos x="33" y="72"/>
                  </a:cxn>
                  <a:cxn ang="0">
                    <a:pos x="13" y="38"/>
                  </a:cxn>
                  <a:cxn ang="0">
                    <a:pos x="3" y="46"/>
                  </a:cxn>
                  <a:cxn ang="0">
                    <a:pos x="20" y="76"/>
                  </a:cxn>
                  <a:cxn ang="0">
                    <a:pos x="33" y="104"/>
                  </a:cxn>
                  <a:cxn ang="0">
                    <a:pos x="200" y="148"/>
                  </a:cxn>
                  <a:cxn ang="0">
                    <a:pos x="120" y="223"/>
                  </a:cxn>
                  <a:cxn ang="0">
                    <a:pos x="61" y="237"/>
                  </a:cxn>
                  <a:cxn ang="0">
                    <a:pos x="28" y="229"/>
                  </a:cxn>
                  <a:cxn ang="0">
                    <a:pos x="23" y="230"/>
                  </a:cxn>
                  <a:cxn ang="0">
                    <a:pos x="27" y="238"/>
                  </a:cxn>
                  <a:cxn ang="0">
                    <a:pos x="37" y="244"/>
                  </a:cxn>
                  <a:cxn ang="0">
                    <a:pos x="72" y="247"/>
                  </a:cxn>
                  <a:cxn ang="0">
                    <a:pos x="138" y="227"/>
                  </a:cxn>
                  <a:cxn ang="0">
                    <a:pos x="211" y="147"/>
                  </a:cxn>
                  <a:cxn ang="0">
                    <a:pos x="200" y="148"/>
                  </a:cxn>
                </a:cxnLst>
                <a:rect l="0" t="0" r="r" b="b"/>
                <a:pathLst>
                  <a:path w="214" h="248">
                    <a:moveTo>
                      <a:pt x="90" y="79"/>
                    </a:moveTo>
                    <a:cubicBezTo>
                      <a:pt x="93" y="85"/>
                      <a:pt x="104" y="82"/>
                      <a:pt x="101" y="75"/>
                    </a:cubicBezTo>
                    <a:cubicBezTo>
                      <a:pt x="95" y="60"/>
                      <a:pt x="89" y="44"/>
                      <a:pt x="83" y="29"/>
                    </a:cubicBezTo>
                    <a:cubicBezTo>
                      <a:pt x="82" y="27"/>
                      <a:pt x="75" y="0"/>
                      <a:pt x="68" y="9"/>
                    </a:cubicBezTo>
                    <a:cubicBezTo>
                      <a:pt x="63" y="16"/>
                      <a:pt x="71" y="31"/>
                      <a:pt x="73" y="37"/>
                    </a:cubicBezTo>
                    <a:cubicBezTo>
                      <a:pt x="79" y="51"/>
                      <a:pt x="84" y="65"/>
                      <a:pt x="90" y="79"/>
                    </a:cubicBezTo>
                    <a:close/>
                    <a:moveTo>
                      <a:pt x="33" y="104"/>
                    </a:moveTo>
                    <a:cubicBezTo>
                      <a:pt x="36" y="113"/>
                      <a:pt x="50" y="107"/>
                      <a:pt x="45" y="99"/>
                    </a:cubicBezTo>
                    <a:cubicBezTo>
                      <a:pt x="40" y="91"/>
                      <a:pt x="38" y="80"/>
                      <a:pt x="33" y="72"/>
                    </a:cubicBezTo>
                    <a:cubicBezTo>
                      <a:pt x="28" y="61"/>
                      <a:pt x="22" y="46"/>
                      <a:pt x="13" y="38"/>
                    </a:cubicBezTo>
                    <a:cubicBezTo>
                      <a:pt x="7" y="33"/>
                      <a:pt x="0" y="40"/>
                      <a:pt x="3" y="46"/>
                    </a:cubicBezTo>
                    <a:cubicBezTo>
                      <a:pt x="9" y="56"/>
                      <a:pt x="14" y="66"/>
                      <a:pt x="20" y="76"/>
                    </a:cubicBezTo>
                    <a:cubicBezTo>
                      <a:pt x="24" y="84"/>
                      <a:pt x="31" y="95"/>
                      <a:pt x="33" y="104"/>
                    </a:cubicBezTo>
                    <a:close/>
                    <a:moveTo>
                      <a:pt x="200" y="148"/>
                    </a:moveTo>
                    <a:cubicBezTo>
                      <a:pt x="201" y="188"/>
                      <a:pt x="151" y="209"/>
                      <a:pt x="120" y="223"/>
                    </a:cubicBezTo>
                    <a:cubicBezTo>
                      <a:pt x="101" y="231"/>
                      <a:pt x="82" y="235"/>
                      <a:pt x="61" y="237"/>
                    </a:cubicBezTo>
                    <a:cubicBezTo>
                      <a:pt x="51" y="237"/>
                      <a:pt x="37" y="233"/>
                      <a:pt x="28" y="229"/>
                    </a:cubicBezTo>
                    <a:cubicBezTo>
                      <a:pt x="27" y="229"/>
                      <a:pt x="25" y="229"/>
                      <a:pt x="23" y="230"/>
                    </a:cubicBezTo>
                    <a:cubicBezTo>
                      <a:pt x="19" y="233"/>
                      <a:pt x="23" y="239"/>
                      <a:pt x="27" y="238"/>
                    </a:cubicBezTo>
                    <a:cubicBezTo>
                      <a:pt x="19" y="240"/>
                      <a:pt x="35" y="243"/>
                      <a:pt x="37" y="244"/>
                    </a:cubicBezTo>
                    <a:cubicBezTo>
                      <a:pt x="49" y="247"/>
                      <a:pt x="60" y="248"/>
                      <a:pt x="72" y="247"/>
                    </a:cubicBezTo>
                    <a:cubicBezTo>
                      <a:pt x="96" y="244"/>
                      <a:pt x="116" y="237"/>
                      <a:pt x="138" y="227"/>
                    </a:cubicBezTo>
                    <a:cubicBezTo>
                      <a:pt x="171" y="212"/>
                      <a:pt x="214" y="189"/>
                      <a:pt x="211" y="147"/>
                    </a:cubicBezTo>
                    <a:cubicBezTo>
                      <a:pt x="210" y="140"/>
                      <a:pt x="200" y="141"/>
                      <a:pt x="200" y="14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Freeform 680"/>
              <p:cNvSpPr>
                <a:spLocks/>
              </p:cNvSpPr>
              <p:nvPr/>
            </p:nvSpPr>
            <p:spPr bwMode="auto">
              <a:xfrm>
                <a:off x="3561738" y="2699598"/>
                <a:ext cx="535559" cy="519118"/>
              </a:xfrm>
              <a:custGeom>
                <a:avLst/>
                <a:gdLst/>
                <a:ahLst/>
                <a:cxnLst>
                  <a:cxn ang="0">
                    <a:pos x="23" y="151"/>
                  </a:cxn>
                  <a:cxn ang="0">
                    <a:pos x="152" y="213"/>
                  </a:cxn>
                  <a:cxn ang="0">
                    <a:pos x="174" y="229"/>
                  </a:cxn>
                  <a:cxn ang="0">
                    <a:pos x="178" y="202"/>
                  </a:cxn>
                  <a:cxn ang="0">
                    <a:pos x="240" y="132"/>
                  </a:cxn>
                  <a:cxn ang="0">
                    <a:pos x="210" y="72"/>
                  </a:cxn>
                  <a:cxn ang="0">
                    <a:pos x="170" y="19"/>
                  </a:cxn>
                  <a:cxn ang="0">
                    <a:pos x="73" y="13"/>
                  </a:cxn>
                  <a:cxn ang="0">
                    <a:pos x="23" y="151"/>
                  </a:cxn>
                </a:cxnLst>
                <a:rect l="0" t="0" r="r" b="b"/>
                <a:pathLst>
                  <a:path w="242" h="234">
                    <a:moveTo>
                      <a:pt x="23" y="151"/>
                    </a:moveTo>
                    <a:cubicBezTo>
                      <a:pt x="45" y="204"/>
                      <a:pt x="103" y="231"/>
                      <a:pt x="152" y="213"/>
                    </a:cubicBezTo>
                    <a:cubicBezTo>
                      <a:pt x="154" y="212"/>
                      <a:pt x="154" y="234"/>
                      <a:pt x="174" y="229"/>
                    </a:cubicBezTo>
                    <a:cubicBezTo>
                      <a:pt x="193" y="224"/>
                      <a:pt x="178" y="202"/>
                      <a:pt x="178" y="202"/>
                    </a:cubicBezTo>
                    <a:cubicBezTo>
                      <a:pt x="207" y="187"/>
                      <a:pt x="235" y="163"/>
                      <a:pt x="240" y="132"/>
                    </a:cubicBezTo>
                    <a:cubicBezTo>
                      <a:pt x="242" y="113"/>
                      <a:pt x="235" y="86"/>
                      <a:pt x="210" y="72"/>
                    </a:cubicBezTo>
                    <a:cubicBezTo>
                      <a:pt x="210" y="72"/>
                      <a:pt x="187" y="33"/>
                      <a:pt x="170" y="19"/>
                    </a:cubicBezTo>
                    <a:cubicBezTo>
                      <a:pt x="146" y="0"/>
                      <a:pt x="103" y="1"/>
                      <a:pt x="73" y="13"/>
                    </a:cubicBezTo>
                    <a:cubicBezTo>
                      <a:pt x="22" y="36"/>
                      <a:pt x="0" y="97"/>
                      <a:pt x="23" y="15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Freeform 681"/>
              <p:cNvSpPr>
                <a:spLocks/>
              </p:cNvSpPr>
              <p:nvPr/>
            </p:nvSpPr>
            <p:spPr bwMode="auto">
              <a:xfrm>
                <a:off x="3707991" y="2902562"/>
                <a:ext cx="32458" cy="39819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2" y="19"/>
                  </a:cxn>
                  <a:cxn ang="0">
                    <a:pos x="15" y="3"/>
                  </a:cxn>
                </a:cxnLst>
                <a:rect l="0" t="0" r="r" b="b"/>
                <a:pathLst>
                  <a:path w="15" h="19">
                    <a:moveTo>
                      <a:pt x="15" y="3"/>
                    </a:moveTo>
                    <a:cubicBezTo>
                      <a:pt x="7" y="0"/>
                      <a:pt x="0" y="9"/>
                      <a:pt x="2" y="19"/>
                    </a:cubicBezTo>
                    <a:cubicBezTo>
                      <a:pt x="2" y="11"/>
                      <a:pt x="8" y="3"/>
                      <a:pt x="15" y="3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Freeform 682"/>
              <p:cNvSpPr>
                <a:spLocks/>
              </p:cNvSpPr>
              <p:nvPr/>
            </p:nvSpPr>
            <p:spPr bwMode="auto">
              <a:xfrm>
                <a:off x="3936334" y="2792429"/>
                <a:ext cx="42786" cy="25071"/>
              </a:xfrm>
              <a:custGeom>
                <a:avLst/>
                <a:gdLst/>
                <a:ahLst/>
                <a:cxnLst>
                  <a:cxn ang="0">
                    <a:pos x="20" y="11"/>
                  </a:cxn>
                  <a:cxn ang="0">
                    <a:pos x="0" y="10"/>
                  </a:cxn>
                  <a:cxn ang="0">
                    <a:pos x="20" y="11"/>
                  </a:cxn>
                </a:cxnLst>
                <a:rect l="0" t="0" r="r" b="b"/>
                <a:pathLst>
                  <a:path w="20" h="11">
                    <a:moveTo>
                      <a:pt x="20" y="11"/>
                    </a:moveTo>
                    <a:cubicBezTo>
                      <a:pt x="10" y="0"/>
                      <a:pt x="1" y="2"/>
                      <a:pt x="0" y="10"/>
                    </a:cubicBezTo>
                    <a:cubicBezTo>
                      <a:pt x="3" y="3"/>
                      <a:pt x="14" y="6"/>
                      <a:pt x="20" y="11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683"/>
              <p:cNvSpPr>
                <a:spLocks/>
              </p:cNvSpPr>
              <p:nvPr/>
            </p:nvSpPr>
            <p:spPr bwMode="auto">
              <a:xfrm>
                <a:off x="3884231" y="2933262"/>
                <a:ext cx="54589" cy="36869"/>
              </a:xfrm>
              <a:custGeom>
                <a:avLst/>
                <a:gdLst/>
                <a:ahLst/>
                <a:cxnLst>
                  <a:cxn ang="0">
                    <a:pos x="3" y="17"/>
                  </a:cxn>
                  <a:cxn ang="0">
                    <a:pos x="21" y="13"/>
                  </a:cxn>
                  <a:cxn ang="0">
                    <a:pos x="3" y="17"/>
                  </a:cxn>
                </a:cxnLst>
                <a:rect l="0" t="0" r="r" b="b"/>
                <a:pathLst>
                  <a:path w="26" h="17">
                    <a:moveTo>
                      <a:pt x="3" y="17"/>
                    </a:moveTo>
                    <a:cubicBezTo>
                      <a:pt x="6" y="10"/>
                      <a:pt x="17" y="3"/>
                      <a:pt x="21" y="13"/>
                    </a:cubicBezTo>
                    <a:cubicBezTo>
                      <a:pt x="26" y="0"/>
                      <a:pt x="0" y="5"/>
                      <a:pt x="3" y="17"/>
                    </a:cubicBezTo>
                    <a:close/>
                  </a:path>
                </a:pathLst>
              </a:custGeom>
              <a:solidFill>
                <a:srgbClr val="FDC5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Freeform 684"/>
              <p:cNvSpPr>
                <a:spLocks/>
              </p:cNvSpPr>
              <p:nvPr/>
            </p:nvSpPr>
            <p:spPr bwMode="auto">
              <a:xfrm>
                <a:off x="3852063" y="3029125"/>
                <a:ext cx="116554" cy="87011"/>
              </a:xfrm>
              <a:custGeom>
                <a:avLst/>
                <a:gdLst/>
                <a:ahLst/>
                <a:cxnLst>
                  <a:cxn ang="0">
                    <a:pos x="19" y="35"/>
                  </a:cxn>
                  <a:cxn ang="0">
                    <a:pos x="31" y="25"/>
                  </a:cxn>
                  <a:cxn ang="0">
                    <a:pos x="47" y="0"/>
                  </a:cxn>
                  <a:cxn ang="0">
                    <a:pos x="0" y="2"/>
                  </a:cxn>
                  <a:cxn ang="0">
                    <a:pos x="19" y="35"/>
                  </a:cxn>
                </a:cxnLst>
                <a:rect l="0" t="0" r="r" b="b"/>
                <a:pathLst>
                  <a:path w="53" h="38">
                    <a:moveTo>
                      <a:pt x="19" y="35"/>
                    </a:moveTo>
                    <a:cubicBezTo>
                      <a:pt x="29" y="38"/>
                      <a:pt x="27" y="26"/>
                      <a:pt x="31" y="25"/>
                    </a:cubicBezTo>
                    <a:cubicBezTo>
                      <a:pt x="42" y="22"/>
                      <a:pt x="51" y="13"/>
                      <a:pt x="47" y="0"/>
                    </a:cubicBezTo>
                    <a:cubicBezTo>
                      <a:pt x="53" y="21"/>
                      <a:pt x="10" y="29"/>
                      <a:pt x="0" y="2"/>
                    </a:cubicBezTo>
                    <a:cubicBezTo>
                      <a:pt x="1" y="11"/>
                      <a:pt x="13" y="33"/>
                      <a:pt x="19" y="35"/>
                    </a:cubicBezTo>
                    <a:close/>
                  </a:path>
                </a:pathLst>
              </a:custGeom>
              <a:solidFill>
                <a:srgbClr val="FA8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Freeform 685"/>
              <p:cNvSpPr>
                <a:spLocks/>
              </p:cNvSpPr>
              <p:nvPr/>
            </p:nvSpPr>
            <p:spPr bwMode="auto">
              <a:xfrm>
                <a:off x="3722985" y="3012204"/>
                <a:ext cx="64916" cy="64890"/>
              </a:xfrm>
              <a:custGeom>
                <a:avLst/>
                <a:gdLst/>
                <a:ahLst/>
                <a:cxnLst>
                  <a:cxn ang="0">
                    <a:pos x="11" y="29"/>
                  </a:cxn>
                  <a:cxn ang="0">
                    <a:pos x="29" y="9"/>
                  </a:cxn>
                  <a:cxn ang="0">
                    <a:pos x="7" y="6"/>
                  </a:cxn>
                  <a:cxn ang="0">
                    <a:pos x="11" y="29"/>
                  </a:cxn>
                </a:cxnLst>
                <a:rect l="0" t="0" r="r" b="b"/>
                <a:pathLst>
                  <a:path w="29" h="29">
                    <a:moveTo>
                      <a:pt x="11" y="29"/>
                    </a:moveTo>
                    <a:cubicBezTo>
                      <a:pt x="21" y="24"/>
                      <a:pt x="29" y="18"/>
                      <a:pt x="29" y="9"/>
                    </a:cubicBezTo>
                    <a:cubicBezTo>
                      <a:pt x="24" y="1"/>
                      <a:pt x="17" y="0"/>
                      <a:pt x="7" y="6"/>
                    </a:cubicBezTo>
                    <a:cubicBezTo>
                      <a:pt x="0" y="13"/>
                      <a:pt x="2" y="23"/>
                      <a:pt x="11" y="29"/>
                    </a:cubicBezTo>
                    <a:close/>
                  </a:path>
                </a:pathLst>
              </a:custGeom>
              <a:solidFill>
                <a:srgbClr val="FCA0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Freeform 686"/>
              <p:cNvSpPr>
                <a:spLocks/>
              </p:cNvSpPr>
              <p:nvPr/>
            </p:nvSpPr>
            <p:spPr bwMode="auto">
              <a:xfrm>
                <a:off x="4015332" y="2907499"/>
                <a:ext cx="67867" cy="61940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15" y="2"/>
                  </a:cxn>
                  <a:cxn ang="0">
                    <a:pos x="1" y="7"/>
                  </a:cxn>
                </a:cxnLst>
                <a:rect l="0" t="0" r="r" b="b"/>
                <a:pathLst>
                  <a:path w="31" h="28">
                    <a:moveTo>
                      <a:pt x="1" y="7"/>
                    </a:moveTo>
                    <a:cubicBezTo>
                      <a:pt x="0" y="28"/>
                      <a:pt x="31" y="11"/>
                      <a:pt x="15" y="2"/>
                    </a:cubicBezTo>
                    <a:cubicBezTo>
                      <a:pt x="11" y="0"/>
                      <a:pt x="5" y="4"/>
                      <a:pt x="1" y="7"/>
                    </a:cubicBezTo>
                    <a:close/>
                  </a:path>
                </a:pathLst>
              </a:custGeom>
              <a:solidFill>
                <a:srgbClr val="FC9E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Freeform 687"/>
              <p:cNvSpPr>
                <a:spLocks/>
              </p:cNvSpPr>
              <p:nvPr/>
            </p:nvSpPr>
            <p:spPr bwMode="auto">
              <a:xfrm>
                <a:off x="3961473" y="2859133"/>
                <a:ext cx="45737" cy="56041"/>
              </a:xfrm>
              <a:custGeom>
                <a:avLst/>
                <a:gdLst/>
                <a:ahLst/>
                <a:cxnLst>
                  <a:cxn ang="0">
                    <a:pos x="3" y="20"/>
                  </a:cxn>
                  <a:cxn ang="0">
                    <a:pos x="20" y="11"/>
                  </a:cxn>
                  <a:cxn ang="0">
                    <a:pos x="7" y="2"/>
                  </a:cxn>
                  <a:cxn ang="0">
                    <a:pos x="3" y="20"/>
                  </a:cxn>
                </a:cxnLst>
                <a:rect l="0" t="0" r="r" b="b"/>
                <a:pathLst>
                  <a:path w="21" h="25">
                    <a:moveTo>
                      <a:pt x="3" y="20"/>
                    </a:moveTo>
                    <a:cubicBezTo>
                      <a:pt x="5" y="25"/>
                      <a:pt x="19" y="16"/>
                      <a:pt x="20" y="11"/>
                    </a:cubicBezTo>
                    <a:cubicBezTo>
                      <a:pt x="21" y="4"/>
                      <a:pt x="12" y="0"/>
                      <a:pt x="7" y="2"/>
                    </a:cubicBezTo>
                    <a:cubicBezTo>
                      <a:pt x="0" y="5"/>
                      <a:pt x="0" y="15"/>
                      <a:pt x="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Freeform 688"/>
              <p:cNvSpPr>
                <a:spLocks/>
              </p:cNvSpPr>
              <p:nvPr/>
            </p:nvSpPr>
            <p:spPr bwMode="auto">
              <a:xfrm>
                <a:off x="3963315" y="2867817"/>
                <a:ext cx="32458" cy="42769"/>
              </a:xfrm>
              <a:custGeom>
                <a:avLst/>
                <a:gdLst/>
                <a:ahLst/>
                <a:cxnLst>
                  <a:cxn ang="0">
                    <a:pos x="15" y="9"/>
                  </a:cxn>
                  <a:cxn ang="0">
                    <a:pos x="2" y="5"/>
                  </a:cxn>
                  <a:cxn ang="0">
                    <a:pos x="1" y="11"/>
                  </a:cxn>
                  <a:cxn ang="0">
                    <a:pos x="15" y="9"/>
                  </a:cxn>
                </a:cxnLst>
                <a:rect l="0" t="0" r="r" b="b"/>
                <a:pathLst>
                  <a:path w="15" h="19">
                    <a:moveTo>
                      <a:pt x="15" y="9"/>
                    </a:moveTo>
                    <a:cubicBezTo>
                      <a:pt x="13" y="2"/>
                      <a:pt x="6" y="0"/>
                      <a:pt x="2" y="5"/>
                    </a:cubicBezTo>
                    <a:cubicBezTo>
                      <a:pt x="0" y="7"/>
                      <a:pt x="1" y="11"/>
                      <a:pt x="1" y="11"/>
                    </a:cubicBezTo>
                    <a:cubicBezTo>
                      <a:pt x="1" y="19"/>
                      <a:pt x="12" y="14"/>
                      <a:pt x="15" y="9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Freeform 689"/>
              <p:cNvSpPr>
                <a:spLocks/>
              </p:cNvSpPr>
              <p:nvPr/>
            </p:nvSpPr>
            <p:spPr bwMode="auto">
              <a:xfrm>
                <a:off x="3967219" y="2874173"/>
                <a:ext cx="20655" cy="26546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9" y="6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cubicBezTo>
                      <a:pt x="8" y="1"/>
                      <a:pt x="4" y="0"/>
                      <a:pt x="1" y="3"/>
                    </a:cubicBezTo>
                    <a:cubicBezTo>
                      <a:pt x="0" y="4"/>
                      <a:pt x="0" y="7"/>
                      <a:pt x="0" y="7"/>
                    </a:cubicBezTo>
                    <a:cubicBezTo>
                      <a:pt x="1" y="11"/>
                      <a:pt x="7" y="8"/>
                      <a:pt x="9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Freeform 690"/>
              <p:cNvSpPr>
                <a:spLocks/>
              </p:cNvSpPr>
              <p:nvPr/>
            </p:nvSpPr>
            <p:spPr bwMode="auto">
              <a:xfrm>
                <a:off x="3965626" y="2875353"/>
                <a:ext cx="13279" cy="13273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4" y="6"/>
                  </a:cxn>
                  <a:cxn ang="0">
                    <a:pos x="5" y="2"/>
                  </a:cxn>
                  <a:cxn ang="0">
                    <a:pos x="2" y="1"/>
                  </a:cxn>
                  <a:cxn ang="0">
                    <a:pos x="1" y="4"/>
                  </a:cxn>
                </a:cxnLst>
                <a:rect l="0" t="0" r="r" b="b"/>
                <a:pathLst>
                  <a:path w="6" h="6">
                    <a:moveTo>
                      <a:pt x="1" y="4"/>
                    </a:moveTo>
                    <a:cubicBezTo>
                      <a:pt x="1" y="5"/>
                      <a:pt x="3" y="6"/>
                      <a:pt x="4" y="6"/>
                    </a:cubicBezTo>
                    <a:cubicBezTo>
                      <a:pt x="5" y="5"/>
                      <a:pt x="6" y="4"/>
                      <a:pt x="5" y="2"/>
                    </a:cubicBezTo>
                    <a:cubicBezTo>
                      <a:pt x="5" y="1"/>
                      <a:pt x="3" y="0"/>
                      <a:pt x="2" y="1"/>
                    </a:cubicBezTo>
                    <a:cubicBezTo>
                      <a:pt x="1" y="1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691"/>
              <p:cNvSpPr>
                <a:spLocks/>
              </p:cNvSpPr>
              <p:nvPr/>
            </p:nvSpPr>
            <p:spPr bwMode="auto">
              <a:xfrm>
                <a:off x="3726097" y="2958042"/>
                <a:ext cx="61965" cy="48668"/>
              </a:xfrm>
              <a:custGeom>
                <a:avLst/>
                <a:gdLst/>
                <a:ahLst/>
                <a:cxnLst>
                  <a:cxn ang="0">
                    <a:pos x="10" y="19"/>
                  </a:cxn>
                  <a:cxn ang="0">
                    <a:pos x="27" y="10"/>
                  </a:cxn>
                  <a:cxn ang="0">
                    <a:pos x="14" y="2"/>
                  </a:cxn>
                  <a:cxn ang="0">
                    <a:pos x="10" y="19"/>
                  </a:cxn>
                </a:cxnLst>
                <a:rect l="0" t="0" r="r" b="b"/>
                <a:pathLst>
                  <a:path w="28" h="23">
                    <a:moveTo>
                      <a:pt x="10" y="19"/>
                    </a:moveTo>
                    <a:cubicBezTo>
                      <a:pt x="14" y="23"/>
                      <a:pt x="26" y="15"/>
                      <a:pt x="27" y="10"/>
                    </a:cubicBezTo>
                    <a:cubicBezTo>
                      <a:pt x="28" y="4"/>
                      <a:pt x="20" y="0"/>
                      <a:pt x="14" y="2"/>
                    </a:cubicBezTo>
                    <a:cubicBezTo>
                      <a:pt x="0" y="6"/>
                      <a:pt x="7" y="16"/>
                      <a:pt x="10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Freeform 692"/>
              <p:cNvSpPr>
                <a:spLocks/>
              </p:cNvSpPr>
              <p:nvPr/>
            </p:nvSpPr>
            <p:spPr bwMode="auto">
              <a:xfrm>
                <a:off x="3749380" y="2970618"/>
                <a:ext cx="45736" cy="39818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3" y="4"/>
                  </a:cxn>
                  <a:cxn ang="0">
                    <a:pos x="3" y="11"/>
                  </a:cxn>
                  <a:cxn ang="0">
                    <a:pos x="15" y="5"/>
                  </a:cxn>
                </a:cxnLst>
                <a:rect l="0" t="0" r="r" b="b"/>
                <a:pathLst>
                  <a:path w="20" h="18">
                    <a:moveTo>
                      <a:pt x="15" y="5"/>
                    </a:moveTo>
                    <a:cubicBezTo>
                      <a:pt x="13" y="1"/>
                      <a:pt x="7" y="0"/>
                      <a:pt x="3" y="4"/>
                    </a:cubicBezTo>
                    <a:cubicBezTo>
                      <a:pt x="3" y="5"/>
                      <a:pt x="0" y="7"/>
                      <a:pt x="3" y="11"/>
                    </a:cubicBezTo>
                    <a:cubicBezTo>
                      <a:pt x="4" y="18"/>
                      <a:pt x="20" y="12"/>
                      <a:pt x="15" y="5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Freeform 693"/>
              <p:cNvSpPr>
                <a:spLocks/>
              </p:cNvSpPr>
              <p:nvPr/>
            </p:nvSpPr>
            <p:spPr bwMode="auto">
              <a:xfrm>
                <a:off x="3751677" y="2978933"/>
                <a:ext cx="22130" cy="20647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1" y="2"/>
                  </a:cxn>
                  <a:cxn ang="0">
                    <a:pos x="1" y="6"/>
                  </a:cxn>
                  <a:cxn ang="0">
                    <a:pos x="7" y="3"/>
                  </a:cxn>
                </a:cxnLst>
                <a:rect l="0" t="0" r="r" b="b"/>
                <a:pathLst>
                  <a:path w="10" h="9">
                    <a:moveTo>
                      <a:pt x="7" y="3"/>
                    </a:moveTo>
                    <a:cubicBezTo>
                      <a:pt x="6" y="1"/>
                      <a:pt x="3" y="0"/>
                      <a:pt x="1" y="2"/>
                    </a:cubicBezTo>
                    <a:cubicBezTo>
                      <a:pt x="1" y="3"/>
                      <a:pt x="0" y="4"/>
                      <a:pt x="1" y="6"/>
                    </a:cubicBezTo>
                    <a:cubicBezTo>
                      <a:pt x="2" y="9"/>
                      <a:pt x="10" y="6"/>
                      <a:pt x="7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Freeform 694"/>
              <p:cNvSpPr>
                <a:spLocks/>
              </p:cNvSpPr>
              <p:nvPr/>
            </p:nvSpPr>
            <p:spPr bwMode="auto">
              <a:xfrm>
                <a:off x="3745452" y="2978550"/>
                <a:ext cx="13279" cy="1032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4" y="4"/>
                  </a:cxn>
                  <a:cxn ang="0">
                    <a:pos x="6" y="1"/>
                  </a:cxn>
                  <a:cxn ang="0">
                    <a:pos x="2" y="1"/>
                  </a:cxn>
                  <a:cxn ang="0">
                    <a:pos x="1" y="3"/>
                  </a:cxn>
                </a:cxnLst>
                <a:rect l="0" t="0" r="r" b="b"/>
                <a:pathLst>
                  <a:path w="6" h="5">
                    <a:moveTo>
                      <a:pt x="1" y="3"/>
                    </a:moveTo>
                    <a:cubicBezTo>
                      <a:pt x="1" y="4"/>
                      <a:pt x="3" y="5"/>
                      <a:pt x="4" y="4"/>
                    </a:cubicBezTo>
                    <a:cubicBezTo>
                      <a:pt x="5" y="3"/>
                      <a:pt x="6" y="2"/>
                      <a:pt x="6" y="1"/>
                    </a:cubicBezTo>
                    <a:cubicBezTo>
                      <a:pt x="5" y="0"/>
                      <a:pt x="4" y="0"/>
                      <a:pt x="2" y="1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Freeform 695"/>
              <p:cNvSpPr>
                <a:spLocks/>
              </p:cNvSpPr>
              <p:nvPr/>
            </p:nvSpPr>
            <p:spPr bwMode="auto">
              <a:xfrm>
                <a:off x="3524052" y="2610982"/>
                <a:ext cx="629982" cy="573684"/>
              </a:xfrm>
              <a:custGeom>
                <a:avLst/>
                <a:gdLst/>
                <a:ahLst/>
                <a:cxnLst>
                  <a:cxn ang="0">
                    <a:pos x="33" y="249"/>
                  </a:cxn>
                  <a:cxn ang="0">
                    <a:pos x="27" y="255"/>
                  </a:cxn>
                  <a:cxn ang="0">
                    <a:pos x="15" y="241"/>
                  </a:cxn>
                  <a:cxn ang="0">
                    <a:pos x="5" y="199"/>
                  </a:cxn>
                  <a:cxn ang="0">
                    <a:pos x="2" y="159"/>
                  </a:cxn>
                  <a:cxn ang="0">
                    <a:pos x="10" y="103"/>
                  </a:cxn>
                  <a:cxn ang="0">
                    <a:pos x="48" y="49"/>
                  </a:cxn>
                  <a:cxn ang="0">
                    <a:pos x="163" y="9"/>
                  </a:cxn>
                  <a:cxn ang="0">
                    <a:pos x="173" y="32"/>
                  </a:cxn>
                  <a:cxn ang="0">
                    <a:pos x="228" y="79"/>
                  </a:cxn>
                  <a:cxn ang="0">
                    <a:pos x="256" y="103"/>
                  </a:cxn>
                  <a:cxn ang="0">
                    <a:pos x="271" y="105"/>
                  </a:cxn>
                  <a:cxn ang="0">
                    <a:pos x="279" y="108"/>
                  </a:cxn>
                  <a:cxn ang="0">
                    <a:pos x="284" y="119"/>
                  </a:cxn>
                  <a:cxn ang="0">
                    <a:pos x="268" y="131"/>
                  </a:cxn>
                  <a:cxn ang="0">
                    <a:pos x="264" y="135"/>
                  </a:cxn>
                  <a:cxn ang="0">
                    <a:pos x="240" y="116"/>
                  </a:cxn>
                  <a:cxn ang="0">
                    <a:pos x="225" y="101"/>
                  </a:cxn>
                  <a:cxn ang="0">
                    <a:pos x="197" y="82"/>
                  </a:cxn>
                  <a:cxn ang="0">
                    <a:pos x="191" y="84"/>
                  </a:cxn>
                  <a:cxn ang="0">
                    <a:pos x="106" y="60"/>
                  </a:cxn>
                  <a:cxn ang="0">
                    <a:pos x="163" y="108"/>
                  </a:cxn>
                  <a:cxn ang="0">
                    <a:pos x="117" y="76"/>
                  </a:cxn>
                  <a:cxn ang="0">
                    <a:pos x="101" y="90"/>
                  </a:cxn>
                  <a:cxn ang="0">
                    <a:pos x="128" y="127"/>
                  </a:cxn>
                  <a:cxn ang="0">
                    <a:pos x="95" y="95"/>
                  </a:cxn>
                  <a:cxn ang="0">
                    <a:pos x="70" y="84"/>
                  </a:cxn>
                  <a:cxn ang="0">
                    <a:pos x="67" y="162"/>
                  </a:cxn>
                  <a:cxn ang="0">
                    <a:pos x="91" y="240"/>
                  </a:cxn>
                  <a:cxn ang="0">
                    <a:pos x="71" y="204"/>
                  </a:cxn>
                  <a:cxn ang="0">
                    <a:pos x="53" y="172"/>
                  </a:cxn>
                  <a:cxn ang="0">
                    <a:pos x="68" y="248"/>
                  </a:cxn>
                  <a:cxn ang="0">
                    <a:pos x="56" y="248"/>
                  </a:cxn>
                  <a:cxn ang="0">
                    <a:pos x="39" y="249"/>
                  </a:cxn>
                </a:cxnLst>
                <a:rect l="0" t="0" r="r" b="b"/>
                <a:pathLst>
                  <a:path w="285" h="258">
                    <a:moveTo>
                      <a:pt x="39" y="249"/>
                    </a:moveTo>
                    <a:cubicBezTo>
                      <a:pt x="37" y="250"/>
                      <a:pt x="35" y="249"/>
                      <a:pt x="33" y="249"/>
                    </a:cubicBezTo>
                    <a:cubicBezTo>
                      <a:pt x="32" y="250"/>
                      <a:pt x="32" y="251"/>
                      <a:pt x="31" y="252"/>
                    </a:cubicBezTo>
                    <a:cubicBezTo>
                      <a:pt x="30" y="253"/>
                      <a:pt x="29" y="255"/>
                      <a:pt x="27" y="255"/>
                    </a:cubicBezTo>
                    <a:cubicBezTo>
                      <a:pt x="13" y="258"/>
                      <a:pt x="2" y="240"/>
                      <a:pt x="3" y="226"/>
                    </a:cubicBezTo>
                    <a:cubicBezTo>
                      <a:pt x="5" y="232"/>
                      <a:pt x="12" y="239"/>
                      <a:pt x="15" y="241"/>
                    </a:cubicBezTo>
                    <a:cubicBezTo>
                      <a:pt x="19" y="242"/>
                      <a:pt x="22" y="239"/>
                      <a:pt x="22" y="236"/>
                    </a:cubicBezTo>
                    <a:cubicBezTo>
                      <a:pt x="20" y="222"/>
                      <a:pt x="12" y="211"/>
                      <a:pt x="5" y="199"/>
                    </a:cubicBezTo>
                    <a:cubicBezTo>
                      <a:pt x="5" y="197"/>
                      <a:pt x="5" y="196"/>
                      <a:pt x="4" y="194"/>
                    </a:cubicBezTo>
                    <a:cubicBezTo>
                      <a:pt x="2" y="182"/>
                      <a:pt x="1" y="170"/>
                      <a:pt x="2" y="159"/>
                    </a:cubicBezTo>
                    <a:cubicBezTo>
                      <a:pt x="3" y="146"/>
                      <a:pt x="0" y="130"/>
                      <a:pt x="4" y="119"/>
                    </a:cubicBezTo>
                    <a:cubicBezTo>
                      <a:pt x="5" y="113"/>
                      <a:pt x="9" y="108"/>
                      <a:pt x="10" y="103"/>
                    </a:cubicBezTo>
                    <a:cubicBezTo>
                      <a:pt x="12" y="98"/>
                      <a:pt x="13" y="91"/>
                      <a:pt x="15" y="87"/>
                    </a:cubicBezTo>
                    <a:cubicBezTo>
                      <a:pt x="22" y="72"/>
                      <a:pt x="35" y="59"/>
                      <a:pt x="48" y="49"/>
                    </a:cubicBezTo>
                    <a:cubicBezTo>
                      <a:pt x="56" y="44"/>
                      <a:pt x="63" y="39"/>
                      <a:pt x="70" y="38"/>
                    </a:cubicBezTo>
                    <a:cubicBezTo>
                      <a:pt x="90" y="14"/>
                      <a:pt x="138" y="0"/>
                      <a:pt x="163" y="9"/>
                    </a:cubicBezTo>
                    <a:cubicBezTo>
                      <a:pt x="144" y="12"/>
                      <a:pt x="114" y="10"/>
                      <a:pt x="95" y="27"/>
                    </a:cubicBezTo>
                    <a:cubicBezTo>
                      <a:pt x="125" y="18"/>
                      <a:pt x="152" y="22"/>
                      <a:pt x="173" y="32"/>
                    </a:cubicBezTo>
                    <a:cubicBezTo>
                      <a:pt x="185" y="38"/>
                      <a:pt x="210" y="52"/>
                      <a:pt x="217" y="66"/>
                    </a:cubicBezTo>
                    <a:cubicBezTo>
                      <a:pt x="220" y="72"/>
                      <a:pt x="223" y="74"/>
                      <a:pt x="228" y="79"/>
                    </a:cubicBezTo>
                    <a:cubicBezTo>
                      <a:pt x="233" y="84"/>
                      <a:pt x="238" y="92"/>
                      <a:pt x="245" y="96"/>
                    </a:cubicBezTo>
                    <a:cubicBezTo>
                      <a:pt x="249" y="99"/>
                      <a:pt x="252" y="101"/>
                      <a:pt x="256" y="103"/>
                    </a:cubicBezTo>
                    <a:cubicBezTo>
                      <a:pt x="256" y="103"/>
                      <a:pt x="259" y="104"/>
                      <a:pt x="261" y="106"/>
                    </a:cubicBezTo>
                    <a:cubicBezTo>
                      <a:pt x="266" y="108"/>
                      <a:pt x="268" y="108"/>
                      <a:pt x="271" y="105"/>
                    </a:cubicBezTo>
                    <a:cubicBezTo>
                      <a:pt x="273" y="100"/>
                      <a:pt x="268" y="97"/>
                      <a:pt x="266" y="95"/>
                    </a:cubicBezTo>
                    <a:cubicBezTo>
                      <a:pt x="275" y="99"/>
                      <a:pt x="279" y="101"/>
                      <a:pt x="279" y="108"/>
                    </a:cubicBezTo>
                    <a:cubicBezTo>
                      <a:pt x="279" y="110"/>
                      <a:pt x="280" y="111"/>
                      <a:pt x="281" y="112"/>
                    </a:cubicBezTo>
                    <a:cubicBezTo>
                      <a:pt x="280" y="116"/>
                      <a:pt x="285" y="116"/>
                      <a:pt x="284" y="119"/>
                    </a:cubicBezTo>
                    <a:cubicBezTo>
                      <a:pt x="282" y="122"/>
                      <a:pt x="278" y="120"/>
                      <a:pt x="274" y="122"/>
                    </a:cubicBezTo>
                    <a:cubicBezTo>
                      <a:pt x="272" y="125"/>
                      <a:pt x="274" y="129"/>
                      <a:pt x="268" y="131"/>
                    </a:cubicBezTo>
                    <a:cubicBezTo>
                      <a:pt x="269" y="134"/>
                      <a:pt x="271" y="133"/>
                      <a:pt x="270" y="135"/>
                    </a:cubicBezTo>
                    <a:cubicBezTo>
                      <a:pt x="267" y="137"/>
                      <a:pt x="267" y="133"/>
                      <a:pt x="264" y="135"/>
                    </a:cubicBezTo>
                    <a:cubicBezTo>
                      <a:pt x="264" y="137"/>
                      <a:pt x="265" y="139"/>
                      <a:pt x="262" y="140"/>
                    </a:cubicBezTo>
                    <a:cubicBezTo>
                      <a:pt x="252" y="136"/>
                      <a:pt x="249" y="124"/>
                      <a:pt x="240" y="116"/>
                    </a:cubicBezTo>
                    <a:cubicBezTo>
                      <a:pt x="237" y="113"/>
                      <a:pt x="232" y="111"/>
                      <a:pt x="229" y="108"/>
                    </a:cubicBezTo>
                    <a:cubicBezTo>
                      <a:pt x="227" y="106"/>
                      <a:pt x="226" y="103"/>
                      <a:pt x="225" y="101"/>
                    </a:cubicBezTo>
                    <a:cubicBezTo>
                      <a:pt x="218" y="91"/>
                      <a:pt x="212" y="81"/>
                      <a:pt x="203" y="75"/>
                    </a:cubicBezTo>
                    <a:cubicBezTo>
                      <a:pt x="199" y="77"/>
                      <a:pt x="199" y="79"/>
                      <a:pt x="197" y="82"/>
                    </a:cubicBezTo>
                    <a:cubicBezTo>
                      <a:pt x="193" y="82"/>
                      <a:pt x="186" y="72"/>
                      <a:pt x="181" y="70"/>
                    </a:cubicBezTo>
                    <a:cubicBezTo>
                      <a:pt x="182" y="72"/>
                      <a:pt x="192" y="82"/>
                      <a:pt x="191" y="84"/>
                    </a:cubicBezTo>
                    <a:cubicBezTo>
                      <a:pt x="187" y="88"/>
                      <a:pt x="183" y="93"/>
                      <a:pt x="176" y="94"/>
                    </a:cubicBezTo>
                    <a:cubicBezTo>
                      <a:pt x="155" y="78"/>
                      <a:pt x="133" y="62"/>
                      <a:pt x="106" y="60"/>
                    </a:cubicBezTo>
                    <a:cubicBezTo>
                      <a:pt x="121" y="69"/>
                      <a:pt x="138" y="80"/>
                      <a:pt x="152" y="93"/>
                    </a:cubicBezTo>
                    <a:cubicBezTo>
                      <a:pt x="157" y="96"/>
                      <a:pt x="166" y="101"/>
                      <a:pt x="163" y="108"/>
                    </a:cubicBezTo>
                    <a:cubicBezTo>
                      <a:pt x="157" y="111"/>
                      <a:pt x="156" y="105"/>
                      <a:pt x="153" y="103"/>
                    </a:cubicBezTo>
                    <a:cubicBezTo>
                      <a:pt x="143" y="93"/>
                      <a:pt x="130" y="83"/>
                      <a:pt x="117" y="76"/>
                    </a:cubicBezTo>
                    <a:cubicBezTo>
                      <a:pt x="105" y="69"/>
                      <a:pt x="92" y="60"/>
                      <a:pt x="77" y="60"/>
                    </a:cubicBezTo>
                    <a:cubicBezTo>
                      <a:pt x="85" y="70"/>
                      <a:pt x="93" y="80"/>
                      <a:pt x="101" y="90"/>
                    </a:cubicBezTo>
                    <a:cubicBezTo>
                      <a:pt x="110" y="99"/>
                      <a:pt x="121" y="108"/>
                      <a:pt x="126" y="119"/>
                    </a:cubicBezTo>
                    <a:cubicBezTo>
                      <a:pt x="127" y="121"/>
                      <a:pt x="129" y="125"/>
                      <a:pt x="128" y="127"/>
                    </a:cubicBezTo>
                    <a:cubicBezTo>
                      <a:pt x="122" y="131"/>
                      <a:pt x="121" y="124"/>
                      <a:pt x="118" y="121"/>
                    </a:cubicBezTo>
                    <a:cubicBezTo>
                      <a:pt x="112" y="113"/>
                      <a:pt x="103" y="104"/>
                      <a:pt x="95" y="95"/>
                    </a:cubicBezTo>
                    <a:cubicBezTo>
                      <a:pt x="87" y="86"/>
                      <a:pt x="81" y="75"/>
                      <a:pt x="73" y="67"/>
                    </a:cubicBezTo>
                    <a:cubicBezTo>
                      <a:pt x="70" y="72"/>
                      <a:pt x="70" y="78"/>
                      <a:pt x="70" y="84"/>
                    </a:cubicBezTo>
                    <a:cubicBezTo>
                      <a:pt x="79" y="96"/>
                      <a:pt x="93" y="150"/>
                      <a:pt x="87" y="155"/>
                    </a:cubicBezTo>
                    <a:cubicBezTo>
                      <a:pt x="84" y="158"/>
                      <a:pt x="74" y="158"/>
                      <a:pt x="67" y="162"/>
                    </a:cubicBezTo>
                    <a:cubicBezTo>
                      <a:pt x="68" y="178"/>
                      <a:pt x="77" y="199"/>
                      <a:pt x="85" y="216"/>
                    </a:cubicBezTo>
                    <a:cubicBezTo>
                      <a:pt x="89" y="223"/>
                      <a:pt x="96" y="234"/>
                      <a:pt x="91" y="240"/>
                    </a:cubicBezTo>
                    <a:cubicBezTo>
                      <a:pt x="87" y="239"/>
                      <a:pt x="85" y="233"/>
                      <a:pt x="83" y="229"/>
                    </a:cubicBezTo>
                    <a:cubicBezTo>
                      <a:pt x="79" y="220"/>
                      <a:pt x="75" y="212"/>
                      <a:pt x="71" y="204"/>
                    </a:cubicBezTo>
                    <a:cubicBezTo>
                      <a:pt x="64" y="191"/>
                      <a:pt x="61" y="178"/>
                      <a:pt x="58" y="167"/>
                    </a:cubicBezTo>
                    <a:cubicBezTo>
                      <a:pt x="56" y="169"/>
                      <a:pt x="54" y="170"/>
                      <a:pt x="53" y="172"/>
                    </a:cubicBezTo>
                    <a:cubicBezTo>
                      <a:pt x="57" y="193"/>
                      <a:pt x="70" y="218"/>
                      <a:pt x="75" y="239"/>
                    </a:cubicBezTo>
                    <a:cubicBezTo>
                      <a:pt x="72" y="242"/>
                      <a:pt x="72" y="246"/>
                      <a:pt x="68" y="248"/>
                    </a:cubicBezTo>
                    <a:cubicBezTo>
                      <a:pt x="64" y="249"/>
                      <a:pt x="64" y="244"/>
                      <a:pt x="61" y="243"/>
                    </a:cubicBezTo>
                    <a:cubicBezTo>
                      <a:pt x="59" y="244"/>
                      <a:pt x="59" y="247"/>
                      <a:pt x="56" y="248"/>
                    </a:cubicBezTo>
                    <a:cubicBezTo>
                      <a:pt x="52" y="248"/>
                      <a:pt x="51" y="243"/>
                      <a:pt x="48" y="242"/>
                    </a:cubicBezTo>
                    <a:cubicBezTo>
                      <a:pt x="45" y="244"/>
                      <a:pt x="44" y="247"/>
                      <a:pt x="39" y="249"/>
                    </a:cubicBez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" name="Freeform 696"/>
              <p:cNvSpPr>
                <a:spLocks/>
              </p:cNvSpPr>
              <p:nvPr/>
            </p:nvSpPr>
            <p:spPr bwMode="auto">
              <a:xfrm>
                <a:off x="3563826" y="2975604"/>
                <a:ext cx="70818" cy="3244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6" y="2"/>
                  </a:cxn>
                  <a:cxn ang="0">
                    <a:pos x="30" y="12"/>
                  </a:cxn>
                  <a:cxn ang="0">
                    <a:pos x="1" y="11"/>
                  </a:cxn>
                  <a:cxn ang="0">
                    <a:pos x="0" y="4"/>
                  </a:cxn>
                </a:cxnLst>
                <a:rect l="0" t="0" r="r" b="b"/>
                <a:pathLst>
                  <a:path w="32" h="15">
                    <a:moveTo>
                      <a:pt x="0" y="4"/>
                    </a:moveTo>
                    <a:cubicBezTo>
                      <a:pt x="0" y="4"/>
                      <a:pt x="18" y="0"/>
                      <a:pt x="26" y="2"/>
                    </a:cubicBezTo>
                    <a:cubicBezTo>
                      <a:pt x="32" y="5"/>
                      <a:pt x="31" y="10"/>
                      <a:pt x="30" y="12"/>
                    </a:cubicBezTo>
                    <a:cubicBezTo>
                      <a:pt x="28" y="15"/>
                      <a:pt x="5" y="11"/>
                      <a:pt x="1" y="11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D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" name="Freeform 697"/>
              <p:cNvSpPr>
                <a:spLocks/>
              </p:cNvSpPr>
              <p:nvPr/>
            </p:nvSpPr>
            <p:spPr bwMode="auto">
              <a:xfrm>
                <a:off x="3615205" y="2994575"/>
                <a:ext cx="5901" cy="1032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3" y="4"/>
                      <a:pt x="4" y="3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Freeform 698"/>
              <p:cNvSpPr>
                <a:spLocks/>
              </p:cNvSpPr>
              <p:nvPr/>
            </p:nvSpPr>
            <p:spPr bwMode="auto">
              <a:xfrm>
                <a:off x="3608716" y="2991587"/>
                <a:ext cx="7377" cy="1327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5"/>
                  </a:cxn>
                  <a:cxn ang="0">
                    <a:pos x="3" y="2"/>
                  </a:cxn>
                  <a:cxn ang="0">
                    <a:pos x="1" y="1"/>
                  </a:cxn>
                  <a:cxn ang="0">
                    <a:pos x="0" y="3"/>
                  </a:cxn>
                </a:cxnLst>
                <a:rect l="0" t="0" r="r" b="b"/>
                <a:pathLst>
                  <a:path w="3" h="5">
                    <a:moveTo>
                      <a:pt x="0" y="3"/>
                    </a:moveTo>
                    <a:cubicBezTo>
                      <a:pt x="0" y="4"/>
                      <a:pt x="1" y="5"/>
                      <a:pt x="2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" name="Freeform 699"/>
              <p:cNvSpPr>
                <a:spLocks/>
              </p:cNvSpPr>
              <p:nvPr/>
            </p:nvSpPr>
            <p:spPr bwMode="auto">
              <a:xfrm>
                <a:off x="3597570" y="2991269"/>
                <a:ext cx="8852" cy="1032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4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" name="Freeform 700"/>
              <p:cNvSpPr>
                <a:spLocks/>
              </p:cNvSpPr>
              <p:nvPr/>
            </p:nvSpPr>
            <p:spPr bwMode="auto">
              <a:xfrm>
                <a:off x="3579730" y="2993192"/>
                <a:ext cx="7376" cy="1032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Freeform 701"/>
              <p:cNvSpPr>
                <a:spLocks/>
              </p:cNvSpPr>
              <p:nvPr/>
            </p:nvSpPr>
            <p:spPr bwMode="auto">
              <a:xfrm>
                <a:off x="3566777" y="2990356"/>
                <a:ext cx="8852" cy="1032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2" y="4"/>
                    </a:cubicBezTo>
                    <a:cubicBezTo>
                      <a:pt x="3" y="3"/>
                      <a:pt x="4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雷奥与狗0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5" b="5742"/>
          <a:stretch>
            <a:fillRect/>
          </a:stretch>
        </p:blipFill>
        <p:spPr bwMode="auto">
          <a:xfrm>
            <a:off x="2498725" y="142875"/>
            <a:ext cx="5573713" cy="627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15063" y="6357938"/>
            <a:ext cx="2786062" cy="3238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1500">
                <a:effectLst>
                  <a:outerShdw blurRad="38100" dist="38100" dir="2700000" algn="tl">
                    <a:srgbClr val="DDDDDD"/>
                  </a:outerShdw>
                </a:effectLst>
                <a:latin typeface="华文新魏" charset="0"/>
                <a:ea typeface="华文新魏" charset="0"/>
                <a:cs typeface="华文新魏" charset="0"/>
              </a:rPr>
              <a:t>幼儿园游戏探究活动 大班上册</a:t>
            </a:r>
          </a:p>
        </p:txBody>
      </p:sp>
      <p:grpSp>
        <p:nvGrpSpPr>
          <p:cNvPr id="44036" name="组合 66"/>
          <p:cNvGrpSpPr>
            <a:grpSpLocks/>
          </p:cNvGrpSpPr>
          <p:nvPr/>
        </p:nvGrpSpPr>
        <p:grpSpPr bwMode="auto">
          <a:xfrm>
            <a:off x="-15875" y="0"/>
            <a:ext cx="1516063" cy="6858000"/>
            <a:chOff x="-15875" y="0"/>
            <a:chExt cx="1516063" cy="6858000"/>
          </a:xfrm>
        </p:grpSpPr>
        <p:sp>
          <p:nvSpPr>
            <p:cNvPr id="5" name="矩形 4"/>
            <p:cNvSpPr/>
            <p:nvPr/>
          </p:nvSpPr>
          <p:spPr>
            <a:xfrm flipV="1">
              <a:off x="-15875" y="0"/>
              <a:ext cx="1516063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44038" name="矩形 6"/>
            <p:cNvSpPr>
              <a:spLocks noChangeArrowheads="1"/>
            </p:cNvSpPr>
            <p:nvPr/>
          </p:nvSpPr>
          <p:spPr bwMode="auto">
            <a:xfrm>
              <a:off x="357188" y="428625"/>
              <a:ext cx="714375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4800" b="1">
                  <a:solidFill>
                    <a:schemeClr val="bg1"/>
                  </a:solidFill>
                  <a:latin typeface="方正正粗黑简体" charset="0"/>
                  <a:ea typeface="方正正粗黑简体" charset="0"/>
                  <a:cs typeface="方正正粗黑简体" charset="0"/>
                </a:rPr>
                <a:t>生气汤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1454150" y="0"/>
              <a:ext cx="46038" cy="6858000"/>
            </a:xfrm>
            <a:prstGeom prst="rect">
              <a:avLst/>
            </a:prstGeom>
            <a:solidFill>
              <a:srgbClr val="2D7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grpSp>
          <p:nvGrpSpPr>
            <p:cNvPr id="44040" name="Group 280"/>
            <p:cNvGrpSpPr>
              <a:grpSpLocks/>
            </p:cNvGrpSpPr>
            <p:nvPr/>
          </p:nvGrpSpPr>
          <p:grpSpPr bwMode="auto">
            <a:xfrm rot="900000">
              <a:off x="276077" y="5037620"/>
              <a:ext cx="920762" cy="1408690"/>
              <a:chOff x="3524440" y="2612395"/>
              <a:chExt cx="855725" cy="1308656"/>
            </a:xfrm>
          </p:grpSpPr>
          <p:sp>
            <p:nvSpPr>
              <p:cNvPr id="9" name="Freeform 671"/>
              <p:cNvSpPr>
                <a:spLocks/>
              </p:cNvSpPr>
              <p:nvPr/>
            </p:nvSpPr>
            <p:spPr bwMode="auto">
              <a:xfrm>
                <a:off x="4229419" y="2971364"/>
                <a:ext cx="134258" cy="166649"/>
              </a:xfrm>
              <a:custGeom>
                <a:avLst/>
                <a:gdLst/>
                <a:ahLst/>
                <a:cxnLst>
                  <a:cxn ang="0">
                    <a:pos x="49" y="23"/>
                  </a:cxn>
                  <a:cxn ang="0">
                    <a:pos x="45" y="14"/>
                  </a:cxn>
                  <a:cxn ang="0">
                    <a:pos x="22" y="22"/>
                  </a:cxn>
                  <a:cxn ang="0">
                    <a:pos x="24" y="14"/>
                  </a:cxn>
                  <a:cxn ang="0">
                    <a:pos x="25" y="8"/>
                  </a:cxn>
                  <a:cxn ang="0">
                    <a:pos x="15" y="6"/>
                  </a:cxn>
                  <a:cxn ang="0">
                    <a:pos x="10" y="21"/>
                  </a:cxn>
                  <a:cxn ang="0">
                    <a:pos x="5" y="28"/>
                  </a:cxn>
                  <a:cxn ang="0">
                    <a:pos x="5" y="33"/>
                  </a:cxn>
                  <a:cxn ang="0">
                    <a:pos x="4" y="34"/>
                  </a:cxn>
                  <a:cxn ang="0">
                    <a:pos x="3" y="54"/>
                  </a:cxn>
                  <a:cxn ang="0">
                    <a:pos x="15" y="58"/>
                  </a:cxn>
                  <a:cxn ang="0">
                    <a:pos x="18" y="60"/>
                  </a:cxn>
                  <a:cxn ang="0">
                    <a:pos x="32" y="71"/>
                  </a:cxn>
                  <a:cxn ang="0">
                    <a:pos x="40" y="64"/>
                  </a:cxn>
                  <a:cxn ang="0">
                    <a:pos x="40" y="64"/>
                  </a:cxn>
                  <a:cxn ang="0">
                    <a:pos x="32" y="55"/>
                  </a:cxn>
                  <a:cxn ang="0">
                    <a:pos x="31" y="52"/>
                  </a:cxn>
                  <a:cxn ang="0">
                    <a:pos x="31" y="52"/>
                  </a:cxn>
                  <a:cxn ang="0">
                    <a:pos x="50" y="58"/>
                  </a:cxn>
                  <a:cxn ang="0">
                    <a:pos x="53" y="46"/>
                  </a:cxn>
                  <a:cxn ang="0">
                    <a:pos x="38" y="42"/>
                  </a:cxn>
                  <a:cxn ang="0">
                    <a:pos x="39" y="42"/>
                  </a:cxn>
                  <a:cxn ang="0">
                    <a:pos x="43" y="41"/>
                  </a:cxn>
                  <a:cxn ang="0">
                    <a:pos x="48" y="39"/>
                  </a:cxn>
                  <a:cxn ang="0">
                    <a:pos x="54" y="38"/>
                  </a:cxn>
                  <a:cxn ang="0">
                    <a:pos x="55" y="27"/>
                  </a:cxn>
                  <a:cxn ang="0">
                    <a:pos x="46" y="27"/>
                  </a:cxn>
                  <a:cxn ang="0">
                    <a:pos x="43" y="28"/>
                  </a:cxn>
                  <a:cxn ang="0">
                    <a:pos x="40" y="29"/>
                  </a:cxn>
                  <a:cxn ang="0">
                    <a:pos x="49" y="23"/>
                  </a:cxn>
                </a:cxnLst>
                <a:rect l="0" t="0" r="r" b="b"/>
                <a:pathLst>
                  <a:path w="60" h="75">
                    <a:moveTo>
                      <a:pt x="49" y="23"/>
                    </a:moveTo>
                    <a:cubicBezTo>
                      <a:pt x="53" y="19"/>
                      <a:pt x="49" y="14"/>
                      <a:pt x="45" y="14"/>
                    </a:cubicBezTo>
                    <a:cubicBezTo>
                      <a:pt x="37" y="14"/>
                      <a:pt x="30" y="18"/>
                      <a:pt x="22" y="22"/>
                    </a:cubicBezTo>
                    <a:cubicBezTo>
                      <a:pt x="23" y="19"/>
                      <a:pt x="24" y="17"/>
                      <a:pt x="24" y="14"/>
                    </a:cubicBezTo>
                    <a:cubicBezTo>
                      <a:pt x="25" y="12"/>
                      <a:pt x="25" y="10"/>
                      <a:pt x="25" y="8"/>
                    </a:cubicBezTo>
                    <a:cubicBezTo>
                      <a:pt x="26" y="2"/>
                      <a:pt x="16" y="0"/>
                      <a:pt x="15" y="6"/>
                    </a:cubicBezTo>
                    <a:cubicBezTo>
                      <a:pt x="14" y="12"/>
                      <a:pt x="12" y="16"/>
                      <a:pt x="10" y="21"/>
                    </a:cubicBezTo>
                    <a:cubicBezTo>
                      <a:pt x="9" y="24"/>
                      <a:pt x="7" y="26"/>
                      <a:pt x="5" y="28"/>
                    </a:cubicBezTo>
                    <a:cubicBezTo>
                      <a:pt x="3" y="30"/>
                      <a:pt x="4" y="32"/>
                      <a:pt x="5" y="33"/>
                    </a:cubicBezTo>
                    <a:cubicBezTo>
                      <a:pt x="5" y="34"/>
                      <a:pt x="5" y="34"/>
                      <a:pt x="4" y="34"/>
                    </a:cubicBezTo>
                    <a:cubicBezTo>
                      <a:pt x="3" y="39"/>
                      <a:pt x="0" y="50"/>
                      <a:pt x="3" y="54"/>
                    </a:cubicBezTo>
                    <a:cubicBezTo>
                      <a:pt x="5" y="58"/>
                      <a:pt x="10" y="58"/>
                      <a:pt x="15" y="58"/>
                    </a:cubicBezTo>
                    <a:cubicBezTo>
                      <a:pt x="16" y="59"/>
                      <a:pt x="16" y="60"/>
                      <a:pt x="18" y="60"/>
                    </a:cubicBezTo>
                    <a:cubicBezTo>
                      <a:pt x="24" y="62"/>
                      <a:pt x="27" y="67"/>
                      <a:pt x="32" y="71"/>
                    </a:cubicBezTo>
                    <a:cubicBezTo>
                      <a:pt x="36" y="75"/>
                      <a:pt x="42" y="69"/>
                      <a:pt x="40" y="64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7" y="60"/>
                      <a:pt x="35" y="57"/>
                      <a:pt x="32" y="55"/>
                    </a:cubicBezTo>
                    <a:cubicBezTo>
                      <a:pt x="32" y="54"/>
                      <a:pt x="31" y="53"/>
                      <a:pt x="31" y="52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37" y="53"/>
                      <a:pt x="44" y="56"/>
                      <a:pt x="50" y="58"/>
                    </a:cubicBezTo>
                    <a:cubicBezTo>
                      <a:pt x="58" y="60"/>
                      <a:pt x="60" y="48"/>
                      <a:pt x="53" y="46"/>
                    </a:cubicBezTo>
                    <a:cubicBezTo>
                      <a:pt x="48" y="45"/>
                      <a:pt x="43" y="43"/>
                      <a:pt x="38" y="42"/>
                    </a:cubicBezTo>
                    <a:cubicBezTo>
                      <a:pt x="38" y="42"/>
                      <a:pt x="39" y="42"/>
                      <a:pt x="39" y="42"/>
                    </a:cubicBezTo>
                    <a:cubicBezTo>
                      <a:pt x="40" y="42"/>
                      <a:pt x="42" y="42"/>
                      <a:pt x="43" y="41"/>
                    </a:cubicBezTo>
                    <a:cubicBezTo>
                      <a:pt x="44" y="41"/>
                      <a:pt x="46" y="40"/>
                      <a:pt x="48" y="39"/>
                    </a:cubicBezTo>
                    <a:cubicBezTo>
                      <a:pt x="51" y="39"/>
                      <a:pt x="53" y="38"/>
                      <a:pt x="54" y="38"/>
                    </a:cubicBezTo>
                    <a:cubicBezTo>
                      <a:pt x="60" y="37"/>
                      <a:pt x="60" y="29"/>
                      <a:pt x="55" y="27"/>
                    </a:cubicBezTo>
                    <a:cubicBezTo>
                      <a:pt x="51" y="25"/>
                      <a:pt x="49" y="26"/>
                      <a:pt x="46" y="27"/>
                    </a:cubicBezTo>
                    <a:cubicBezTo>
                      <a:pt x="45" y="27"/>
                      <a:pt x="44" y="28"/>
                      <a:pt x="43" y="28"/>
                    </a:cubicBezTo>
                    <a:cubicBezTo>
                      <a:pt x="42" y="28"/>
                      <a:pt x="41" y="29"/>
                      <a:pt x="40" y="29"/>
                    </a:cubicBezTo>
                    <a:cubicBezTo>
                      <a:pt x="44" y="27"/>
                      <a:pt x="47" y="25"/>
                      <a:pt x="49" y="2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" name="Freeform 672"/>
              <p:cNvSpPr>
                <a:spLocks/>
              </p:cNvSpPr>
              <p:nvPr/>
            </p:nvSpPr>
            <p:spPr bwMode="auto">
              <a:xfrm>
                <a:off x="3559656" y="3385250"/>
                <a:ext cx="137209" cy="153376"/>
              </a:xfrm>
              <a:custGeom>
                <a:avLst/>
                <a:gdLst/>
                <a:ahLst/>
                <a:cxnLst>
                  <a:cxn ang="0">
                    <a:pos x="7" y="41"/>
                  </a:cxn>
                  <a:cxn ang="0">
                    <a:pos x="2" y="32"/>
                  </a:cxn>
                  <a:cxn ang="0">
                    <a:pos x="22" y="17"/>
                  </a:cxn>
                  <a:cxn ang="0">
                    <a:pos x="14" y="15"/>
                  </a:cxn>
                  <a:cxn ang="0">
                    <a:pos x="9" y="12"/>
                  </a:cxn>
                  <a:cxn ang="0">
                    <a:pos x="13" y="2"/>
                  </a:cxn>
                  <a:cxn ang="0">
                    <a:pos x="28" y="7"/>
                  </a:cxn>
                  <a:cxn ang="0">
                    <a:pos x="36" y="6"/>
                  </a:cxn>
                  <a:cxn ang="0">
                    <a:pos x="41" y="9"/>
                  </a:cxn>
                  <a:cxn ang="0">
                    <a:pos x="42" y="9"/>
                  </a:cxn>
                  <a:cxn ang="0">
                    <a:pos x="59" y="19"/>
                  </a:cxn>
                  <a:cxn ang="0">
                    <a:pos x="55" y="31"/>
                  </a:cxn>
                  <a:cxn ang="0">
                    <a:pos x="56" y="35"/>
                  </a:cxn>
                  <a:cxn ang="0">
                    <a:pos x="57" y="53"/>
                  </a:cxn>
                  <a:cxn ang="0">
                    <a:pos x="47" y="56"/>
                  </a:cxn>
                  <a:cxn ang="0">
                    <a:pos x="47" y="56"/>
                  </a:cxn>
                  <a:cxn ang="0">
                    <a:pos x="44" y="44"/>
                  </a:cxn>
                  <a:cxn ang="0">
                    <a:pos x="42" y="41"/>
                  </a:cxn>
                  <a:cxn ang="0">
                    <a:pos x="42" y="41"/>
                  </a:cxn>
                  <a:cxn ang="0">
                    <a:pos x="36" y="61"/>
                  </a:cxn>
                  <a:cxn ang="0">
                    <a:pos x="25" y="56"/>
                  </a:cxn>
                  <a:cxn ang="0">
                    <a:pos x="30" y="42"/>
                  </a:cxn>
                  <a:cxn ang="0">
                    <a:pos x="29" y="42"/>
                  </a:cxn>
                  <a:cxn ang="0">
                    <a:pos x="26" y="46"/>
                  </a:cxn>
                  <a:cxn ang="0">
                    <a:pos x="22" y="48"/>
                  </a:cxn>
                  <a:cxn ang="0">
                    <a:pos x="17" y="53"/>
                  </a:cxn>
                  <a:cxn ang="0">
                    <a:pos x="8" y="48"/>
                  </a:cxn>
                  <a:cxn ang="0">
                    <a:pos x="13" y="40"/>
                  </a:cxn>
                  <a:cxn ang="0">
                    <a:pos x="16" y="38"/>
                  </a:cxn>
                  <a:cxn ang="0">
                    <a:pos x="17" y="36"/>
                  </a:cxn>
                  <a:cxn ang="0">
                    <a:pos x="7" y="41"/>
                  </a:cxn>
                </a:cxnLst>
                <a:rect l="0" t="0" r="r" b="b"/>
                <a:pathLst>
                  <a:path w="61" h="68">
                    <a:moveTo>
                      <a:pt x="7" y="41"/>
                    </a:moveTo>
                    <a:cubicBezTo>
                      <a:pt x="2" y="42"/>
                      <a:pt x="0" y="36"/>
                      <a:pt x="2" y="32"/>
                    </a:cubicBezTo>
                    <a:cubicBezTo>
                      <a:pt x="7" y="25"/>
                      <a:pt x="14" y="22"/>
                      <a:pt x="22" y="17"/>
                    </a:cubicBezTo>
                    <a:cubicBezTo>
                      <a:pt x="19" y="17"/>
                      <a:pt x="17" y="16"/>
                      <a:pt x="14" y="15"/>
                    </a:cubicBezTo>
                    <a:cubicBezTo>
                      <a:pt x="12" y="14"/>
                      <a:pt x="11" y="13"/>
                      <a:pt x="9" y="12"/>
                    </a:cubicBezTo>
                    <a:cubicBezTo>
                      <a:pt x="3" y="9"/>
                      <a:pt x="7" y="0"/>
                      <a:pt x="13" y="2"/>
                    </a:cubicBezTo>
                    <a:cubicBezTo>
                      <a:pt x="18" y="5"/>
                      <a:pt x="23" y="6"/>
                      <a:pt x="28" y="7"/>
                    </a:cubicBezTo>
                    <a:cubicBezTo>
                      <a:pt x="31" y="7"/>
                      <a:pt x="34" y="7"/>
                      <a:pt x="36" y="6"/>
                    </a:cubicBezTo>
                    <a:cubicBezTo>
                      <a:pt x="39" y="6"/>
                      <a:pt x="40" y="7"/>
                      <a:pt x="41" y="9"/>
                    </a:cubicBezTo>
                    <a:cubicBezTo>
                      <a:pt x="41" y="9"/>
                      <a:pt x="42" y="9"/>
                      <a:pt x="42" y="9"/>
                    </a:cubicBezTo>
                    <a:cubicBezTo>
                      <a:pt x="46" y="11"/>
                      <a:pt x="57" y="15"/>
                      <a:pt x="59" y="19"/>
                    </a:cubicBezTo>
                    <a:cubicBezTo>
                      <a:pt x="61" y="23"/>
                      <a:pt x="58" y="28"/>
                      <a:pt x="55" y="31"/>
                    </a:cubicBezTo>
                    <a:cubicBezTo>
                      <a:pt x="56" y="32"/>
                      <a:pt x="56" y="34"/>
                      <a:pt x="56" y="35"/>
                    </a:cubicBezTo>
                    <a:cubicBezTo>
                      <a:pt x="54" y="41"/>
                      <a:pt x="56" y="46"/>
                      <a:pt x="57" y="53"/>
                    </a:cubicBezTo>
                    <a:cubicBezTo>
                      <a:pt x="58" y="59"/>
                      <a:pt x="50" y="61"/>
                      <a:pt x="47" y="56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5" y="51"/>
                      <a:pt x="44" y="48"/>
                      <a:pt x="44" y="44"/>
                    </a:cubicBezTo>
                    <a:cubicBezTo>
                      <a:pt x="43" y="43"/>
                      <a:pt x="43" y="42"/>
                      <a:pt x="42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39" y="47"/>
                      <a:pt x="38" y="55"/>
                      <a:pt x="36" y="61"/>
                    </a:cubicBezTo>
                    <a:cubicBezTo>
                      <a:pt x="34" y="68"/>
                      <a:pt x="22" y="64"/>
                      <a:pt x="25" y="56"/>
                    </a:cubicBezTo>
                    <a:cubicBezTo>
                      <a:pt x="27" y="52"/>
                      <a:pt x="28" y="47"/>
                      <a:pt x="30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8" y="44"/>
                      <a:pt x="27" y="45"/>
                      <a:pt x="26" y="46"/>
                    </a:cubicBezTo>
                    <a:cubicBezTo>
                      <a:pt x="26" y="46"/>
                      <a:pt x="23" y="48"/>
                      <a:pt x="22" y="48"/>
                    </a:cubicBezTo>
                    <a:cubicBezTo>
                      <a:pt x="20" y="51"/>
                      <a:pt x="18" y="52"/>
                      <a:pt x="17" y="53"/>
                    </a:cubicBezTo>
                    <a:cubicBezTo>
                      <a:pt x="14" y="57"/>
                      <a:pt x="7" y="53"/>
                      <a:pt x="8" y="48"/>
                    </a:cubicBezTo>
                    <a:cubicBezTo>
                      <a:pt x="9" y="43"/>
                      <a:pt x="11" y="42"/>
                      <a:pt x="13" y="40"/>
                    </a:cubicBezTo>
                    <a:cubicBezTo>
                      <a:pt x="14" y="39"/>
                      <a:pt x="15" y="39"/>
                      <a:pt x="16" y="38"/>
                    </a:cubicBezTo>
                    <a:cubicBezTo>
                      <a:pt x="16" y="37"/>
                      <a:pt x="17" y="37"/>
                      <a:pt x="17" y="36"/>
                    </a:cubicBezTo>
                    <a:cubicBezTo>
                      <a:pt x="14" y="38"/>
                      <a:pt x="11" y="40"/>
                      <a:pt x="7" y="4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" name="Freeform 673"/>
              <p:cNvSpPr>
                <a:spLocks/>
              </p:cNvSpPr>
              <p:nvPr/>
            </p:nvSpPr>
            <p:spPr bwMode="auto">
              <a:xfrm>
                <a:off x="4153411" y="3540627"/>
                <a:ext cx="210977" cy="274307"/>
              </a:xfrm>
              <a:custGeom>
                <a:avLst/>
                <a:gdLst/>
                <a:ahLst/>
                <a:cxnLst>
                  <a:cxn ang="0">
                    <a:pos x="73" y="93"/>
                  </a:cxn>
                  <a:cxn ang="0">
                    <a:pos x="72" y="91"/>
                  </a:cxn>
                  <a:cxn ang="0">
                    <a:pos x="28" y="10"/>
                  </a:cxn>
                  <a:cxn ang="0">
                    <a:pos x="22" y="9"/>
                  </a:cxn>
                  <a:cxn ang="0">
                    <a:pos x="18" y="6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2" y="10"/>
                  </a:cxn>
                  <a:cxn ang="0">
                    <a:pos x="29" y="60"/>
                  </a:cxn>
                  <a:cxn ang="0">
                    <a:pos x="46" y="97"/>
                  </a:cxn>
                  <a:cxn ang="0">
                    <a:pos x="46" y="97"/>
                  </a:cxn>
                  <a:cxn ang="0">
                    <a:pos x="48" y="103"/>
                  </a:cxn>
                  <a:cxn ang="0">
                    <a:pos x="50" y="106"/>
                  </a:cxn>
                  <a:cxn ang="0">
                    <a:pos x="52" y="110"/>
                  </a:cxn>
                  <a:cxn ang="0">
                    <a:pos x="59" y="120"/>
                  </a:cxn>
                  <a:cxn ang="0">
                    <a:pos x="82" y="112"/>
                  </a:cxn>
                  <a:cxn ang="0">
                    <a:pos x="83" y="112"/>
                  </a:cxn>
                  <a:cxn ang="0">
                    <a:pos x="84" y="112"/>
                  </a:cxn>
                  <a:cxn ang="0">
                    <a:pos x="93" y="104"/>
                  </a:cxn>
                  <a:cxn ang="0">
                    <a:pos x="73" y="93"/>
                  </a:cxn>
                </a:cxnLst>
                <a:rect l="0" t="0" r="r" b="b"/>
                <a:pathLst>
                  <a:path w="96" h="124">
                    <a:moveTo>
                      <a:pt x="73" y="93"/>
                    </a:moveTo>
                    <a:cubicBezTo>
                      <a:pt x="73" y="92"/>
                      <a:pt x="73" y="91"/>
                      <a:pt x="72" y="91"/>
                    </a:cubicBezTo>
                    <a:cubicBezTo>
                      <a:pt x="61" y="62"/>
                      <a:pt x="50" y="32"/>
                      <a:pt x="28" y="10"/>
                    </a:cubicBezTo>
                    <a:cubicBezTo>
                      <a:pt x="26" y="9"/>
                      <a:pt x="24" y="8"/>
                      <a:pt x="22" y="9"/>
                    </a:cubicBezTo>
                    <a:cubicBezTo>
                      <a:pt x="20" y="8"/>
                      <a:pt x="19" y="7"/>
                      <a:pt x="18" y="6"/>
                    </a:cubicBezTo>
                    <a:cubicBezTo>
                      <a:pt x="16" y="4"/>
                      <a:pt x="13" y="4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7" y="0"/>
                      <a:pt x="0" y="5"/>
                      <a:pt x="2" y="10"/>
                    </a:cubicBezTo>
                    <a:cubicBezTo>
                      <a:pt x="11" y="27"/>
                      <a:pt x="21" y="43"/>
                      <a:pt x="29" y="60"/>
                    </a:cubicBezTo>
                    <a:cubicBezTo>
                      <a:pt x="34" y="72"/>
                      <a:pt x="39" y="85"/>
                      <a:pt x="46" y="97"/>
                    </a:cubicBezTo>
                    <a:cubicBezTo>
                      <a:pt x="46" y="97"/>
                      <a:pt x="46" y="97"/>
                      <a:pt x="46" y="97"/>
                    </a:cubicBezTo>
                    <a:cubicBezTo>
                      <a:pt x="47" y="99"/>
                      <a:pt x="48" y="101"/>
                      <a:pt x="48" y="103"/>
                    </a:cubicBezTo>
                    <a:cubicBezTo>
                      <a:pt x="49" y="105"/>
                      <a:pt x="50" y="105"/>
                      <a:pt x="50" y="106"/>
                    </a:cubicBezTo>
                    <a:cubicBezTo>
                      <a:pt x="51" y="107"/>
                      <a:pt x="51" y="109"/>
                      <a:pt x="52" y="110"/>
                    </a:cubicBezTo>
                    <a:cubicBezTo>
                      <a:pt x="53" y="115"/>
                      <a:pt x="56" y="118"/>
                      <a:pt x="59" y="120"/>
                    </a:cubicBezTo>
                    <a:cubicBezTo>
                      <a:pt x="68" y="124"/>
                      <a:pt x="75" y="113"/>
                      <a:pt x="82" y="112"/>
                    </a:cubicBezTo>
                    <a:cubicBezTo>
                      <a:pt x="83" y="112"/>
                      <a:pt x="83" y="112"/>
                      <a:pt x="83" y="112"/>
                    </a:cubicBezTo>
                    <a:cubicBezTo>
                      <a:pt x="83" y="112"/>
                      <a:pt x="84" y="112"/>
                      <a:pt x="84" y="112"/>
                    </a:cubicBezTo>
                    <a:cubicBezTo>
                      <a:pt x="88" y="111"/>
                      <a:pt x="92" y="108"/>
                      <a:pt x="93" y="104"/>
                    </a:cubicBezTo>
                    <a:cubicBezTo>
                      <a:pt x="96" y="91"/>
                      <a:pt x="80" y="94"/>
                      <a:pt x="73" y="9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Freeform 674"/>
              <p:cNvSpPr>
                <a:spLocks/>
              </p:cNvSpPr>
              <p:nvPr/>
            </p:nvSpPr>
            <p:spPr bwMode="auto">
              <a:xfrm>
                <a:off x="4254801" y="3728513"/>
                <a:ext cx="123931" cy="119457"/>
              </a:xfrm>
              <a:custGeom>
                <a:avLst/>
                <a:gdLst/>
                <a:ahLst/>
                <a:cxnLst>
                  <a:cxn ang="0">
                    <a:pos x="50" y="3"/>
                  </a:cxn>
                  <a:cxn ang="0">
                    <a:pos x="39" y="4"/>
                  </a:cxn>
                  <a:cxn ang="0">
                    <a:pos x="25" y="12"/>
                  </a:cxn>
                  <a:cxn ang="0">
                    <a:pos x="24" y="15"/>
                  </a:cxn>
                  <a:cxn ang="0">
                    <a:pos x="17" y="20"/>
                  </a:cxn>
                  <a:cxn ang="0">
                    <a:pos x="7" y="23"/>
                  </a:cxn>
                  <a:cxn ang="0">
                    <a:pos x="6" y="23"/>
                  </a:cxn>
                  <a:cxn ang="0">
                    <a:pos x="5" y="24"/>
                  </a:cxn>
                  <a:cxn ang="0">
                    <a:pos x="3" y="27"/>
                  </a:cxn>
                  <a:cxn ang="0">
                    <a:pos x="3" y="28"/>
                  </a:cxn>
                  <a:cxn ang="0">
                    <a:pos x="53" y="22"/>
                  </a:cxn>
                  <a:cxn ang="0">
                    <a:pos x="55" y="15"/>
                  </a:cxn>
                  <a:cxn ang="0">
                    <a:pos x="56" y="12"/>
                  </a:cxn>
                  <a:cxn ang="0">
                    <a:pos x="50" y="3"/>
                  </a:cxn>
                </a:cxnLst>
                <a:rect l="0" t="0" r="r" b="b"/>
                <a:pathLst>
                  <a:path w="56" h="54">
                    <a:moveTo>
                      <a:pt x="50" y="3"/>
                    </a:moveTo>
                    <a:cubicBezTo>
                      <a:pt x="46" y="0"/>
                      <a:pt x="42" y="2"/>
                      <a:pt x="39" y="4"/>
                    </a:cubicBezTo>
                    <a:cubicBezTo>
                      <a:pt x="34" y="6"/>
                      <a:pt x="29" y="8"/>
                      <a:pt x="25" y="12"/>
                    </a:cubicBezTo>
                    <a:cubicBezTo>
                      <a:pt x="25" y="13"/>
                      <a:pt x="24" y="14"/>
                      <a:pt x="24" y="15"/>
                    </a:cubicBezTo>
                    <a:cubicBezTo>
                      <a:pt x="22" y="17"/>
                      <a:pt x="19" y="18"/>
                      <a:pt x="17" y="20"/>
                    </a:cubicBezTo>
                    <a:cubicBezTo>
                      <a:pt x="13" y="20"/>
                      <a:pt x="10" y="21"/>
                      <a:pt x="7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4"/>
                      <a:pt x="5" y="24"/>
                    </a:cubicBezTo>
                    <a:cubicBezTo>
                      <a:pt x="4" y="25"/>
                      <a:pt x="3" y="26"/>
                      <a:pt x="3" y="27"/>
                    </a:cubicBezTo>
                    <a:cubicBezTo>
                      <a:pt x="3" y="27"/>
                      <a:pt x="3" y="28"/>
                      <a:pt x="3" y="28"/>
                    </a:cubicBezTo>
                    <a:cubicBezTo>
                      <a:pt x="0" y="54"/>
                      <a:pt x="45" y="31"/>
                      <a:pt x="53" y="22"/>
                    </a:cubicBezTo>
                    <a:cubicBezTo>
                      <a:pt x="55" y="20"/>
                      <a:pt x="55" y="17"/>
                      <a:pt x="55" y="15"/>
                    </a:cubicBezTo>
                    <a:cubicBezTo>
                      <a:pt x="56" y="14"/>
                      <a:pt x="56" y="13"/>
                      <a:pt x="56" y="12"/>
                    </a:cubicBezTo>
                    <a:cubicBezTo>
                      <a:pt x="55" y="8"/>
                      <a:pt x="53" y="5"/>
                      <a:pt x="50" y="3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Freeform 675"/>
              <p:cNvSpPr>
                <a:spLocks/>
              </p:cNvSpPr>
              <p:nvPr/>
            </p:nvSpPr>
            <p:spPr bwMode="auto">
              <a:xfrm>
                <a:off x="3923497" y="3595826"/>
                <a:ext cx="82621" cy="322974"/>
              </a:xfrm>
              <a:custGeom>
                <a:avLst/>
                <a:gdLst/>
                <a:ahLst/>
                <a:cxnLst>
                  <a:cxn ang="0">
                    <a:pos x="39" y="112"/>
                  </a:cxn>
                  <a:cxn ang="0">
                    <a:pos x="38" y="108"/>
                  </a:cxn>
                  <a:cxn ang="0">
                    <a:pos x="37" y="98"/>
                  </a:cxn>
                  <a:cxn ang="0">
                    <a:pos x="34" y="45"/>
                  </a:cxn>
                  <a:cxn ang="0">
                    <a:pos x="34" y="6"/>
                  </a:cxn>
                  <a:cxn ang="0">
                    <a:pos x="26" y="2"/>
                  </a:cxn>
                  <a:cxn ang="0">
                    <a:pos x="17" y="1"/>
                  </a:cxn>
                  <a:cxn ang="0">
                    <a:pos x="11" y="2"/>
                  </a:cxn>
                  <a:cxn ang="0">
                    <a:pos x="4" y="38"/>
                  </a:cxn>
                  <a:cxn ang="0">
                    <a:pos x="5" y="73"/>
                  </a:cxn>
                  <a:cxn ang="0">
                    <a:pos x="5" y="82"/>
                  </a:cxn>
                  <a:cxn ang="0">
                    <a:pos x="14" y="119"/>
                  </a:cxn>
                  <a:cxn ang="0">
                    <a:pos x="8" y="123"/>
                  </a:cxn>
                  <a:cxn ang="0">
                    <a:pos x="8" y="123"/>
                  </a:cxn>
                  <a:cxn ang="0">
                    <a:pos x="6" y="124"/>
                  </a:cxn>
                  <a:cxn ang="0">
                    <a:pos x="0" y="135"/>
                  </a:cxn>
                  <a:cxn ang="0">
                    <a:pos x="10" y="144"/>
                  </a:cxn>
                  <a:cxn ang="0">
                    <a:pos x="24" y="141"/>
                  </a:cxn>
                  <a:cxn ang="0">
                    <a:pos x="32" y="134"/>
                  </a:cxn>
                  <a:cxn ang="0">
                    <a:pos x="40" y="124"/>
                  </a:cxn>
                  <a:cxn ang="0">
                    <a:pos x="39" y="112"/>
                  </a:cxn>
                </a:cxnLst>
                <a:rect l="0" t="0" r="r" b="b"/>
                <a:pathLst>
                  <a:path w="40" h="145">
                    <a:moveTo>
                      <a:pt x="39" y="112"/>
                    </a:moveTo>
                    <a:cubicBezTo>
                      <a:pt x="38" y="110"/>
                      <a:pt x="38" y="109"/>
                      <a:pt x="38" y="108"/>
                    </a:cubicBezTo>
                    <a:cubicBezTo>
                      <a:pt x="38" y="104"/>
                      <a:pt x="37" y="101"/>
                      <a:pt x="37" y="98"/>
                    </a:cubicBezTo>
                    <a:cubicBezTo>
                      <a:pt x="37" y="97"/>
                      <a:pt x="34" y="62"/>
                      <a:pt x="34" y="45"/>
                    </a:cubicBezTo>
                    <a:cubicBezTo>
                      <a:pt x="35" y="32"/>
                      <a:pt x="38" y="19"/>
                      <a:pt x="34" y="6"/>
                    </a:cubicBezTo>
                    <a:cubicBezTo>
                      <a:pt x="33" y="2"/>
                      <a:pt x="29" y="1"/>
                      <a:pt x="26" y="2"/>
                    </a:cubicBezTo>
                    <a:cubicBezTo>
                      <a:pt x="24" y="0"/>
                      <a:pt x="20" y="0"/>
                      <a:pt x="17" y="1"/>
                    </a:cubicBezTo>
                    <a:cubicBezTo>
                      <a:pt x="15" y="0"/>
                      <a:pt x="13" y="1"/>
                      <a:pt x="11" y="2"/>
                    </a:cubicBezTo>
                    <a:cubicBezTo>
                      <a:pt x="1" y="9"/>
                      <a:pt x="4" y="28"/>
                      <a:pt x="4" y="38"/>
                    </a:cubicBezTo>
                    <a:cubicBezTo>
                      <a:pt x="5" y="50"/>
                      <a:pt x="4" y="61"/>
                      <a:pt x="5" y="73"/>
                    </a:cubicBezTo>
                    <a:cubicBezTo>
                      <a:pt x="5" y="76"/>
                      <a:pt x="5" y="80"/>
                      <a:pt x="5" y="82"/>
                    </a:cubicBezTo>
                    <a:cubicBezTo>
                      <a:pt x="4" y="91"/>
                      <a:pt x="14" y="119"/>
                      <a:pt x="14" y="119"/>
                    </a:cubicBezTo>
                    <a:cubicBezTo>
                      <a:pt x="14" y="119"/>
                      <a:pt x="10" y="122"/>
                      <a:pt x="8" y="123"/>
                    </a:cubicBezTo>
                    <a:cubicBezTo>
                      <a:pt x="8" y="123"/>
                      <a:pt x="8" y="123"/>
                      <a:pt x="8" y="123"/>
                    </a:cubicBezTo>
                    <a:cubicBezTo>
                      <a:pt x="7" y="123"/>
                      <a:pt x="7" y="123"/>
                      <a:pt x="6" y="124"/>
                    </a:cubicBezTo>
                    <a:cubicBezTo>
                      <a:pt x="2" y="126"/>
                      <a:pt x="0" y="130"/>
                      <a:pt x="0" y="135"/>
                    </a:cubicBezTo>
                    <a:cubicBezTo>
                      <a:pt x="1" y="141"/>
                      <a:pt x="6" y="143"/>
                      <a:pt x="10" y="144"/>
                    </a:cubicBezTo>
                    <a:cubicBezTo>
                      <a:pt x="15" y="145"/>
                      <a:pt x="20" y="144"/>
                      <a:pt x="24" y="141"/>
                    </a:cubicBezTo>
                    <a:cubicBezTo>
                      <a:pt x="26" y="140"/>
                      <a:pt x="32" y="134"/>
                      <a:pt x="32" y="134"/>
                    </a:cubicBezTo>
                    <a:cubicBezTo>
                      <a:pt x="35" y="133"/>
                      <a:pt x="39" y="125"/>
                      <a:pt x="40" y="124"/>
                    </a:cubicBezTo>
                    <a:cubicBezTo>
                      <a:pt x="40" y="121"/>
                      <a:pt x="39" y="113"/>
                      <a:pt x="39" y="112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Freeform 676"/>
              <p:cNvSpPr>
                <a:spLocks/>
              </p:cNvSpPr>
              <p:nvPr/>
            </p:nvSpPr>
            <p:spPr bwMode="auto">
              <a:xfrm>
                <a:off x="3895938" y="3845855"/>
                <a:ext cx="153438" cy="75213"/>
              </a:xfrm>
              <a:custGeom>
                <a:avLst/>
                <a:gdLst/>
                <a:ahLst/>
                <a:cxnLst>
                  <a:cxn ang="0">
                    <a:pos x="3" y="28"/>
                  </a:cxn>
                  <a:cxn ang="0">
                    <a:pos x="5" y="31"/>
                  </a:cxn>
                  <a:cxn ang="0">
                    <a:pos x="12" y="33"/>
                  </a:cxn>
                  <a:cxn ang="0">
                    <a:pos x="50" y="4"/>
                  </a:cxn>
                  <a:cxn ang="0">
                    <a:pos x="49" y="0"/>
                  </a:cxn>
                  <a:cxn ang="0">
                    <a:pos x="42" y="6"/>
                  </a:cxn>
                  <a:cxn ang="0">
                    <a:pos x="25" y="9"/>
                  </a:cxn>
                  <a:cxn ang="0">
                    <a:pos x="22" y="7"/>
                  </a:cxn>
                  <a:cxn ang="0">
                    <a:pos x="10" y="9"/>
                  </a:cxn>
                  <a:cxn ang="0">
                    <a:pos x="1" y="17"/>
                  </a:cxn>
                  <a:cxn ang="0">
                    <a:pos x="3" y="28"/>
                  </a:cxn>
                </a:cxnLst>
                <a:rect l="0" t="0" r="r" b="b"/>
                <a:pathLst>
                  <a:path w="69" h="34">
                    <a:moveTo>
                      <a:pt x="3" y="28"/>
                    </a:moveTo>
                    <a:cubicBezTo>
                      <a:pt x="3" y="29"/>
                      <a:pt x="4" y="30"/>
                      <a:pt x="5" y="31"/>
                    </a:cubicBezTo>
                    <a:cubicBezTo>
                      <a:pt x="7" y="32"/>
                      <a:pt x="9" y="33"/>
                      <a:pt x="12" y="33"/>
                    </a:cubicBezTo>
                    <a:cubicBezTo>
                      <a:pt x="22" y="34"/>
                      <a:pt x="69" y="21"/>
                      <a:pt x="50" y="4"/>
                    </a:cubicBezTo>
                    <a:cubicBezTo>
                      <a:pt x="49" y="4"/>
                      <a:pt x="50" y="2"/>
                      <a:pt x="49" y="0"/>
                    </a:cubicBezTo>
                    <a:cubicBezTo>
                      <a:pt x="48" y="0"/>
                      <a:pt x="43" y="6"/>
                      <a:pt x="42" y="6"/>
                    </a:cubicBezTo>
                    <a:cubicBezTo>
                      <a:pt x="42" y="6"/>
                      <a:pt x="29" y="11"/>
                      <a:pt x="25" y="9"/>
                    </a:cubicBezTo>
                    <a:cubicBezTo>
                      <a:pt x="25" y="8"/>
                      <a:pt x="23" y="7"/>
                      <a:pt x="22" y="7"/>
                    </a:cubicBezTo>
                    <a:cubicBezTo>
                      <a:pt x="17" y="7"/>
                      <a:pt x="14" y="8"/>
                      <a:pt x="10" y="9"/>
                    </a:cubicBezTo>
                    <a:cubicBezTo>
                      <a:pt x="6" y="10"/>
                      <a:pt x="1" y="12"/>
                      <a:pt x="1" y="17"/>
                    </a:cubicBezTo>
                    <a:cubicBezTo>
                      <a:pt x="0" y="20"/>
                      <a:pt x="1" y="25"/>
                      <a:pt x="3" y="2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Freeform 677"/>
              <p:cNvSpPr>
                <a:spLocks/>
              </p:cNvSpPr>
              <p:nvPr/>
            </p:nvSpPr>
            <p:spPr bwMode="auto">
              <a:xfrm>
                <a:off x="3667878" y="3025711"/>
                <a:ext cx="624080" cy="430632"/>
              </a:xfrm>
              <a:custGeom>
                <a:avLst/>
                <a:gdLst/>
                <a:ahLst/>
                <a:cxnLst>
                  <a:cxn ang="0">
                    <a:pos x="246" y="4"/>
                  </a:cxn>
                  <a:cxn ang="0">
                    <a:pos x="264" y="43"/>
                  </a:cxn>
                  <a:cxn ang="0">
                    <a:pos x="166" y="88"/>
                  </a:cxn>
                  <a:cxn ang="0">
                    <a:pos x="210" y="144"/>
                  </a:cxn>
                  <a:cxn ang="0">
                    <a:pos x="110" y="182"/>
                  </a:cxn>
                  <a:cxn ang="0">
                    <a:pos x="96" y="130"/>
                  </a:cxn>
                  <a:cxn ang="0">
                    <a:pos x="26" y="194"/>
                  </a:cxn>
                  <a:cxn ang="0">
                    <a:pos x="0" y="166"/>
                  </a:cxn>
                  <a:cxn ang="0">
                    <a:pos x="113" y="66"/>
                  </a:cxn>
                  <a:cxn ang="0">
                    <a:pos x="246" y="4"/>
                  </a:cxn>
                </a:cxnLst>
                <a:rect l="0" t="0" r="r" b="b"/>
                <a:pathLst>
                  <a:path w="280" h="194">
                    <a:moveTo>
                      <a:pt x="246" y="4"/>
                    </a:moveTo>
                    <a:cubicBezTo>
                      <a:pt x="253" y="0"/>
                      <a:pt x="280" y="38"/>
                      <a:pt x="264" y="43"/>
                    </a:cubicBezTo>
                    <a:cubicBezTo>
                      <a:pt x="262" y="44"/>
                      <a:pt x="166" y="88"/>
                      <a:pt x="166" y="88"/>
                    </a:cubicBezTo>
                    <a:cubicBezTo>
                      <a:pt x="175" y="101"/>
                      <a:pt x="213" y="138"/>
                      <a:pt x="210" y="144"/>
                    </a:cubicBezTo>
                    <a:cubicBezTo>
                      <a:pt x="201" y="162"/>
                      <a:pt x="118" y="194"/>
                      <a:pt x="110" y="182"/>
                    </a:cubicBezTo>
                    <a:cubicBezTo>
                      <a:pt x="96" y="163"/>
                      <a:pt x="102" y="123"/>
                      <a:pt x="96" y="130"/>
                    </a:cubicBezTo>
                    <a:cubicBezTo>
                      <a:pt x="56" y="178"/>
                      <a:pt x="26" y="194"/>
                      <a:pt x="26" y="194"/>
                    </a:cubicBezTo>
                    <a:cubicBezTo>
                      <a:pt x="2" y="189"/>
                      <a:pt x="0" y="166"/>
                      <a:pt x="0" y="166"/>
                    </a:cubicBezTo>
                    <a:cubicBezTo>
                      <a:pt x="55" y="141"/>
                      <a:pt x="82" y="79"/>
                      <a:pt x="113" y="66"/>
                    </a:cubicBezTo>
                    <a:cubicBezTo>
                      <a:pt x="156" y="47"/>
                      <a:pt x="174" y="47"/>
                      <a:pt x="246" y="4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Freeform 678"/>
              <p:cNvSpPr>
                <a:spLocks/>
              </p:cNvSpPr>
              <p:nvPr/>
            </p:nvSpPr>
            <p:spPr bwMode="auto">
              <a:xfrm>
                <a:off x="3875687" y="3197267"/>
                <a:ext cx="414579" cy="468976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8" y="198"/>
                  </a:cxn>
                  <a:cxn ang="0">
                    <a:pos x="82" y="203"/>
                  </a:cxn>
                  <a:cxn ang="0">
                    <a:pos x="173" y="152"/>
                  </a:cxn>
                  <a:cxn ang="0">
                    <a:pos x="185" y="110"/>
                  </a:cxn>
                  <a:cxn ang="0">
                    <a:pos x="76" y="18"/>
                  </a:cxn>
                  <a:cxn ang="0">
                    <a:pos x="0" y="52"/>
                  </a:cxn>
                </a:cxnLst>
                <a:rect l="0" t="0" r="r" b="b"/>
                <a:pathLst>
                  <a:path w="188" h="210">
                    <a:moveTo>
                      <a:pt x="0" y="52"/>
                    </a:moveTo>
                    <a:cubicBezTo>
                      <a:pt x="0" y="52"/>
                      <a:pt x="18" y="163"/>
                      <a:pt x="8" y="198"/>
                    </a:cubicBezTo>
                    <a:cubicBezTo>
                      <a:pt x="5" y="209"/>
                      <a:pt x="63" y="210"/>
                      <a:pt x="82" y="203"/>
                    </a:cubicBezTo>
                    <a:cubicBezTo>
                      <a:pt x="101" y="196"/>
                      <a:pt x="155" y="179"/>
                      <a:pt x="173" y="152"/>
                    </a:cubicBezTo>
                    <a:cubicBezTo>
                      <a:pt x="188" y="129"/>
                      <a:pt x="185" y="110"/>
                      <a:pt x="185" y="110"/>
                    </a:cubicBezTo>
                    <a:cubicBezTo>
                      <a:pt x="161" y="115"/>
                      <a:pt x="76" y="18"/>
                      <a:pt x="76" y="18"/>
                    </a:cubicBezTo>
                    <a:cubicBezTo>
                      <a:pt x="76" y="18"/>
                      <a:pt x="26" y="0"/>
                      <a:pt x="0" y="5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/>
                  </a:gs>
                  <a:gs pos="100000">
                    <a:srgbClr val="00B0F0">
                      <a:lumMod val="60000"/>
                      <a:lumOff val="40000"/>
                    </a:srgbClr>
                  </a:gs>
                </a:gsLst>
                <a:lin ang="27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Freeform 679"/>
              <p:cNvSpPr>
                <a:spLocks noEditPoints="1"/>
              </p:cNvSpPr>
              <p:nvPr/>
            </p:nvSpPr>
            <p:spPr bwMode="auto">
              <a:xfrm>
                <a:off x="3837206" y="3121760"/>
                <a:ext cx="473594" cy="553038"/>
              </a:xfrm>
              <a:custGeom>
                <a:avLst/>
                <a:gdLst/>
                <a:ahLst/>
                <a:cxnLst>
                  <a:cxn ang="0">
                    <a:pos x="90" y="79"/>
                  </a:cxn>
                  <a:cxn ang="0">
                    <a:pos x="101" y="75"/>
                  </a:cxn>
                  <a:cxn ang="0">
                    <a:pos x="83" y="29"/>
                  </a:cxn>
                  <a:cxn ang="0">
                    <a:pos x="68" y="9"/>
                  </a:cxn>
                  <a:cxn ang="0">
                    <a:pos x="73" y="37"/>
                  </a:cxn>
                  <a:cxn ang="0">
                    <a:pos x="90" y="79"/>
                  </a:cxn>
                  <a:cxn ang="0">
                    <a:pos x="33" y="104"/>
                  </a:cxn>
                  <a:cxn ang="0">
                    <a:pos x="45" y="99"/>
                  </a:cxn>
                  <a:cxn ang="0">
                    <a:pos x="33" y="72"/>
                  </a:cxn>
                  <a:cxn ang="0">
                    <a:pos x="13" y="38"/>
                  </a:cxn>
                  <a:cxn ang="0">
                    <a:pos x="3" y="46"/>
                  </a:cxn>
                  <a:cxn ang="0">
                    <a:pos x="20" y="76"/>
                  </a:cxn>
                  <a:cxn ang="0">
                    <a:pos x="33" y="104"/>
                  </a:cxn>
                  <a:cxn ang="0">
                    <a:pos x="200" y="148"/>
                  </a:cxn>
                  <a:cxn ang="0">
                    <a:pos x="120" y="223"/>
                  </a:cxn>
                  <a:cxn ang="0">
                    <a:pos x="61" y="237"/>
                  </a:cxn>
                  <a:cxn ang="0">
                    <a:pos x="28" y="229"/>
                  </a:cxn>
                  <a:cxn ang="0">
                    <a:pos x="23" y="230"/>
                  </a:cxn>
                  <a:cxn ang="0">
                    <a:pos x="27" y="238"/>
                  </a:cxn>
                  <a:cxn ang="0">
                    <a:pos x="37" y="244"/>
                  </a:cxn>
                  <a:cxn ang="0">
                    <a:pos x="72" y="247"/>
                  </a:cxn>
                  <a:cxn ang="0">
                    <a:pos x="138" y="227"/>
                  </a:cxn>
                  <a:cxn ang="0">
                    <a:pos x="211" y="147"/>
                  </a:cxn>
                  <a:cxn ang="0">
                    <a:pos x="200" y="148"/>
                  </a:cxn>
                </a:cxnLst>
                <a:rect l="0" t="0" r="r" b="b"/>
                <a:pathLst>
                  <a:path w="214" h="248">
                    <a:moveTo>
                      <a:pt x="90" y="79"/>
                    </a:moveTo>
                    <a:cubicBezTo>
                      <a:pt x="93" y="85"/>
                      <a:pt x="104" y="82"/>
                      <a:pt x="101" y="75"/>
                    </a:cubicBezTo>
                    <a:cubicBezTo>
                      <a:pt x="95" y="60"/>
                      <a:pt x="89" y="44"/>
                      <a:pt x="83" y="29"/>
                    </a:cubicBezTo>
                    <a:cubicBezTo>
                      <a:pt x="82" y="27"/>
                      <a:pt x="75" y="0"/>
                      <a:pt x="68" y="9"/>
                    </a:cubicBezTo>
                    <a:cubicBezTo>
                      <a:pt x="63" y="16"/>
                      <a:pt x="71" y="31"/>
                      <a:pt x="73" y="37"/>
                    </a:cubicBezTo>
                    <a:cubicBezTo>
                      <a:pt x="79" y="51"/>
                      <a:pt x="84" y="65"/>
                      <a:pt x="90" y="79"/>
                    </a:cubicBezTo>
                    <a:close/>
                    <a:moveTo>
                      <a:pt x="33" y="104"/>
                    </a:moveTo>
                    <a:cubicBezTo>
                      <a:pt x="36" y="113"/>
                      <a:pt x="50" y="107"/>
                      <a:pt x="45" y="99"/>
                    </a:cubicBezTo>
                    <a:cubicBezTo>
                      <a:pt x="40" y="91"/>
                      <a:pt x="38" y="80"/>
                      <a:pt x="33" y="72"/>
                    </a:cubicBezTo>
                    <a:cubicBezTo>
                      <a:pt x="28" y="61"/>
                      <a:pt x="22" y="46"/>
                      <a:pt x="13" y="38"/>
                    </a:cubicBezTo>
                    <a:cubicBezTo>
                      <a:pt x="7" y="33"/>
                      <a:pt x="0" y="40"/>
                      <a:pt x="3" y="46"/>
                    </a:cubicBezTo>
                    <a:cubicBezTo>
                      <a:pt x="9" y="56"/>
                      <a:pt x="14" y="66"/>
                      <a:pt x="20" y="76"/>
                    </a:cubicBezTo>
                    <a:cubicBezTo>
                      <a:pt x="24" y="84"/>
                      <a:pt x="31" y="95"/>
                      <a:pt x="33" y="104"/>
                    </a:cubicBezTo>
                    <a:close/>
                    <a:moveTo>
                      <a:pt x="200" y="148"/>
                    </a:moveTo>
                    <a:cubicBezTo>
                      <a:pt x="201" y="188"/>
                      <a:pt x="151" y="209"/>
                      <a:pt x="120" y="223"/>
                    </a:cubicBezTo>
                    <a:cubicBezTo>
                      <a:pt x="101" y="231"/>
                      <a:pt x="82" y="235"/>
                      <a:pt x="61" y="237"/>
                    </a:cubicBezTo>
                    <a:cubicBezTo>
                      <a:pt x="51" y="237"/>
                      <a:pt x="37" y="233"/>
                      <a:pt x="28" y="229"/>
                    </a:cubicBezTo>
                    <a:cubicBezTo>
                      <a:pt x="27" y="229"/>
                      <a:pt x="25" y="229"/>
                      <a:pt x="23" y="230"/>
                    </a:cubicBezTo>
                    <a:cubicBezTo>
                      <a:pt x="19" y="233"/>
                      <a:pt x="23" y="239"/>
                      <a:pt x="27" y="238"/>
                    </a:cubicBezTo>
                    <a:cubicBezTo>
                      <a:pt x="19" y="240"/>
                      <a:pt x="35" y="243"/>
                      <a:pt x="37" y="244"/>
                    </a:cubicBezTo>
                    <a:cubicBezTo>
                      <a:pt x="49" y="247"/>
                      <a:pt x="60" y="248"/>
                      <a:pt x="72" y="247"/>
                    </a:cubicBezTo>
                    <a:cubicBezTo>
                      <a:pt x="96" y="244"/>
                      <a:pt x="116" y="237"/>
                      <a:pt x="138" y="227"/>
                    </a:cubicBezTo>
                    <a:cubicBezTo>
                      <a:pt x="171" y="212"/>
                      <a:pt x="214" y="189"/>
                      <a:pt x="211" y="147"/>
                    </a:cubicBezTo>
                    <a:cubicBezTo>
                      <a:pt x="210" y="140"/>
                      <a:pt x="200" y="141"/>
                      <a:pt x="200" y="14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Freeform 680"/>
              <p:cNvSpPr>
                <a:spLocks/>
              </p:cNvSpPr>
              <p:nvPr/>
            </p:nvSpPr>
            <p:spPr bwMode="auto">
              <a:xfrm>
                <a:off x="3561738" y="2699598"/>
                <a:ext cx="535559" cy="519118"/>
              </a:xfrm>
              <a:custGeom>
                <a:avLst/>
                <a:gdLst/>
                <a:ahLst/>
                <a:cxnLst>
                  <a:cxn ang="0">
                    <a:pos x="23" y="151"/>
                  </a:cxn>
                  <a:cxn ang="0">
                    <a:pos x="152" y="213"/>
                  </a:cxn>
                  <a:cxn ang="0">
                    <a:pos x="174" y="229"/>
                  </a:cxn>
                  <a:cxn ang="0">
                    <a:pos x="178" y="202"/>
                  </a:cxn>
                  <a:cxn ang="0">
                    <a:pos x="240" y="132"/>
                  </a:cxn>
                  <a:cxn ang="0">
                    <a:pos x="210" y="72"/>
                  </a:cxn>
                  <a:cxn ang="0">
                    <a:pos x="170" y="19"/>
                  </a:cxn>
                  <a:cxn ang="0">
                    <a:pos x="73" y="13"/>
                  </a:cxn>
                  <a:cxn ang="0">
                    <a:pos x="23" y="151"/>
                  </a:cxn>
                </a:cxnLst>
                <a:rect l="0" t="0" r="r" b="b"/>
                <a:pathLst>
                  <a:path w="242" h="234">
                    <a:moveTo>
                      <a:pt x="23" y="151"/>
                    </a:moveTo>
                    <a:cubicBezTo>
                      <a:pt x="45" y="204"/>
                      <a:pt x="103" y="231"/>
                      <a:pt x="152" y="213"/>
                    </a:cubicBezTo>
                    <a:cubicBezTo>
                      <a:pt x="154" y="212"/>
                      <a:pt x="154" y="234"/>
                      <a:pt x="174" y="229"/>
                    </a:cubicBezTo>
                    <a:cubicBezTo>
                      <a:pt x="193" y="224"/>
                      <a:pt x="178" y="202"/>
                      <a:pt x="178" y="202"/>
                    </a:cubicBezTo>
                    <a:cubicBezTo>
                      <a:pt x="207" y="187"/>
                      <a:pt x="235" y="163"/>
                      <a:pt x="240" y="132"/>
                    </a:cubicBezTo>
                    <a:cubicBezTo>
                      <a:pt x="242" y="113"/>
                      <a:pt x="235" y="86"/>
                      <a:pt x="210" y="72"/>
                    </a:cubicBezTo>
                    <a:cubicBezTo>
                      <a:pt x="210" y="72"/>
                      <a:pt x="187" y="33"/>
                      <a:pt x="170" y="19"/>
                    </a:cubicBezTo>
                    <a:cubicBezTo>
                      <a:pt x="146" y="0"/>
                      <a:pt x="103" y="1"/>
                      <a:pt x="73" y="13"/>
                    </a:cubicBezTo>
                    <a:cubicBezTo>
                      <a:pt x="22" y="36"/>
                      <a:pt x="0" y="97"/>
                      <a:pt x="23" y="15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Freeform 681"/>
              <p:cNvSpPr>
                <a:spLocks/>
              </p:cNvSpPr>
              <p:nvPr/>
            </p:nvSpPr>
            <p:spPr bwMode="auto">
              <a:xfrm>
                <a:off x="3707991" y="2902562"/>
                <a:ext cx="32458" cy="39819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2" y="19"/>
                  </a:cxn>
                  <a:cxn ang="0">
                    <a:pos x="15" y="3"/>
                  </a:cxn>
                </a:cxnLst>
                <a:rect l="0" t="0" r="r" b="b"/>
                <a:pathLst>
                  <a:path w="15" h="19">
                    <a:moveTo>
                      <a:pt x="15" y="3"/>
                    </a:moveTo>
                    <a:cubicBezTo>
                      <a:pt x="7" y="0"/>
                      <a:pt x="0" y="9"/>
                      <a:pt x="2" y="19"/>
                    </a:cubicBezTo>
                    <a:cubicBezTo>
                      <a:pt x="2" y="11"/>
                      <a:pt x="8" y="3"/>
                      <a:pt x="15" y="3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Freeform 682"/>
              <p:cNvSpPr>
                <a:spLocks/>
              </p:cNvSpPr>
              <p:nvPr/>
            </p:nvSpPr>
            <p:spPr bwMode="auto">
              <a:xfrm>
                <a:off x="3936334" y="2792429"/>
                <a:ext cx="42786" cy="25071"/>
              </a:xfrm>
              <a:custGeom>
                <a:avLst/>
                <a:gdLst/>
                <a:ahLst/>
                <a:cxnLst>
                  <a:cxn ang="0">
                    <a:pos x="20" y="11"/>
                  </a:cxn>
                  <a:cxn ang="0">
                    <a:pos x="0" y="10"/>
                  </a:cxn>
                  <a:cxn ang="0">
                    <a:pos x="20" y="11"/>
                  </a:cxn>
                </a:cxnLst>
                <a:rect l="0" t="0" r="r" b="b"/>
                <a:pathLst>
                  <a:path w="20" h="11">
                    <a:moveTo>
                      <a:pt x="20" y="11"/>
                    </a:moveTo>
                    <a:cubicBezTo>
                      <a:pt x="10" y="0"/>
                      <a:pt x="1" y="2"/>
                      <a:pt x="0" y="10"/>
                    </a:cubicBezTo>
                    <a:cubicBezTo>
                      <a:pt x="3" y="3"/>
                      <a:pt x="14" y="6"/>
                      <a:pt x="20" y="11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683"/>
              <p:cNvSpPr>
                <a:spLocks/>
              </p:cNvSpPr>
              <p:nvPr/>
            </p:nvSpPr>
            <p:spPr bwMode="auto">
              <a:xfrm>
                <a:off x="3884231" y="2933262"/>
                <a:ext cx="54589" cy="36869"/>
              </a:xfrm>
              <a:custGeom>
                <a:avLst/>
                <a:gdLst/>
                <a:ahLst/>
                <a:cxnLst>
                  <a:cxn ang="0">
                    <a:pos x="3" y="17"/>
                  </a:cxn>
                  <a:cxn ang="0">
                    <a:pos x="21" y="13"/>
                  </a:cxn>
                  <a:cxn ang="0">
                    <a:pos x="3" y="17"/>
                  </a:cxn>
                </a:cxnLst>
                <a:rect l="0" t="0" r="r" b="b"/>
                <a:pathLst>
                  <a:path w="26" h="17">
                    <a:moveTo>
                      <a:pt x="3" y="17"/>
                    </a:moveTo>
                    <a:cubicBezTo>
                      <a:pt x="6" y="10"/>
                      <a:pt x="17" y="3"/>
                      <a:pt x="21" y="13"/>
                    </a:cubicBezTo>
                    <a:cubicBezTo>
                      <a:pt x="26" y="0"/>
                      <a:pt x="0" y="5"/>
                      <a:pt x="3" y="17"/>
                    </a:cubicBezTo>
                    <a:close/>
                  </a:path>
                </a:pathLst>
              </a:custGeom>
              <a:solidFill>
                <a:srgbClr val="FDC5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Freeform 684"/>
              <p:cNvSpPr>
                <a:spLocks/>
              </p:cNvSpPr>
              <p:nvPr/>
            </p:nvSpPr>
            <p:spPr bwMode="auto">
              <a:xfrm>
                <a:off x="3852063" y="3029125"/>
                <a:ext cx="116554" cy="87011"/>
              </a:xfrm>
              <a:custGeom>
                <a:avLst/>
                <a:gdLst/>
                <a:ahLst/>
                <a:cxnLst>
                  <a:cxn ang="0">
                    <a:pos x="19" y="35"/>
                  </a:cxn>
                  <a:cxn ang="0">
                    <a:pos x="31" y="25"/>
                  </a:cxn>
                  <a:cxn ang="0">
                    <a:pos x="47" y="0"/>
                  </a:cxn>
                  <a:cxn ang="0">
                    <a:pos x="0" y="2"/>
                  </a:cxn>
                  <a:cxn ang="0">
                    <a:pos x="19" y="35"/>
                  </a:cxn>
                </a:cxnLst>
                <a:rect l="0" t="0" r="r" b="b"/>
                <a:pathLst>
                  <a:path w="53" h="38">
                    <a:moveTo>
                      <a:pt x="19" y="35"/>
                    </a:moveTo>
                    <a:cubicBezTo>
                      <a:pt x="29" y="38"/>
                      <a:pt x="27" y="26"/>
                      <a:pt x="31" y="25"/>
                    </a:cubicBezTo>
                    <a:cubicBezTo>
                      <a:pt x="42" y="22"/>
                      <a:pt x="51" y="13"/>
                      <a:pt x="47" y="0"/>
                    </a:cubicBezTo>
                    <a:cubicBezTo>
                      <a:pt x="53" y="21"/>
                      <a:pt x="10" y="29"/>
                      <a:pt x="0" y="2"/>
                    </a:cubicBezTo>
                    <a:cubicBezTo>
                      <a:pt x="1" y="11"/>
                      <a:pt x="13" y="33"/>
                      <a:pt x="19" y="35"/>
                    </a:cubicBezTo>
                    <a:close/>
                  </a:path>
                </a:pathLst>
              </a:custGeom>
              <a:solidFill>
                <a:srgbClr val="FA8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Freeform 685"/>
              <p:cNvSpPr>
                <a:spLocks/>
              </p:cNvSpPr>
              <p:nvPr/>
            </p:nvSpPr>
            <p:spPr bwMode="auto">
              <a:xfrm>
                <a:off x="3722985" y="3012204"/>
                <a:ext cx="64916" cy="64890"/>
              </a:xfrm>
              <a:custGeom>
                <a:avLst/>
                <a:gdLst/>
                <a:ahLst/>
                <a:cxnLst>
                  <a:cxn ang="0">
                    <a:pos x="11" y="29"/>
                  </a:cxn>
                  <a:cxn ang="0">
                    <a:pos x="29" y="9"/>
                  </a:cxn>
                  <a:cxn ang="0">
                    <a:pos x="7" y="6"/>
                  </a:cxn>
                  <a:cxn ang="0">
                    <a:pos x="11" y="29"/>
                  </a:cxn>
                </a:cxnLst>
                <a:rect l="0" t="0" r="r" b="b"/>
                <a:pathLst>
                  <a:path w="29" h="29">
                    <a:moveTo>
                      <a:pt x="11" y="29"/>
                    </a:moveTo>
                    <a:cubicBezTo>
                      <a:pt x="21" y="24"/>
                      <a:pt x="29" y="18"/>
                      <a:pt x="29" y="9"/>
                    </a:cubicBezTo>
                    <a:cubicBezTo>
                      <a:pt x="24" y="1"/>
                      <a:pt x="17" y="0"/>
                      <a:pt x="7" y="6"/>
                    </a:cubicBezTo>
                    <a:cubicBezTo>
                      <a:pt x="0" y="13"/>
                      <a:pt x="2" y="23"/>
                      <a:pt x="11" y="29"/>
                    </a:cubicBezTo>
                    <a:close/>
                  </a:path>
                </a:pathLst>
              </a:custGeom>
              <a:solidFill>
                <a:srgbClr val="FCA0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Freeform 686"/>
              <p:cNvSpPr>
                <a:spLocks/>
              </p:cNvSpPr>
              <p:nvPr/>
            </p:nvSpPr>
            <p:spPr bwMode="auto">
              <a:xfrm>
                <a:off x="4015332" y="2907499"/>
                <a:ext cx="67867" cy="61940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15" y="2"/>
                  </a:cxn>
                  <a:cxn ang="0">
                    <a:pos x="1" y="7"/>
                  </a:cxn>
                </a:cxnLst>
                <a:rect l="0" t="0" r="r" b="b"/>
                <a:pathLst>
                  <a:path w="31" h="28">
                    <a:moveTo>
                      <a:pt x="1" y="7"/>
                    </a:moveTo>
                    <a:cubicBezTo>
                      <a:pt x="0" y="28"/>
                      <a:pt x="31" y="11"/>
                      <a:pt x="15" y="2"/>
                    </a:cubicBezTo>
                    <a:cubicBezTo>
                      <a:pt x="11" y="0"/>
                      <a:pt x="5" y="4"/>
                      <a:pt x="1" y="7"/>
                    </a:cubicBezTo>
                    <a:close/>
                  </a:path>
                </a:pathLst>
              </a:custGeom>
              <a:solidFill>
                <a:srgbClr val="FC9E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Freeform 687"/>
              <p:cNvSpPr>
                <a:spLocks/>
              </p:cNvSpPr>
              <p:nvPr/>
            </p:nvSpPr>
            <p:spPr bwMode="auto">
              <a:xfrm>
                <a:off x="3961473" y="2859133"/>
                <a:ext cx="45737" cy="56041"/>
              </a:xfrm>
              <a:custGeom>
                <a:avLst/>
                <a:gdLst/>
                <a:ahLst/>
                <a:cxnLst>
                  <a:cxn ang="0">
                    <a:pos x="3" y="20"/>
                  </a:cxn>
                  <a:cxn ang="0">
                    <a:pos x="20" y="11"/>
                  </a:cxn>
                  <a:cxn ang="0">
                    <a:pos x="7" y="2"/>
                  </a:cxn>
                  <a:cxn ang="0">
                    <a:pos x="3" y="20"/>
                  </a:cxn>
                </a:cxnLst>
                <a:rect l="0" t="0" r="r" b="b"/>
                <a:pathLst>
                  <a:path w="21" h="25">
                    <a:moveTo>
                      <a:pt x="3" y="20"/>
                    </a:moveTo>
                    <a:cubicBezTo>
                      <a:pt x="5" y="25"/>
                      <a:pt x="19" y="16"/>
                      <a:pt x="20" y="11"/>
                    </a:cubicBezTo>
                    <a:cubicBezTo>
                      <a:pt x="21" y="4"/>
                      <a:pt x="12" y="0"/>
                      <a:pt x="7" y="2"/>
                    </a:cubicBezTo>
                    <a:cubicBezTo>
                      <a:pt x="0" y="5"/>
                      <a:pt x="0" y="15"/>
                      <a:pt x="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Freeform 688"/>
              <p:cNvSpPr>
                <a:spLocks/>
              </p:cNvSpPr>
              <p:nvPr/>
            </p:nvSpPr>
            <p:spPr bwMode="auto">
              <a:xfrm>
                <a:off x="3963315" y="2867817"/>
                <a:ext cx="32458" cy="42769"/>
              </a:xfrm>
              <a:custGeom>
                <a:avLst/>
                <a:gdLst/>
                <a:ahLst/>
                <a:cxnLst>
                  <a:cxn ang="0">
                    <a:pos x="15" y="9"/>
                  </a:cxn>
                  <a:cxn ang="0">
                    <a:pos x="2" y="5"/>
                  </a:cxn>
                  <a:cxn ang="0">
                    <a:pos x="1" y="11"/>
                  </a:cxn>
                  <a:cxn ang="0">
                    <a:pos x="15" y="9"/>
                  </a:cxn>
                </a:cxnLst>
                <a:rect l="0" t="0" r="r" b="b"/>
                <a:pathLst>
                  <a:path w="15" h="19">
                    <a:moveTo>
                      <a:pt x="15" y="9"/>
                    </a:moveTo>
                    <a:cubicBezTo>
                      <a:pt x="13" y="2"/>
                      <a:pt x="6" y="0"/>
                      <a:pt x="2" y="5"/>
                    </a:cubicBezTo>
                    <a:cubicBezTo>
                      <a:pt x="0" y="7"/>
                      <a:pt x="1" y="11"/>
                      <a:pt x="1" y="11"/>
                    </a:cubicBezTo>
                    <a:cubicBezTo>
                      <a:pt x="1" y="19"/>
                      <a:pt x="12" y="14"/>
                      <a:pt x="15" y="9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Freeform 689"/>
              <p:cNvSpPr>
                <a:spLocks/>
              </p:cNvSpPr>
              <p:nvPr/>
            </p:nvSpPr>
            <p:spPr bwMode="auto">
              <a:xfrm>
                <a:off x="3967219" y="2874173"/>
                <a:ext cx="20655" cy="26546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9" y="6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cubicBezTo>
                      <a:pt x="8" y="1"/>
                      <a:pt x="4" y="0"/>
                      <a:pt x="1" y="3"/>
                    </a:cubicBezTo>
                    <a:cubicBezTo>
                      <a:pt x="0" y="4"/>
                      <a:pt x="0" y="7"/>
                      <a:pt x="0" y="7"/>
                    </a:cubicBezTo>
                    <a:cubicBezTo>
                      <a:pt x="1" y="11"/>
                      <a:pt x="7" y="8"/>
                      <a:pt x="9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Freeform 690"/>
              <p:cNvSpPr>
                <a:spLocks/>
              </p:cNvSpPr>
              <p:nvPr/>
            </p:nvSpPr>
            <p:spPr bwMode="auto">
              <a:xfrm>
                <a:off x="3965626" y="2875353"/>
                <a:ext cx="13279" cy="13273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4" y="6"/>
                  </a:cxn>
                  <a:cxn ang="0">
                    <a:pos x="5" y="2"/>
                  </a:cxn>
                  <a:cxn ang="0">
                    <a:pos x="2" y="1"/>
                  </a:cxn>
                  <a:cxn ang="0">
                    <a:pos x="1" y="4"/>
                  </a:cxn>
                </a:cxnLst>
                <a:rect l="0" t="0" r="r" b="b"/>
                <a:pathLst>
                  <a:path w="6" h="6">
                    <a:moveTo>
                      <a:pt x="1" y="4"/>
                    </a:moveTo>
                    <a:cubicBezTo>
                      <a:pt x="1" y="5"/>
                      <a:pt x="3" y="6"/>
                      <a:pt x="4" y="6"/>
                    </a:cubicBezTo>
                    <a:cubicBezTo>
                      <a:pt x="5" y="5"/>
                      <a:pt x="6" y="4"/>
                      <a:pt x="5" y="2"/>
                    </a:cubicBezTo>
                    <a:cubicBezTo>
                      <a:pt x="5" y="1"/>
                      <a:pt x="3" y="0"/>
                      <a:pt x="2" y="1"/>
                    </a:cubicBezTo>
                    <a:cubicBezTo>
                      <a:pt x="1" y="1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691"/>
              <p:cNvSpPr>
                <a:spLocks/>
              </p:cNvSpPr>
              <p:nvPr/>
            </p:nvSpPr>
            <p:spPr bwMode="auto">
              <a:xfrm>
                <a:off x="3726097" y="2958042"/>
                <a:ext cx="61965" cy="48668"/>
              </a:xfrm>
              <a:custGeom>
                <a:avLst/>
                <a:gdLst/>
                <a:ahLst/>
                <a:cxnLst>
                  <a:cxn ang="0">
                    <a:pos x="10" y="19"/>
                  </a:cxn>
                  <a:cxn ang="0">
                    <a:pos x="27" y="10"/>
                  </a:cxn>
                  <a:cxn ang="0">
                    <a:pos x="14" y="2"/>
                  </a:cxn>
                  <a:cxn ang="0">
                    <a:pos x="10" y="19"/>
                  </a:cxn>
                </a:cxnLst>
                <a:rect l="0" t="0" r="r" b="b"/>
                <a:pathLst>
                  <a:path w="28" h="23">
                    <a:moveTo>
                      <a:pt x="10" y="19"/>
                    </a:moveTo>
                    <a:cubicBezTo>
                      <a:pt x="14" y="23"/>
                      <a:pt x="26" y="15"/>
                      <a:pt x="27" y="10"/>
                    </a:cubicBezTo>
                    <a:cubicBezTo>
                      <a:pt x="28" y="4"/>
                      <a:pt x="20" y="0"/>
                      <a:pt x="14" y="2"/>
                    </a:cubicBezTo>
                    <a:cubicBezTo>
                      <a:pt x="0" y="6"/>
                      <a:pt x="7" y="16"/>
                      <a:pt x="10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Freeform 692"/>
              <p:cNvSpPr>
                <a:spLocks/>
              </p:cNvSpPr>
              <p:nvPr/>
            </p:nvSpPr>
            <p:spPr bwMode="auto">
              <a:xfrm>
                <a:off x="3749380" y="2970618"/>
                <a:ext cx="45736" cy="39818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3" y="4"/>
                  </a:cxn>
                  <a:cxn ang="0">
                    <a:pos x="3" y="11"/>
                  </a:cxn>
                  <a:cxn ang="0">
                    <a:pos x="15" y="5"/>
                  </a:cxn>
                </a:cxnLst>
                <a:rect l="0" t="0" r="r" b="b"/>
                <a:pathLst>
                  <a:path w="20" h="18">
                    <a:moveTo>
                      <a:pt x="15" y="5"/>
                    </a:moveTo>
                    <a:cubicBezTo>
                      <a:pt x="13" y="1"/>
                      <a:pt x="7" y="0"/>
                      <a:pt x="3" y="4"/>
                    </a:cubicBezTo>
                    <a:cubicBezTo>
                      <a:pt x="3" y="5"/>
                      <a:pt x="0" y="7"/>
                      <a:pt x="3" y="11"/>
                    </a:cubicBezTo>
                    <a:cubicBezTo>
                      <a:pt x="4" y="18"/>
                      <a:pt x="20" y="12"/>
                      <a:pt x="15" y="5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Freeform 693"/>
              <p:cNvSpPr>
                <a:spLocks/>
              </p:cNvSpPr>
              <p:nvPr/>
            </p:nvSpPr>
            <p:spPr bwMode="auto">
              <a:xfrm>
                <a:off x="3751677" y="2978933"/>
                <a:ext cx="22130" cy="20647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1" y="2"/>
                  </a:cxn>
                  <a:cxn ang="0">
                    <a:pos x="1" y="6"/>
                  </a:cxn>
                  <a:cxn ang="0">
                    <a:pos x="7" y="3"/>
                  </a:cxn>
                </a:cxnLst>
                <a:rect l="0" t="0" r="r" b="b"/>
                <a:pathLst>
                  <a:path w="10" h="9">
                    <a:moveTo>
                      <a:pt x="7" y="3"/>
                    </a:moveTo>
                    <a:cubicBezTo>
                      <a:pt x="6" y="1"/>
                      <a:pt x="3" y="0"/>
                      <a:pt x="1" y="2"/>
                    </a:cubicBezTo>
                    <a:cubicBezTo>
                      <a:pt x="1" y="3"/>
                      <a:pt x="0" y="4"/>
                      <a:pt x="1" y="6"/>
                    </a:cubicBezTo>
                    <a:cubicBezTo>
                      <a:pt x="2" y="9"/>
                      <a:pt x="10" y="6"/>
                      <a:pt x="7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Freeform 694"/>
              <p:cNvSpPr>
                <a:spLocks/>
              </p:cNvSpPr>
              <p:nvPr/>
            </p:nvSpPr>
            <p:spPr bwMode="auto">
              <a:xfrm>
                <a:off x="3745452" y="2978550"/>
                <a:ext cx="13279" cy="1032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4" y="4"/>
                  </a:cxn>
                  <a:cxn ang="0">
                    <a:pos x="6" y="1"/>
                  </a:cxn>
                  <a:cxn ang="0">
                    <a:pos x="2" y="1"/>
                  </a:cxn>
                  <a:cxn ang="0">
                    <a:pos x="1" y="3"/>
                  </a:cxn>
                </a:cxnLst>
                <a:rect l="0" t="0" r="r" b="b"/>
                <a:pathLst>
                  <a:path w="6" h="5">
                    <a:moveTo>
                      <a:pt x="1" y="3"/>
                    </a:moveTo>
                    <a:cubicBezTo>
                      <a:pt x="1" y="4"/>
                      <a:pt x="3" y="5"/>
                      <a:pt x="4" y="4"/>
                    </a:cubicBezTo>
                    <a:cubicBezTo>
                      <a:pt x="5" y="3"/>
                      <a:pt x="6" y="2"/>
                      <a:pt x="6" y="1"/>
                    </a:cubicBezTo>
                    <a:cubicBezTo>
                      <a:pt x="5" y="0"/>
                      <a:pt x="4" y="0"/>
                      <a:pt x="2" y="1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Freeform 695"/>
              <p:cNvSpPr>
                <a:spLocks/>
              </p:cNvSpPr>
              <p:nvPr/>
            </p:nvSpPr>
            <p:spPr bwMode="auto">
              <a:xfrm>
                <a:off x="3524052" y="2610982"/>
                <a:ext cx="629982" cy="573684"/>
              </a:xfrm>
              <a:custGeom>
                <a:avLst/>
                <a:gdLst/>
                <a:ahLst/>
                <a:cxnLst>
                  <a:cxn ang="0">
                    <a:pos x="33" y="249"/>
                  </a:cxn>
                  <a:cxn ang="0">
                    <a:pos x="27" y="255"/>
                  </a:cxn>
                  <a:cxn ang="0">
                    <a:pos x="15" y="241"/>
                  </a:cxn>
                  <a:cxn ang="0">
                    <a:pos x="5" y="199"/>
                  </a:cxn>
                  <a:cxn ang="0">
                    <a:pos x="2" y="159"/>
                  </a:cxn>
                  <a:cxn ang="0">
                    <a:pos x="10" y="103"/>
                  </a:cxn>
                  <a:cxn ang="0">
                    <a:pos x="48" y="49"/>
                  </a:cxn>
                  <a:cxn ang="0">
                    <a:pos x="163" y="9"/>
                  </a:cxn>
                  <a:cxn ang="0">
                    <a:pos x="173" y="32"/>
                  </a:cxn>
                  <a:cxn ang="0">
                    <a:pos x="228" y="79"/>
                  </a:cxn>
                  <a:cxn ang="0">
                    <a:pos x="256" y="103"/>
                  </a:cxn>
                  <a:cxn ang="0">
                    <a:pos x="271" y="105"/>
                  </a:cxn>
                  <a:cxn ang="0">
                    <a:pos x="279" y="108"/>
                  </a:cxn>
                  <a:cxn ang="0">
                    <a:pos x="284" y="119"/>
                  </a:cxn>
                  <a:cxn ang="0">
                    <a:pos x="268" y="131"/>
                  </a:cxn>
                  <a:cxn ang="0">
                    <a:pos x="264" y="135"/>
                  </a:cxn>
                  <a:cxn ang="0">
                    <a:pos x="240" y="116"/>
                  </a:cxn>
                  <a:cxn ang="0">
                    <a:pos x="225" y="101"/>
                  </a:cxn>
                  <a:cxn ang="0">
                    <a:pos x="197" y="82"/>
                  </a:cxn>
                  <a:cxn ang="0">
                    <a:pos x="191" y="84"/>
                  </a:cxn>
                  <a:cxn ang="0">
                    <a:pos x="106" y="60"/>
                  </a:cxn>
                  <a:cxn ang="0">
                    <a:pos x="163" y="108"/>
                  </a:cxn>
                  <a:cxn ang="0">
                    <a:pos x="117" y="76"/>
                  </a:cxn>
                  <a:cxn ang="0">
                    <a:pos x="101" y="90"/>
                  </a:cxn>
                  <a:cxn ang="0">
                    <a:pos x="128" y="127"/>
                  </a:cxn>
                  <a:cxn ang="0">
                    <a:pos x="95" y="95"/>
                  </a:cxn>
                  <a:cxn ang="0">
                    <a:pos x="70" y="84"/>
                  </a:cxn>
                  <a:cxn ang="0">
                    <a:pos x="67" y="162"/>
                  </a:cxn>
                  <a:cxn ang="0">
                    <a:pos x="91" y="240"/>
                  </a:cxn>
                  <a:cxn ang="0">
                    <a:pos x="71" y="204"/>
                  </a:cxn>
                  <a:cxn ang="0">
                    <a:pos x="53" y="172"/>
                  </a:cxn>
                  <a:cxn ang="0">
                    <a:pos x="68" y="248"/>
                  </a:cxn>
                  <a:cxn ang="0">
                    <a:pos x="56" y="248"/>
                  </a:cxn>
                  <a:cxn ang="0">
                    <a:pos x="39" y="249"/>
                  </a:cxn>
                </a:cxnLst>
                <a:rect l="0" t="0" r="r" b="b"/>
                <a:pathLst>
                  <a:path w="285" h="258">
                    <a:moveTo>
                      <a:pt x="39" y="249"/>
                    </a:moveTo>
                    <a:cubicBezTo>
                      <a:pt x="37" y="250"/>
                      <a:pt x="35" y="249"/>
                      <a:pt x="33" y="249"/>
                    </a:cubicBezTo>
                    <a:cubicBezTo>
                      <a:pt x="32" y="250"/>
                      <a:pt x="32" y="251"/>
                      <a:pt x="31" y="252"/>
                    </a:cubicBezTo>
                    <a:cubicBezTo>
                      <a:pt x="30" y="253"/>
                      <a:pt x="29" y="255"/>
                      <a:pt x="27" y="255"/>
                    </a:cubicBezTo>
                    <a:cubicBezTo>
                      <a:pt x="13" y="258"/>
                      <a:pt x="2" y="240"/>
                      <a:pt x="3" y="226"/>
                    </a:cubicBezTo>
                    <a:cubicBezTo>
                      <a:pt x="5" y="232"/>
                      <a:pt x="12" y="239"/>
                      <a:pt x="15" y="241"/>
                    </a:cubicBezTo>
                    <a:cubicBezTo>
                      <a:pt x="19" y="242"/>
                      <a:pt x="22" y="239"/>
                      <a:pt x="22" y="236"/>
                    </a:cubicBezTo>
                    <a:cubicBezTo>
                      <a:pt x="20" y="222"/>
                      <a:pt x="12" y="211"/>
                      <a:pt x="5" y="199"/>
                    </a:cubicBezTo>
                    <a:cubicBezTo>
                      <a:pt x="5" y="197"/>
                      <a:pt x="5" y="196"/>
                      <a:pt x="4" y="194"/>
                    </a:cubicBezTo>
                    <a:cubicBezTo>
                      <a:pt x="2" y="182"/>
                      <a:pt x="1" y="170"/>
                      <a:pt x="2" y="159"/>
                    </a:cubicBezTo>
                    <a:cubicBezTo>
                      <a:pt x="3" y="146"/>
                      <a:pt x="0" y="130"/>
                      <a:pt x="4" y="119"/>
                    </a:cubicBezTo>
                    <a:cubicBezTo>
                      <a:pt x="5" y="113"/>
                      <a:pt x="9" y="108"/>
                      <a:pt x="10" y="103"/>
                    </a:cubicBezTo>
                    <a:cubicBezTo>
                      <a:pt x="12" y="98"/>
                      <a:pt x="13" y="91"/>
                      <a:pt x="15" y="87"/>
                    </a:cubicBezTo>
                    <a:cubicBezTo>
                      <a:pt x="22" y="72"/>
                      <a:pt x="35" y="59"/>
                      <a:pt x="48" y="49"/>
                    </a:cubicBezTo>
                    <a:cubicBezTo>
                      <a:pt x="56" y="44"/>
                      <a:pt x="63" y="39"/>
                      <a:pt x="70" y="38"/>
                    </a:cubicBezTo>
                    <a:cubicBezTo>
                      <a:pt x="90" y="14"/>
                      <a:pt x="138" y="0"/>
                      <a:pt x="163" y="9"/>
                    </a:cubicBezTo>
                    <a:cubicBezTo>
                      <a:pt x="144" y="12"/>
                      <a:pt x="114" y="10"/>
                      <a:pt x="95" y="27"/>
                    </a:cubicBezTo>
                    <a:cubicBezTo>
                      <a:pt x="125" y="18"/>
                      <a:pt x="152" y="22"/>
                      <a:pt x="173" y="32"/>
                    </a:cubicBezTo>
                    <a:cubicBezTo>
                      <a:pt x="185" y="38"/>
                      <a:pt x="210" y="52"/>
                      <a:pt x="217" y="66"/>
                    </a:cubicBezTo>
                    <a:cubicBezTo>
                      <a:pt x="220" y="72"/>
                      <a:pt x="223" y="74"/>
                      <a:pt x="228" y="79"/>
                    </a:cubicBezTo>
                    <a:cubicBezTo>
                      <a:pt x="233" y="84"/>
                      <a:pt x="238" y="92"/>
                      <a:pt x="245" y="96"/>
                    </a:cubicBezTo>
                    <a:cubicBezTo>
                      <a:pt x="249" y="99"/>
                      <a:pt x="252" y="101"/>
                      <a:pt x="256" y="103"/>
                    </a:cubicBezTo>
                    <a:cubicBezTo>
                      <a:pt x="256" y="103"/>
                      <a:pt x="259" y="104"/>
                      <a:pt x="261" y="106"/>
                    </a:cubicBezTo>
                    <a:cubicBezTo>
                      <a:pt x="266" y="108"/>
                      <a:pt x="268" y="108"/>
                      <a:pt x="271" y="105"/>
                    </a:cubicBezTo>
                    <a:cubicBezTo>
                      <a:pt x="273" y="100"/>
                      <a:pt x="268" y="97"/>
                      <a:pt x="266" y="95"/>
                    </a:cubicBezTo>
                    <a:cubicBezTo>
                      <a:pt x="275" y="99"/>
                      <a:pt x="279" y="101"/>
                      <a:pt x="279" y="108"/>
                    </a:cubicBezTo>
                    <a:cubicBezTo>
                      <a:pt x="279" y="110"/>
                      <a:pt x="280" y="111"/>
                      <a:pt x="281" y="112"/>
                    </a:cubicBezTo>
                    <a:cubicBezTo>
                      <a:pt x="280" y="116"/>
                      <a:pt x="285" y="116"/>
                      <a:pt x="284" y="119"/>
                    </a:cubicBezTo>
                    <a:cubicBezTo>
                      <a:pt x="282" y="122"/>
                      <a:pt x="278" y="120"/>
                      <a:pt x="274" y="122"/>
                    </a:cubicBezTo>
                    <a:cubicBezTo>
                      <a:pt x="272" y="125"/>
                      <a:pt x="274" y="129"/>
                      <a:pt x="268" y="131"/>
                    </a:cubicBezTo>
                    <a:cubicBezTo>
                      <a:pt x="269" y="134"/>
                      <a:pt x="271" y="133"/>
                      <a:pt x="270" y="135"/>
                    </a:cubicBezTo>
                    <a:cubicBezTo>
                      <a:pt x="267" y="137"/>
                      <a:pt x="267" y="133"/>
                      <a:pt x="264" y="135"/>
                    </a:cubicBezTo>
                    <a:cubicBezTo>
                      <a:pt x="264" y="137"/>
                      <a:pt x="265" y="139"/>
                      <a:pt x="262" y="140"/>
                    </a:cubicBezTo>
                    <a:cubicBezTo>
                      <a:pt x="252" y="136"/>
                      <a:pt x="249" y="124"/>
                      <a:pt x="240" y="116"/>
                    </a:cubicBezTo>
                    <a:cubicBezTo>
                      <a:pt x="237" y="113"/>
                      <a:pt x="232" y="111"/>
                      <a:pt x="229" y="108"/>
                    </a:cubicBezTo>
                    <a:cubicBezTo>
                      <a:pt x="227" y="106"/>
                      <a:pt x="226" y="103"/>
                      <a:pt x="225" y="101"/>
                    </a:cubicBezTo>
                    <a:cubicBezTo>
                      <a:pt x="218" y="91"/>
                      <a:pt x="212" y="81"/>
                      <a:pt x="203" y="75"/>
                    </a:cubicBezTo>
                    <a:cubicBezTo>
                      <a:pt x="199" y="77"/>
                      <a:pt x="199" y="79"/>
                      <a:pt x="197" y="82"/>
                    </a:cubicBezTo>
                    <a:cubicBezTo>
                      <a:pt x="193" y="82"/>
                      <a:pt x="186" y="72"/>
                      <a:pt x="181" y="70"/>
                    </a:cubicBezTo>
                    <a:cubicBezTo>
                      <a:pt x="182" y="72"/>
                      <a:pt x="192" y="82"/>
                      <a:pt x="191" y="84"/>
                    </a:cubicBezTo>
                    <a:cubicBezTo>
                      <a:pt x="187" y="88"/>
                      <a:pt x="183" y="93"/>
                      <a:pt x="176" y="94"/>
                    </a:cubicBezTo>
                    <a:cubicBezTo>
                      <a:pt x="155" y="78"/>
                      <a:pt x="133" y="62"/>
                      <a:pt x="106" y="60"/>
                    </a:cubicBezTo>
                    <a:cubicBezTo>
                      <a:pt x="121" y="69"/>
                      <a:pt x="138" y="80"/>
                      <a:pt x="152" y="93"/>
                    </a:cubicBezTo>
                    <a:cubicBezTo>
                      <a:pt x="157" y="96"/>
                      <a:pt x="166" y="101"/>
                      <a:pt x="163" y="108"/>
                    </a:cubicBezTo>
                    <a:cubicBezTo>
                      <a:pt x="157" y="111"/>
                      <a:pt x="156" y="105"/>
                      <a:pt x="153" y="103"/>
                    </a:cubicBezTo>
                    <a:cubicBezTo>
                      <a:pt x="143" y="93"/>
                      <a:pt x="130" y="83"/>
                      <a:pt x="117" y="76"/>
                    </a:cubicBezTo>
                    <a:cubicBezTo>
                      <a:pt x="105" y="69"/>
                      <a:pt x="92" y="60"/>
                      <a:pt x="77" y="60"/>
                    </a:cubicBezTo>
                    <a:cubicBezTo>
                      <a:pt x="85" y="70"/>
                      <a:pt x="93" y="80"/>
                      <a:pt x="101" y="90"/>
                    </a:cubicBezTo>
                    <a:cubicBezTo>
                      <a:pt x="110" y="99"/>
                      <a:pt x="121" y="108"/>
                      <a:pt x="126" y="119"/>
                    </a:cubicBezTo>
                    <a:cubicBezTo>
                      <a:pt x="127" y="121"/>
                      <a:pt x="129" y="125"/>
                      <a:pt x="128" y="127"/>
                    </a:cubicBezTo>
                    <a:cubicBezTo>
                      <a:pt x="122" y="131"/>
                      <a:pt x="121" y="124"/>
                      <a:pt x="118" y="121"/>
                    </a:cubicBezTo>
                    <a:cubicBezTo>
                      <a:pt x="112" y="113"/>
                      <a:pt x="103" y="104"/>
                      <a:pt x="95" y="95"/>
                    </a:cubicBezTo>
                    <a:cubicBezTo>
                      <a:pt x="87" y="86"/>
                      <a:pt x="81" y="75"/>
                      <a:pt x="73" y="67"/>
                    </a:cubicBezTo>
                    <a:cubicBezTo>
                      <a:pt x="70" y="72"/>
                      <a:pt x="70" y="78"/>
                      <a:pt x="70" y="84"/>
                    </a:cubicBezTo>
                    <a:cubicBezTo>
                      <a:pt x="79" y="96"/>
                      <a:pt x="93" y="150"/>
                      <a:pt x="87" y="155"/>
                    </a:cubicBezTo>
                    <a:cubicBezTo>
                      <a:pt x="84" y="158"/>
                      <a:pt x="74" y="158"/>
                      <a:pt x="67" y="162"/>
                    </a:cubicBezTo>
                    <a:cubicBezTo>
                      <a:pt x="68" y="178"/>
                      <a:pt x="77" y="199"/>
                      <a:pt x="85" y="216"/>
                    </a:cubicBezTo>
                    <a:cubicBezTo>
                      <a:pt x="89" y="223"/>
                      <a:pt x="96" y="234"/>
                      <a:pt x="91" y="240"/>
                    </a:cubicBezTo>
                    <a:cubicBezTo>
                      <a:pt x="87" y="239"/>
                      <a:pt x="85" y="233"/>
                      <a:pt x="83" y="229"/>
                    </a:cubicBezTo>
                    <a:cubicBezTo>
                      <a:pt x="79" y="220"/>
                      <a:pt x="75" y="212"/>
                      <a:pt x="71" y="204"/>
                    </a:cubicBezTo>
                    <a:cubicBezTo>
                      <a:pt x="64" y="191"/>
                      <a:pt x="61" y="178"/>
                      <a:pt x="58" y="167"/>
                    </a:cubicBezTo>
                    <a:cubicBezTo>
                      <a:pt x="56" y="169"/>
                      <a:pt x="54" y="170"/>
                      <a:pt x="53" y="172"/>
                    </a:cubicBezTo>
                    <a:cubicBezTo>
                      <a:pt x="57" y="193"/>
                      <a:pt x="70" y="218"/>
                      <a:pt x="75" y="239"/>
                    </a:cubicBezTo>
                    <a:cubicBezTo>
                      <a:pt x="72" y="242"/>
                      <a:pt x="72" y="246"/>
                      <a:pt x="68" y="248"/>
                    </a:cubicBezTo>
                    <a:cubicBezTo>
                      <a:pt x="64" y="249"/>
                      <a:pt x="64" y="244"/>
                      <a:pt x="61" y="243"/>
                    </a:cubicBezTo>
                    <a:cubicBezTo>
                      <a:pt x="59" y="244"/>
                      <a:pt x="59" y="247"/>
                      <a:pt x="56" y="248"/>
                    </a:cubicBezTo>
                    <a:cubicBezTo>
                      <a:pt x="52" y="248"/>
                      <a:pt x="51" y="243"/>
                      <a:pt x="48" y="242"/>
                    </a:cubicBezTo>
                    <a:cubicBezTo>
                      <a:pt x="45" y="244"/>
                      <a:pt x="44" y="247"/>
                      <a:pt x="39" y="249"/>
                    </a:cubicBez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" name="Freeform 696"/>
              <p:cNvSpPr>
                <a:spLocks/>
              </p:cNvSpPr>
              <p:nvPr/>
            </p:nvSpPr>
            <p:spPr bwMode="auto">
              <a:xfrm>
                <a:off x="3563826" y="2975604"/>
                <a:ext cx="70818" cy="3244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6" y="2"/>
                  </a:cxn>
                  <a:cxn ang="0">
                    <a:pos x="30" y="12"/>
                  </a:cxn>
                  <a:cxn ang="0">
                    <a:pos x="1" y="11"/>
                  </a:cxn>
                  <a:cxn ang="0">
                    <a:pos x="0" y="4"/>
                  </a:cxn>
                </a:cxnLst>
                <a:rect l="0" t="0" r="r" b="b"/>
                <a:pathLst>
                  <a:path w="32" h="15">
                    <a:moveTo>
                      <a:pt x="0" y="4"/>
                    </a:moveTo>
                    <a:cubicBezTo>
                      <a:pt x="0" y="4"/>
                      <a:pt x="18" y="0"/>
                      <a:pt x="26" y="2"/>
                    </a:cubicBezTo>
                    <a:cubicBezTo>
                      <a:pt x="32" y="5"/>
                      <a:pt x="31" y="10"/>
                      <a:pt x="30" y="12"/>
                    </a:cubicBezTo>
                    <a:cubicBezTo>
                      <a:pt x="28" y="15"/>
                      <a:pt x="5" y="11"/>
                      <a:pt x="1" y="11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D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" name="Freeform 697"/>
              <p:cNvSpPr>
                <a:spLocks/>
              </p:cNvSpPr>
              <p:nvPr/>
            </p:nvSpPr>
            <p:spPr bwMode="auto">
              <a:xfrm>
                <a:off x="3615205" y="2994575"/>
                <a:ext cx="5901" cy="1032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3" y="4"/>
                      <a:pt x="4" y="3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Freeform 698"/>
              <p:cNvSpPr>
                <a:spLocks/>
              </p:cNvSpPr>
              <p:nvPr/>
            </p:nvSpPr>
            <p:spPr bwMode="auto">
              <a:xfrm>
                <a:off x="3608716" y="2991587"/>
                <a:ext cx="7377" cy="1327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5"/>
                  </a:cxn>
                  <a:cxn ang="0">
                    <a:pos x="3" y="2"/>
                  </a:cxn>
                  <a:cxn ang="0">
                    <a:pos x="1" y="1"/>
                  </a:cxn>
                  <a:cxn ang="0">
                    <a:pos x="0" y="3"/>
                  </a:cxn>
                </a:cxnLst>
                <a:rect l="0" t="0" r="r" b="b"/>
                <a:pathLst>
                  <a:path w="3" h="5">
                    <a:moveTo>
                      <a:pt x="0" y="3"/>
                    </a:moveTo>
                    <a:cubicBezTo>
                      <a:pt x="0" y="4"/>
                      <a:pt x="1" y="5"/>
                      <a:pt x="2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" name="Freeform 699"/>
              <p:cNvSpPr>
                <a:spLocks/>
              </p:cNvSpPr>
              <p:nvPr/>
            </p:nvSpPr>
            <p:spPr bwMode="auto">
              <a:xfrm>
                <a:off x="3597570" y="2991269"/>
                <a:ext cx="8852" cy="1032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4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" name="Freeform 700"/>
              <p:cNvSpPr>
                <a:spLocks/>
              </p:cNvSpPr>
              <p:nvPr/>
            </p:nvSpPr>
            <p:spPr bwMode="auto">
              <a:xfrm>
                <a:off x="3579730" y="2993192"/>
                <a:ext cx="7376" cy="1032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Freeform 701"/>
              <p:cNvSpPr>
                <a:spLocks/>
              </p:cNvSpPr>
              <p:nvPr/>
            </p:nvSpPr>
            <p:spPr bwMode="auto">
              <a:xfrm>
                <a:off x="3566777" y="2990356"/>
                <a:ext cx="8852" cy="1032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2" y="4"/>
                    </a:cubicBezTo>
                    <a:cubicBezTo>
                      <a:pt x="3" y="3"/>
                      <a:pt x="4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雷奥与狗0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30" b="5785"/>
          <a:stretch>
            <a:fillRect/>
          </a:stretch>
        </p:blipFill>
        <p:spPr bwMode="auto">
          <a:xfrm>
            <a:off x="2643188" y="285750"/>
            <a:ext cx="5459412" cy="618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15063" y="6357938"/>
            <a:ext cx="2786062" cy="3238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1500">
                <a:effectLst>
                  <a:outerShdw blurRad="38100" dist="38100" dir="2700000" algn="tl">
                    <a:srgbClr val="DDDDDD"/>
                  </a:outerShdw>
                </a:effectLst>
                <a:latin typeface="华文新魏" charset="0"/>
                <a:ea typeface="华文新魏" charset="0"/>
                <a:cs typeface="华文新魏" charset="0"/>
              </a:rPr>
              <a:t>幼儿园游戏探究活动 大班上册</a:t>
            </a:r>
          </a:p>
        </p:txBody>
      </p:sp>
      <p:grpSp>
        <p:nvGrpSpPr>
          <p:cNvPr id="45060" name="组合 66"/>
          <p:cNvGrpSpPr>
            <a:grpSpLocks/>
          </p:cNvGrpSpPr>
          <p:nvPr/>
        </p:nvGrpSpPr>
        <p:grpSpPr bwMode="auto">
          <a:xfrm>
            <a:off x="-15875" y="0"/>
            <a:ext cx="1516063" cy="6858000"/>
            <a:chOff x="-15875" y="0"/>
            <a:chExt cx="1516063" cy="6858000"/>
          </a:xfrm>
        </p:grpSpPr>
        <p:sp>
          <p:nvSpPr>
            <p:cNvPr id="5" name="矩形 4"/>
            <p:cNvSpPr/>
            <p:nvPr/>
          </p:nvSpPr>
          <p:spPr>
            <a:xfrm flipV="1">
              <a:off x="-15875" y="0"/>
              <a:ext cx="1516063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45062" name="矩形 6"/>
            <p:cNvSpPr>
              <a:spLocks noChangeArrowheads="1"/>
            </p:cNvSpPr>
            <p:nvPr/>
          </p:nvSpPr>
          <p:spPr bwMode="auto">
            <a:xfrm>
              <a:off x="357188" y="428625"/>
              <a:ext cx="714375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4800" b="1">
                  <a:solidFill>
                    <a:schemeClr val="bg1"/>
                  </a:solidFill>
                  <a:latin typeface="方正正粗黑简体" charset="0"/>
                  <a:ea typeface="方正正粗黑简体" charset="0"/>
                  <a:cs typeface="方正正粗黑简体" charset="0"/>
                </a:rPr>
                <a:t>生气汤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1454150" y="0"/>
              <a:ext cx="46038" cy="6858000"/>
            </a:xfrm>
            <a:prstGeom prst="rect">
              <a:avLst/>
            </a:prstGeom>
            <a:solidFill>
              <a:srgbClr val="2D7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grpSp>
          <p:nvGrpSpPr>
            <p:cNvPr id="45064" name="Group 280"/>
            <p:cNvGrpSpPr>
              <a:grpSpLocks/>
            </p:cNvGrpSpPr>
            <p:nvPr/>
          </p:nvGrpSpPr>
          <p:grpSpPr bwMode="auto">
            <a:xfrm rot="900000">
              <a:off x="276077" y="5037620"/>
              <a:ext cx="920762" cy="1408690"/>
              <a:chOff x="3524440" y="2612395"/>
              <a:chExt cx="855725" cy="1308656"/>
            </a:xfrm>
          </p:grpSpPr>
          <p:sp>
            <p:nvSpPr>
              <p:cNvPr id="9" name="Freeform 671"/>
              <p:cNvSpPr>
                <a:spLocks/>
              </p:cNvSpPr>
              <p:nvPr/>
            </p:nvSpPr>
            <p:spPr bwMode="auto">
              <a:xfrm>
                <a:off x="4229419" y="2971364"/>
                <a:ext cx="134258" cy="166649"/>
              </a:xfrm>
              <a:custGeom>
                <a:avLst/>
                <a:gdLst/>
                <a:ahLst/>
                <a:cxnLst>
                  <a:cxn ang="0">
                    <a:pos x="49" y="23"/>
                  </a:cxn>
                  <a:cxn ang="0">
                    <a:pos x="45" y="14"/>
                  </a:cxn>
                  <a:cxn ang="0">
                    <a:pos x="22" y="22"/>
                  </a:cxn>
                  <a:cxn ang="0">
                    <a:pos x="24" y="14"/>
                  </a:cxn>
                  <a:cxn ang="0">
                    <a:pos x="25" y="8"/>
                  </a:cxn>
                  <a:cxn ang="0">
                    <a:pos x="15" y="6"/>
                  </a:cxn>
                  <a:cxn ang="0">
                    <a:pos x="10" y="21"/>
                  </a:cxn>
                  <a:cxn ang="0">
                    <a:pos x="5" y="28"/>
                  </a:cxn>
                  <a:cxn ang="0">
                    <a:pos x="5" y="33"/>
                  </a:cxn>
                  <a:cxn ang="0">
                    <a:pos x="4" y="34"/>
                  </a:cxn>
                  <a:cxn ang="0">
                    <a:pos x="3" y="54"/>
                  </a:cxn>
                  <a:cxn ang="0">
                    <a:pos x="15" y="58"/>
                  </a:cxn>
                  <a:cxn ang="0">
                    <a:pos x="18" y="60"/>
                  </a:cxn>
                  <a:cxn ang="0">
                    <a:pos x="32" y="71"/>
                  </a:cxn>
                  <a:cxn ang="0">
                    <a:pos x="40" y="64"/>
                  </a:cxn>
                  <a:cxn ang="0">
                    <a:pos x="40" y="64"/>
                  </a:cxn>
                  <a:cxn ang="0">
                    <a:pos x="32" y="55"/>
                  </a:cxn>
                  <a:cxn ang="0">
                    <a:pos x="31" y="52"/>
                  </a:cxn>
                  <a:cxn ang="0">
                    <a:pos x="31" y="52"/>
                  </a:cxn>
                  <a:cxn ang="0">
                    <a:pos x="50" y="58"/>
                  </a:cxn>
                  <a:cxn ang="0">
                    <a:pos x="53" y="46"/>
                  </a:cxn>
                  <a:cxn ang="0">
                    <a:pos x="38" y="42"/>
                  </a:cxn>
                  <a:cxn ang="0">
                    <a:pos x="39" y="42"/>
                  </a:cxn>
                  <a:cxn ang="0">
                    <a:pos x="43" y="41"/>
                  </a:cxn>
                  <a:cxn ang="0">
                    <a:pos x="48" y="39"/>
                  </a:cxn>
                  <a:cxn ang="0">
                    <a:pos x="54" y="38"/>
                  </a:cxn>
                  <a:cxn ang="0">
                    <a:pos x="55" y="27"/>
                  </a:cxn>
                  <a:cxn ang="0">
                    <a:pos x="46" y="27"/>
                  </a:cxn>
                  <a:cxn ang="0">
                    <a:pos x="43" y="28"/>
                  </a:cxn>
                  <a:cxn ang="0">
                    <a:pos x="40" y="29"/>
                  </a:cxn>
                  <a:cxn ang="0">
                    <a:pos x="49" y="23"/>
                  </a:cxn>
                </a:cxnLst>
                <a:rect l="0" t="0" r="r" b="b"/>
                <a:pathLst>
                  <a:path w="60" h="75">
                    <a:moveTo>
                      <a:pt x="49" y="23"/>
                    </a:moveTo>
                    <a:cubicBezTo>
                      <a:pt x="53" y="19"/>
                      <a:pt x="49" y="14"/>
                      <a:pt x="45" y="14"/>
                    </a:cubicBezTo>
                    <a:cubicBezTo>
                      <a:pt x="37" y="14"/>
                      <a:pt x="30" y="18"/>
                      <a:pt x="22" y="22"/>
                    </a:cubicBezTo>
                    <a:cubicBezTo>
                      <a:pt x="23" y="19"/>
                      <a:pt x="24" y="17"/>
                      <a:pt x="24" y="14"/>
                    </a:cubicBezTo>
                    <a:cubicBezTo>
                      <a:pt x="25" y="12"/>
                      <a:pt x="25" y="10"/>
                      <a:pt x="25" y="8"/>
                    </a:cubicBezTo>
                    <a:cubicBezTo>
                      <a:pt x="26" y="2"/>
                      <a:pt x="16" y="0"/>
                      <a:pt x="15" y="6"/>
                    </a:cubicBezTo>
                    <a:cubicBezTo>
                      <a:pt x="14" y="12"/>
                      <a:pt x="12" y="16"/>
                      <a:pt x="10" y="21"/>
                    </a:cubicBezTo>
                    <a:cubicBezTo>
                      <a:pt x="9" y="24"/>
                      <a:pt x="7" y="26"/>
                      <a:pt x="5" y="28"/>
                    </a:cubicBezTo>
                    <a:cubicBezTo>
                      <a:pt x="3" y="30"/>
                      <a:pt x="4" y="32"/>
                      <a:pt x="5" y="33"/>
                    </a:cubicBezTo>
                    <a:cubicBezTo>
                      <a:pt x="5" y="34"/>
                      <a:pt x="5" y="34"/>
                      <a:pt x="4" y="34"/>
                    </a:cubicBezTo>
                    <a:cubicBezTo>
                      <a:pt x="3" y="39"/>
                      <a:pt x="0" y="50"/>
                      <a:pt x="3" y="54"/>
                    </a:cubicBezTo>
                    <a:cubicBezTo>
                      <a:pt x="5" y="58"/>
                      <a:pt x="10" y="58"/>
                      <a:pt x="15" y="58"/>
                    </a:cubicBezTo>
                    <a:cubicBezTo>
                      <a:pt x="16" y="59"/>
                      <a:pt x="16" y="60"/>
                      <a:pt x="18" y="60"/>
                    </a:cubicBezTo>
                    <a:cubicBezTo>
                      <a:pt x="24" y="62"/>
                      <a:pt x="27" y="67"/>
                      <a:pt x="32" y="71"/>
                    </a:cubicBezTo>
                    <a:cubicBezTo>
                      <a:pt x="36" y="75"/>
                      <a:pt x="42" y="69"/>
                      <a:pt x="40" y="64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7" y="60"/>
                      <a:pt x="35" y="57"/>
                      <a:pt x="32" y="55"/>
                    </a:cubicBezTo>
                    <a:cubicBezTo>
                      <a:pt x="32" y="54"/>
                      <a:pt x="31" y="53"/>
                      <a:pt x="31" y="52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37" y="53"/>
                      <a:pt x="44" y="56"/>
                      <a:pt x="50" y="58"/>
                    </a:cubicBezTo>
                    <a:cubicBezTo>
                      <a:pt x="58" y="60"/>
                      <a:pt x="60" y="48"/>
                      <a:pt x="53" y="46"/>
                    </a:cubicBezTo>
                    <a:cubicBezTo>
                      <a:pt x="48" y="45"/>
                      <a:pt x="43" y="43"/>
                      <a:pt x="38" y="42"/>
                    </a:cubicBezTo>
                    <a:cubicBezTo>
                      <a:pt x="38" y="42"/>
                      <a:pt x="39" y="42"/>
                      <a:pt x="39" y="42"/>
                    </a:cubicBezTo>
                    <a:cubicBezTo>
                      <a:pt x="40" y="42"/>
                      <a:pt x="42" y="42"/>
                      <a:pt x="43" y="41"/>
                    </a:cubicBezTo>
                    <a:cubicBezTo>
                      <a:pt x="44" y="41"/>
                      <a:pt x="46" y="40"/>
                      <a:pt x="48" y="39"/>
                    </a:cubicBezTo>
                    <a:cubicBezTo>
                      <a:pt x="51" y="39"/>
                      <a:pt x="53" y="38"/>
                      <a:pt x="54" y="38"/>
                    </a:cubicBezTo>
                    <a:cubicBezTo>
                      <a:pt x="60" y="37"/>
                      <a:pt x="60" y="29"/>
                      <a:pt x="55" y="27"/>
                    </a:cubicBezTo>
                    <a:cubicBezTo>
                      <a:pt x="51" y="25"/>
                      <a:pt x="49" y="26"/>
                      <a:pt x="46" y="27"/>
                    </a:cubicBezTo>
                    <a:cubicBezTo>
                      <a:pt x="45" y="27"/>
                      <a:pt x="44" y="28"/>
                      <a:pt x="43" y="28"/>
                    </a:cubicBezTo>
                    <a:cubicBezTo>
                      <a:pt x="42" y="28"/>
                      <a:pt x="41" y="29"/>
                      <a:pt x="40" y="29"/>
                    </a:cubicBezTo>
                    <a:cubicBezTo>
                      <a:pt x="44" y="27"/>
                      <a:pt x="47" y="25"/>
                      <a:pt x="49" y="2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" name="Freeform 672"/>
              <p:cNvSpPr>
                <a:spLocks/>
              </p:cNvSpPr>
              <p:nvPr/>
            </p:nvSpPr>
            <p:spPr bwMode="auto">
              <a:xfrm>
                <a:off x="3559656" y="3385250"/>
                <a:ext cx="137209" cy="153376"/>
              </a:xfrm>
              <a:custGeom>
                <a:avLst/>
                <a:gdLst/>
                <a:ahLst/>
                <a:cxnLst>
                  <a:cxn ang="0">
                    <a:pos x="7" y="41"/>
                  </a:cxn>
                  <a:cxn ang="0">
                    <a:pos x="2" y="32"/>
                  </a:cxn>
                  <a:cxn ang="0">
                    <a:pos x="22" y="17"/>
                  </a:cxn>
                  <a:cxn ang="0">
                    <a:pos x="14" y="15"/>
                  </a:cxn>
                  <a:cxn ang="0">
                    <a:pos x="9" y="12"/>
                  </a:cxn>
                  <a:cxn ang="0">
                    <a:pos x="13" y="2"/>
                  </a:cxn>
                  <a:cxn ang="0">
                    <a:pos x="28" y="7"/>
                  </a:cxn>
                  <a:cxn ang="0">
                    <a:pos x="36" y="6"/>
                  </a:cxn>
                  <a:cxn ang="0">
                    <a:pos x="41" y="9"/>
                  </a:cxn>
                  <a:cxn ang="0">
                    <a:pos x="42" y="9"/>
                  </a:cxn>
                  <a:cxn ang="0">
                    <a:pos x="59" y="19"/>
                  </a:cxn>
                  <a:cxn ang="0">
                    <a:pos x="55" y="31"/>
                  </a:cxn>
                  <a:cxn ang="0">
                    <a:pos x="56" y="35"/>
                  </a:cxn>
                  <a:cxn ang="0">
                    <a:pos x="57" y="53"/>
                  </a:cxn>
                  <a:cxn ang="0">
                    <a:pos x="47" y="56"/>
                  </a:cxn>
                  <a:cxn ang="0">
                    <a:pos x="47" y="56"/>
                  </a:cxn>
                  <a:cxn ang="0">
                    <a:pos x="44" y="44"/>
                  </a:cxn>
                  <a:cxn ang="0">
                    <a:pos x="42" y="41"/>
                  </a:cxn>
                  <a:cxn ang="0">
                    <a:pos x="42" y="41"/>
                  </a:cxn>
                  <a:cxn ang="0">
                    <a:pos x="36" y="61"/>
                  </a:cxn>
                  <a:cxn ang="0">
                    <a:pos x="25" y="56"/>
                  </a:cxn>
                  <a:cxn ang="0">
                    <a:pos x="30" y="42"/>
                  </a:cxn>
                  <a:cxn ang="0">
                    <a:pos x="29" y="42"/>
                  </a:cxn>
                  <a:cxn ang="0">
                    <a:pos x="26" y="46"/>
                  </a:cxn>
                  <a:cxn ang="0">
                    <a:pos x="22" y="48"/>
                  </a:cxn>
                  <a:cxn ang="0">
                    <a:pos x="17" y="53"/>
                  </a:cxn>
                  <a:cxn ang="0">
                    <a:pos x="8" y="48"/>
                  </a:cxn>
                  <a:cxn ang="0">
                    <a:pos x="13" y="40"/>
                  </a:cxn>
                  <a:cxn ang="0">
                    <a:pos x="16" y="38"/>
                  </a:cxn>
                  <a:cxn ang="0">
                    <a:pos x="17" y="36"/>
                  </a:cxn>
                  <a:cxn ang="0">
                    <a:pos x="7" y="41"/>
                  </a:cxn>
                </a:cxnLst>
                <a:rect l="0" t="0" r="r" b="b"/>
                <a:pathLst>
                  <a:path w="61" h="68">
                    <a:moveTo>
                      <a:pt x="7" y="41"/>
                    </a:moveTo>
                    <a:cubicBezTo>
                      <a:pt x="2" y="42"/>
                      <a:pt x="0" y="36"/>
                      <a:pt x="2" y="32"/>
                    </a:cubicBezTo>
                    <a:cubicBezTo>
                      <a:pt x="7" y="25"/>
                      <a:pt x="14" y="22"/>
                      <a:pt x="22" y="17"/>
                    </a:cubicBezTo>
                    <a:cubicBezTo>
                      <a:pt x="19" y="17"/>
                      <a:pt x="17" y="16"/>
                      <a:pt x="14" y="15"/>
                    </a:cubicBezTo>
                    <a:cubicBezTo>
                      <a:pt x="12" y="14"/>
                      <a:pt x="11" y="13"/>
                      <a:pt x="9" y="12"/>
                    </a:cubicBezTo>
                    <a:cubicBezTo>
                      <a:pt x="3" y="9"/>
                      <a:pt x="7" y="0"/>
                      <a:pt x="13" y="2"/>
                    </a:cubicBezTo>
                    <a:cubicBezTo>
                      <a:pt x="18" y="5"/>
                      <a:pt x="23" y="6"/>
                      <a:pt x="28" y="7"/>
                    </a:cubicBezTo>
                    <a:cubicBezTo>
                      <a:pt x="31" y="7"/>
                      <a:pt x="34" y="7"/>
                      <a:pt x="36" y="6"/>
                    </a:cubicBezTo>
                    <a:cubicBezTo>
                      <a:pt x="39" y="6"/>
                      <a:pt x="40" y="7"/>
                      <a:pt x="41" y="9"/>
                    </a:cubicBezTo>
                    <a:cubicBezTo>
                      <a:pt x="41" y="9"/>
                      <a:pt x="42" y="9"/>
                      <a:pt x="42" y="9"/>
                    </a:cubicBezTo>
                    <a:cubicBezTo>
                      <a:pt x="46" y="11"/>
                      <a:pt x="57" y="15"/>
                      <a:pt x="59" y="19"/>
                    </a:cubicBezTo>
                    <a:cubicBezTo>
                      <a:pt x="61" y="23"/>
                      <a:pt x="58" y="28"/>
                      <a:pt x="55" y="31"/>
                    </a:cubicBezTo>
                    <a:cubicBezTo>
                      <a:pt x="56" y="32"/>
                      <a:pt x="56" y="34"/>
                      <a:pt x="56" y="35"/>
                    </a:cubicBezTo>
                    <a:cubicBezTo>
                      <a:pt x="54" y="41"/>
                      <a:pt x="56" y="46"/>
                      <a:pt x="57" y="53"/>
                    </a:cubicBezTo>
                    <a:cubicBezTo>
                      <a:pt x="58" y="59"/>
                      <a:pt x="50" y="61"/>
                      <a:pt x="47" y="56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5" y="51"/>
                      <a:pt x="44" y="48"/>
                      <a:pt x="44" y="44"/>
                    </a:cubicBezTo>
                    <a:cubicBezTo>
                      <a:pt x="43" y="43"/>
                      <a:pt x="43" y="42"/>
                      <a:pt x="42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39" y="47"/>
                      <a:pt x="38" y="55"/>
                      <a:pt x="36" y="61"/>
                    </a:cubicBezTo>
                    <a:cubicBezTo>
                      <a:pt x="34" y="68"/>
                      <a:pt x="22" y="64"/>
                      <a:pt x="25" y="56"/>
                    </a:cubicBezTo>
                    <a:cubicBezTo>
                      <a:pt x="27" y="52"/>
                      <a:pt x="28" y="47"/>
                      <a:pt x="30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8" y="44"/>
                      <a:pt x="27" y="45"/>
                      <a:pt x="26" y="46"/>
                    </a:cubicBezTo>
                    <a:cubicBezTo>
                      <a:pt x="26" y="46"/>
                      <a:pt x="23" y="48"/>
                      <a:pt x="22" y="48"/>
                    </a:cubicBezTo>
                    <a:cubicBezTo>
                      <a:pt x="20" y="51"/>
                      <a:pt x="18" y="52"/>
                      <a:pt x="17" y="53"/>
                    </a:cubicBezTo>
                    <a:cubicBezTo>
                      <a:pt x="14" y="57"/>
                      <a:pt x="7" y="53"/>
                      <a:pt x="8" y="48"/>
                    </a:cubicBezTo>
                    <a:cubicBezTo>
                      <a:pt x="9" y="43"/>
                      <a:pt x="11" y="42"/>
                      <a:pt x="13" y="40"/>
                    </a:cubicBezTo>
                    <a:cubicBezTo>
                      <a:pt x="14" y="39"/>
                      <a:pt x="15" y="39"/>
                      <a:pt x="16" y="38"/>
                    </a:cubicBezTo>
                    <a:cubicBezTo>
                      <a:pt x="16" y="37"/>
                      <a:pt x="17" y="37"/>
                      <a:pt x="17" y="36"/>
                    </a:cubicBezTo>
                    <a:cubicBezTo>
                      <a:pt x="14" y="38"/>
                      <a:pt x="11" y="40"/>
                      <a:pt x="7" y="4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" name="Freeform 673"/>
              <p:cNvSpPr>
                <a:spLocks/>
              </p:cNvSpPr>
              <p:nvPr/>
            </p:nvSpPr>
            <p:spPr bwMode="auto">
              <a:xfrm>
                <a:off x="4153411" y="3540627"/>
                <a:ext cx="210977" cy="274307"/>
              </a:xfrm>
              <a:custGeom>
                <a:avLst/>
                <a:gdLst/>
                <a:ahLst/>
                <a:cxnLst>
                  <a:cxn ang="0">
                    <a:pos x="73" y="93"/>
                  </a:cxn>
                  <a:cxn ang="0">
                    <a:pos x="72" y="91"/>
                  </a:cxn>
                  <a:cxn ang="0">
                    <a:pos x="28" y="10"/>
                  </a:cxn>
                  <a:cxn ang="0">
                    <a:pos x="22" y="9"/>
                  </a:cxn>
                  <a:cxn ang="0">
                    <a:pos x="18" y="6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2" y="10"/>
                  </a:cxn>
                  <a:cxn ang="0">
                    <a:pos x="29" y="60"/>
                  </a:cxn>
                  <a:cxn ang="0">
                    <a:pos x="46" y="97"/>
                  </a:cxn>
                  <a:cxn ang="0">
                    <a:pos x="46" y="97"/>
                  </a:cxn>
                  <a:cxn ang="0">
                    <a:pos x="48" y="103"/>
                  </a:cxn>
                  <a:cxn ang="0">
                    <a:pos x="50" y="106"/>
                  </a:cxn>
                  <a:cxn ang="0">
                    <a:pos x="52" y="110"/>
                  </a:cxn>
                  <a:cxn ang="0">
                    <a:pos x="59" y="120"/>
                  </a:cxn>
                  <a:cxn ang="0">
                    <a:pos x="82" y="112"/>
                  </a:cxn>
                  <a:cxn ang="0">
                    <a:pos x="83" y="112"/>
                  </a:cxn>
                  <a:cxn ang="0">
                    <a:pos x="84" y="112"/>
                  </a:cxn>
                  <a:cxn ang="0">
                    <a:pos x="93" y="104"/>
                  </a:cxn>
                  <a:cxn ang="0">
                    <a:pos x="73" y="93"/>
                  </a:cxn>
                </a:cxnLst>
                <a:rect l="0" t="0" r="r" b="b"/>
                <a:pathLst>
                  <a:path w="96" h="124">
                    <a:moveTo>
                      <a:pt x="73" y="93"/>
                    </a:moveTo>
                    <a:cubicBezTo>
                      <a:pt x="73" y="92"/>
                      <a:pt x="73" y="91"/>
                      <a:pt x="72" y="91"/>
                    </a:cubicBezTo>
                    <a:cubicBezTo>
                      <a:pt x="61" y="62"/>
                      <a:pt x="50" y="32"/>
                      <a:pt x="28" y="10"/>
                    </a:cubicBezTo>
                    <a:cubicBezTo>
                      <a:pt x="26" y="9"/>
                      <a:pt x="24" y="8"/>
                      <a:pt x="22" y="9"/>
                    </a:cubicBezTo>
                    <a:cubicBezTo>
                      <a:pt x="20" y="8"/>
                      <a:pt x="19" y="7"/>
                      <a:pt x="18" y="6"/>
                    </a:cubicBezTo>
                    <a:cubicBezTo>
                      <a:pt x="16" y="4"/>
                      <a:pt x="13" y="4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7" y="0"/>
                      <a:pt x="0" y="5"/>
                      <a:pt x="2" y="10"/>
                    </a:cubicBezTo>
                    <a:cubicBezTo>
                      <a:pt x="11" y="27"/>
                      <a:pt x="21" y="43"/>
                      <a:pt x="29" y="60"/>
                    </a:cubicBezTo>
                    <a:cubicBezTo>
                      <a:pt x="34" y="72"/>
                      <a:pt x="39" y="85"/>
                      <a:pt x="46" y="97"/>
                    </a:cubicBezTo>
                    <a:cubicBezTo>
                      <a:pt x="46" y="97"/>
                      <a:pt x="46" y="97"/>
                      <a:pt x="46" y="97"/>
                    </a:cubicBezTo>
                    <a:cubicBezTo>
                      <a:pt x="47" y="99"/>
                      <a:pt x="48" y="101"/>
                      <a:pt x="48" y="103"/>
                    </a:cubicBezTo>
                    <a:cubicBezTo>
                      <a:pt x="49" y="105"/>
                      <a:pt x="50" y="105"/>
                      <a:pt x="50" y="106"/>
                    </a:cubicBezTo>
                    <a:cubicBezTo>
                      <a:pt x="51" y="107"/>
                      <a:pt x="51" y="109"/>
                      <a:pt x="52" y="110"/>
                    </a:cubicBezTo>
                    <a:cubicBezTo>
                      <a:pt x="53" y="115"/>
                      <a:pt x="56" y="118"/>
                      <a:pt x="59" y="120"/>
                    </a:cubicBezTo>
                    <a:cubicBezTo>
                      <a:pt x="68" y="124"/>
                      <a:pt x="75" y="113"/>
                      <a:pt x="82" y="112"/>
                    </a:cubicBezTo>
                    <a:cubicBezTo>
                      <a:pt x="83" y="112"/>
                      <a:pt x="83" y="112"/>
                      <a:pt x="83" y="112"/>
                    </a:cubicBezTo>
                    <a:cubicBezTo>
                      <a:pt x="83" y="112"/>
                      <a:pt x="84" y="112"/>
                      <a:pt x="84" y="112"/>
                    </a:cubicBezTo>
                    <a:cubicBezTo>
                      <a:pt x="88" y="111"/>
                      <a:pt x="92" y="108"/>
                      <a:pt x="93" y="104"/>
                    </a:cubicBezTo>
                    <a:cubicBezTo>
                      <a:pt x="96" y="91"/>
                      <a:pt x="80" y="94"/>
                      <a:pt x="73" y="9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Freeform 674"/>
              <p:cNvSpPr>
                <a:spLocks/>
              </p:cNvSpPr>
              <p:nvPr/>
            </p:nvSpPr>
            <p:spPr bwMode="auto">
              <a:xfrm>
                <a:off x="4254801" y="3728513"/>
                <a:ext cx="123931" cy="119457"/>
              </a:xfrm>
              <a:custGeom>
                <a:avLst/>
                <a:gdLst/>
                <a:ahLst/>
                <a:cxnLst>
                  <a:cxn ang="0">
                    <a:pos x="50" y="3"/>
                  </a:cxn>
                  <a:cxn ang="0">
                    <a:pos x="39" y="4"/>
                  </a:cxn>
                  <a:cxn ang="0">
                    <a:pos x="25" y="12"/>
                  </a:cxn>
                  <a:cxn ang="0">
                    <a:pos x="24" y="15"/>
                  </a:cxn>
                  <a:cxn ang="0">
                    <a:pos x="17" y="20"/>
                  </a:cxn>
                  <a:cxn ang="0">
                    <a:pos x="7" y="23"/>
                  </a:cxn>
                  <a:cxn ang="0">
                    <a:pos x="6" y="23"/>
                  </a:cxn>
                  <a:cxn ang="0">
                    <a:pos x="5" y="24"/>
                  </a:cxn>
                  <a:cxn ang="0">
                    <a:pos x="3" y="27"/>
                  </a:cxn>
                  <a:cxn ang="0">
                    <a:pos x="3" y="28"/>
                  </a:cxn>
                  <a:cxn ang="0">
                    <a:pos x="53" y="22"/>
                  </a:cxn>
                  <a:cxn ang="0">
                    <a:pos x="55" y="15"/>
                  </a:cxn>
                  <a:cxn ang="0">
                    <a:pos x="56" y="12"/>
                  </a:cxn>
                  <a:cxn ang="0">
                    <a:pos x="50" y="3"/>
                  </a:cxn>
                </a:cxnLst>
                <a:rect l="0" t="0" r="r" b="b"/>
                <a:pathLst>
                  <a:path w="56" h="54">
                    <a:moveTo>
                      <a:pt x="50" y="3"/>
                    </a:moveTo>
                    <a:cubicBezTo>
                      <a:pt x="46" y="0"/>
                      <a:pt x="42" y="2"/>
                      <a:pt x="39" y="4"/>
                    </a:cubicBezTo>
                    <a:cubicBezTo>
                      <a:pt x="34" y="6"/>
                      <a:pt x="29" y="8"/>
                      <a:pt x="25" y="12"/>
                    </a:cubicBezTo>
                    <a:cubicBezTo>
                      <a:pt x="25" y="13"/>
                      <a:pt x="24" y="14"/>
                      <a:pt x="24" y="15"/>
                    </a:cubicBezTo>
                    <a:cubicBezTo>
                      <a:pt x="22" y="17"/>
                      <a:pt x="19" y="18"/>
                      <a:pt x="17" y="20"/>
                    </a:cubicBezTo>
                    <a:cubicBezTo>
                      <a:pt x="13" y="20"/>
                      <a:pt x="10" y="21"/>
                      <a:pt x="7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4"/>
                      <a:pt x="5" y="24"/>
                    </a:cubicBezTo>
                    <a:cubicBezTo>
                      <a:pt x="4" y="25"/>
                      <a:pt x="3" y="26"/>
                      <a:pt x="3" y="27"/>
                    </a:cubicBezTo>
                    <a:cubicBezTo>
                      <a:pt x="3" y="27"/>
                      <a:pt x="3" y="28"/>
                      <a:pt x="3" y="28"/>
                    </a:cubicBezTo>
                    <a:cubicBezTo>
                      <a:pt x="0" y="54"/>
                      <a:pt x="45" y="31"/>
                      <a:pt x="53" y="22"/>
                    </a:cubicBezTo>
                    <a:cubicBezTo>
                      <a:pt x="55" y="20"/>
                      <a:pt x="55" y="17"/>
                      <a:pt x="55" y="15"/>
                    </a:cubicBezTo>
                    <a:cubicBezTo>
                      <a:pt x="56" y="14"/>
                      <a:pt x="56" y="13"/>
                      <a:pt x="56" y="12"/>
                    </a:cubicBezTo>
                    <a:cubicBezTo>
                      <a:pt x="55" y="8"/>
                      <a:pt x="53" y="5"/>
                      <a:pt x="50" y="3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Freeform 675"/>
              <p:cNvSpPr>
                <a:spLocks/>
              </p:cNvSpPr>
              <p:nvPr/>
            </p:nvSpPr>
            <p:spPr bwMode="auto">
              <a:xfrm>
                <a:off x="3923497" y="3595826"/>
                <a:ext cx="82621" cy="322974"/>
              </a:xfrm>
              <a:custGeom>
                <a:avLst/>
                <a:gdLst/>
                <a:ahLst/>
                <a:cxnLst>
                  <a:cxn ang="0">
                    <a:pos x="39" y="112"/>
                  </a:cxn>
                  <a:cxn ang="0">
                    <a:pos x="38" y="108"/>
                  </a:cxn>
                  <a:cxn ang="0">
                    <a:pos x="37" y="98"/>
                  </a:cxn>
                  <a:cxn ang="0">
                    <a:pos x="34" y="45"/>
                  </a:cxn>
                  <a:cxn ang="0">
                    <a:pos x="34" y="6"/>
                  </a:cxn>
                  <a:cxn ang="0">
                    <a:pos x="26" y="2"/>
                  </a:cxn>
                  <a:cxn ang="0">
                    <a:pos x="17" y="1"/>
                  </a:cxn>
                  <a:cxn ang="0">
                    <a:pos x="11" y="2"/>
                  </a:cxn>
                  <a:cxn ang="0">
                    <a:pos x="4" y="38"/>
                  </a:cxn>
                  <a:cxn ang="0">
                    <a:pos x="5" y="73"/>
                  </a:cxn>
                  <a:cxn ang="0">
                    <a:pos x="5" y="82"/>
                  </a:cxn>
                  <a:cxn ang="0">
                    <a:pos x="14" y="119"/>
                  </a:cxn>
                  <a:cxn ang="0">
                    <a:pos x="8" y="123"/>
                  </a:cxn>
                  <a:cxn ang="0">
                    <a:pos x="8" y="123"/>
                  </a:cxn>
                  <a:cxn ang="0">
                    <a:pos x="6" y="124"/>
                  </a:cxn>
                  <a:cxn ang="0">
                    <a:pos x="0" y="135"/>
                  </a:cxn>
                  <a:cxn ang="0">
                    <a:pos x="10" y="144"/>
                  </a:cxn>
                  <a:cxn ang="0">
                    <a:pos x="24" y="141"/>
                  </a:cxn>
                  <a:cxn ang="0">
                    <a:pos x="32" y="134"/>
                  </a:cxn>
                  <a:cxn ang="0">
                    <a:pos x="40" y="124"/>
                  </a:cxn>
                  <a:cxn ang="0">
                    <a:pos x="39" y="112"/>
                  </a:cxn>
                </a:cxnLst>
                <a:rect l="0" t="0" r="r" b="b"/>
                <a:pathLst>
                  <a:path w="40" h="145">
                    <a:moveTo>
                      <a:pt x="39" y="112"/>
                    </a:moveTo>
                    <a:cubicBezTo>
                      <a:pt x="38" y="110"/>
                      <a:pt x="38" y="109"/>
                      <a:pt x="38" y="108"/>
                    </a:cubicBezTo>
                    <a:cubicBezTo>
                      <a:pt x="38" y="104"/>
                      <a:pt x="37" y="101"/>
                      <a:pt x="37" y="98"/>
                    </a:cubicBezTo>
                    <a:cubicBezTo>
                      <a:pt x="37" y="97"/>
                      <a:pt x="34" y="62"/>
                      <a:pt x="34" y="45"/>
                    </a:cubicBezTo>
                    <a:cubicBezTo>
                      <a:pt x="35" y="32"/>
                      <a:pt x="38" y="19"/>
                      <a:pt x="34" y="6"/>
                    </a:cubicBezTo>
                    <a:cubicBezTo>
                      <a:pt x="33" y="2"/>
                      <a:pt x="29" y="1"/>
                      <a:pt x="26" y="2"/>
                    </a:cubicBezTo>
                    <a:cubicBezTo>
                      <a:pt x="24" y="0"/>
                      <a:pt x="20" y="0"/>
                      <a:pt x="17" y="1"/>
                    </a:cubicBezTo>
                    <a:cubicBezTo>
                      <a:pt x="15" y="0"/>
                      <a:pt x="13" y="1"/>
                      <a:pt x="11" y="2"/>
                    </a:cubicBezTo>
                    <a:cubicBezTo>
                      <a:pt x="1" y="9"/>
                      <a:pt x="4" y="28"/>
                      <a:pt x="4" y="38"/>
                    </a:cubicBezTo>
                    <a:cubicBezTo>
                      <a:pt x="5" y="50"/>
                      <a:pt x="4" y="61"/>
                      <a:pt x="5" y="73"/>
                    </a:cubicBezTo>
                    <a:cubicBezTo>
                      <a:pt x="5" y="76"/>
                      <a:pt x="5" y="80"/>
                      <a:pt x="5" y="82"/>
                    </a:cubicBezTo>
                    <a:cubicBezTo>
                      <a:pt x="4" y="91"/>
                      <a:pt x="14" y="119"/>
                      <a:pt x="14" y="119"/>
                    </a:cubicBezTo>
                    <a:cubicBezTo>
                      <a:pt x="14" y="119"/>
                      <a:pt x="10" y="122"/>
                      <a:pt x="8" y="123"/>
                    </a:cubicBezTo>
                    <a:cubicBezTo>
                      <a:pt x="8" y="123"/>
                      <a:pt x="8" y="123"/>
                      <a:pt x="8" y="123"/>
                    </a:cubicBezTo>
                    <a:cubicBezTo>
                      <a:pt x="7" y="123"/>
                      <a:pt x="7" y="123"/>
                      <a:pt x="6" y="124"/>
                    </a:cubicBezTo>
                    <a:cubicBezTo>
                      <a:pt x="2" y="126"/>
                      <a:pt x="0" y="130"/>
                      <a:pt x="0" y="135"/>
                    </a:cubicBezTo>
                    <a:cubicBezTo>
                      <a:pt x="1" y="141"/>
                      <a:pt x="6" y="143"/>
                      <a:pt x="10" y="144"/>
                    </a:cubicBezTo>
                    <a:cubicBezTo>
                      <a:pt x="15" y="145"/>
                      <a:pt x="20" y="144"/>
                      <a:pt x="24" y="141"/>
                    </a:cubicBezTo>
                    <a:cubicBezTo>
                      <a:pt x="26" y="140"/>
                      <a:pt x="32" y="134"/>
                      <a:pt x="32" y="134"/>
                    </a:cubicBezTo>
                    <a:cubicBezTo>
                      <a:pt x="35" y="133"/>
                      <a:pt x="39" y="125"/>
                      <a:pt x="40" y="124"/>
                    </a:cubicBezTo>
                    <a:cubicBezTo>
                      <a:pt x="40" y="121"/>
                      <a:pt x="39" y="113"/>
                      <a:pt x="39" y="112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Freeform 676"/>
              <p:cNvSpPr>
                <a:spLocks/>
              </p:cNvSpPr>
              <p:nvPr/>
            </p:nvSpPr>
            <p:spPr bwMode="auto">
              <a:xfrm>
                <a:off x="3895938" y="3845855"/>
                <a:ext cx="153438" cy="75213"/>
              </a:xfrm>
              <a:custGeom>
                <a:avLst/>
                <a:gdLst/>
                <a:ahLst/>
                <a:cxnLst>
                  <a:cxn ang="0">
                    <a:pos x="3" y="28"/>
                  </a:cxn>
                  <a:cxn ang="0">
                    <a:pos x="5" y="31"/>
                  </a:cxn>
                  <a:cxn ang="0">
                    <a:pos x="12" y="33"/>
                  </a:cxn>
                  <a:cxn ang="0">
                    <a:pos x="50" y="4"/>
                  </a:cxn>
                  <a:cxn ang="0">
                    <a:pos x="49" y="0"/>
                  </a:cxn>
                  <a:cxn ang="0">
                    <a:pos x="42" y="6"/>
                  </a:cxn>
                  <a:cxn ang="0">
                    <a:pos x="25" y="9"/>
                  </a:cxn>
                  <a:cxn ang="0">
                    <a:pos x="22" y="7"/>
                  </a:cxn>
                  <a:cxn ang="0">
                    <a:pos x="10" y="9"/>
                  </a:cxn>
                  <a:cxn ang="0">
                    <a:pos x="1" y="17"/>
                  </a:cxn>
                  <a:cxn ang="0">
                    <a:pos x="3" y="28"/>
                  </a:cxn>
                </a:cxnLst>
                <a:rect l="0" t="0" r="r" b="b"/>
                <a:pathLst>
                  <a:path w="69" h="34">
                    <a:moveTo>
                      <a:pt x="3" y="28"/>
                    </a:moveTo>
                    <a:cubicBezTo>
                      <a:pt x="3" y="29"/>
                      <a:pt x="4" y="30"/>
                      <a:pt x="5" y="31"/>
                    </a:cubicBezTo>
                    <a:cubicBezTo>
                      <a:pt x="7" y="32"/>
                      <a:pt x="9" y="33"/>
                      <a:pt x="12" y="33"/>
                    </a:cubicBezTo>
                    <a:cubicBezTo>
                      <a:pt x="22" y="34"/>
                      <a:pt x="69" y="21"/>
                      <a:pt x="50" y="4"/>
                    </a:cubicBezTo>
                    <a:cubicBezTo>
                      <a:pt x="49" y="4"/>
                      <a:pt x="50" y="2"/>
                      <a:pt x="49" y="0"/>
                    </a:cubicBezTo>
                    <a:cubicBezTo>
                      <a:pt x="48" y="0"/>
                      <a:pt x="43" y="6"/>
                      <a:pt x="42" y="6"/>
                    </a:cubicBezTo>
                    <a:cubicBezTo>
                      <a:pt x="42" y="6"/>
                      <a:pt x="29" y="11"/>
                      <a:pt x="25" y="9"/>
                    </a:cubicBezTo>
                    <a:cubicBezTo>
                      <a:pt x="25" y="8"/>
                      <a:pt x="23" y="7"/>
                      <a:pt x="22" y="7"/>
                    </a:cubicBezTo>
                    <a:cubicBezTo>
                      <a:pt x="17" y="7"/>
                      <a:pt x="14" y="8"/>
                      <a:pt x="10" y="9"/>
                    </a:cubicBezTo>
                    <a:cubicBezTo>
                      <a:pt x="6" y="10"/>
                      <a:pt x="1" y="12"/>
                      <a:pt x="1" y="17"/>
                    </a:cubicBezTo>
                    <a:cubicBezTo>
                      <a:pt x="0" y="20"/>
                      <a:pt x="1" y="25"/>
                      <a:pt x="3" y="2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Freeform 677"/>
              <p:cNvSpPr>
                <a:spLocks/>
              </p:cNvSpPr>
              <p:nvPr/>
            </p:nvSpPr>
            <p:spPr bwMode="auto">
              <a:xfrm>
                <a:off x="3667878" y="3025711"/>
                <a:ext cx="624080" cy="430632"/>
              </a:xfrm>
              <a:custGeom>
                <a:avLst/>
                <a:gdLst/>
                <a:ahLst/>
                <a:cxnLst>
                  <a:cxn ang="0">
                    <a:pos x="246" y="4"/>
                  </a:cxn>
                  <a:cxn ang="0">
                    <a:pos x="264" y="43"/>
                  </a:cxn>
                  <a:cxn ang="0">
                    <a:pos x="166" y="88"/>
                  </a:cxn>
                  <a:cxn ang="0">
                    <a:pos x="210" y="144"/>
                  </a:cxn>
                  <a:cxn ang="0">
                    <a:pos x="110" y="182"/>
                  </a:cxn>
                  <a:cxn ang="0">
                    <a:pos x="96" y="130"/>
                  </a:cxn>
                  <a:cxn ang="0">
                    <a:pos x="26" y="194"/>
                  </a:cxn>
                  <a:cxn ang="0">
                    <a:pos x="0" y="166"/>
                  </a:cxn>
                  <a:cxn ang="0">
                    <a:pos x="113" y="66"/>
                  </a:cxn>
                  <a:cxn ang="0">
                    <a:pos x="246" y="4"/>
                  </a:cxn>
                </a:cxnLst>
                <a:rect l="0" t="0" r="r" b="b"/>
                <a:pathLst>
                  <a:path w="280" h="194">
                    <a:moveTo>
                      <a:pt x="246" y="4"/>
                    </a:moveTo>
                    <a:cubicBezTo>
                      <a:pt x="253" y="0"/>
                      <a:pt x="280" y="38"/>
                      <a:pt x="264" y="43"/>
                    </a:cubicBezTo>
                    <a:cubicBezTo>
                      <a:pt x="262" y="44"/>
                      <a:pt x="166" y="88"/>
                      <a:pt x="166" y="88"/>
                    </a:cubicBezTo>
                    <a:cubicBezTo>
                      <a:pt x="175" y="101"/>
                      <a:pt x="213" y="138"/>
                      <a:pt x="210" y="144"/>
                    </a:cubicBezTo>
                    <a:cubicBezTo>
                      <a:pt x="201" y="162"/>
                      <a:pt x="118" y="194"/>
                      <a:pt x="110" y="182"/>
                    </a:cubicBezTo>
                    <a:cubicBezTo>
                      <a:pt x="96" y="163"/>
                      <a:pt x="102" y="123"/>
                      <a:pt x="96" y="130"/>
                    </a:cubicBezTo>
                    <a:cubicBezTo>
                      <a:pt x="56" y="178"/>
                      <a:pt x="26" y="194"/>
                      <a:pt x="26" y="194"/>
                    </a:cubicBezTo>
                    <a:cubicBezTo>
                      <a:pt x="2" y="189"/>
                      <a:pt x="0" y="166"/>
                      <a:pt x="0" y="166"/>
                    </a:cubicBezTo>
                    <a:cubicBezTo>
                      <a:pt x="55" y="141"/>
                      <a:pt x="82" y="79"/>
                      <a:pt x="113" y="66"/>
                    </a:cubicBezTo>
                    <a:cubicBezTo>
                      <a:pt x="156" y="47"/>
                      <a:pt x="174" y="47"/>
                      <a:pt x="246" y="4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Freeform 678"/>
              <p:cNvSpPr>
                <a:spLocks/>
              </p:cNvSpPr>
              <p:nvPr/>
            </p:nvSpPr>
            <p:spPr bwMode="auto">
              <a:xfrm>
                <a:off x="3875687" y="3197267"/>
                <a:ext cx="414579" cy="468976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8" y="198"/>
                  </a:cxn>
                  <a:cxn ang="0">
                    <a:pos x="82" y="203"/>
                  </a:cxn>
                  <a:cxn ang="0">
                    <a:pos x="173" y="152"/>
                  </a:cxn>
                  <a:cxn ang="0">
                    <a:pos x="185" y="110"/>
                  </a:cxn>
                  <a:cxn ang="0">
                    <a:pos x="76" y="18"/>
                  </a:cxn>
                  <a:cxn ang="0">
                    <a:pos x="0" y="52"/>
                  </a:cxn>
                </a:cxnLst>
                <a:rect l="0" t="0" r="r" b="b"/>
                <a:pathLst>
                  <a:path w="188" h="210">
                    <a:moveTo>
                      <a:pt x="0" y="52"/>
                    </a:moveTo>
                    <a:cubicBezTo>
                      <a:pt x="0" y="52"/>
                      <a:pt x="18" y="163"/>
                      <a:pt x="8" y="198"/>
                    </a:cubicBezTo>
                    <a:cubicBezTo>
                      <a:pt x="5" y="209"/>
                      <a:pt x="63" y="210"/>
                      <a:pt x="82" y="203"/>
                    </a:cubicBezTo>
                    <a:cubicBezTo>
                      <a:pt x="101" y="196"/>
                      <a:pt x="155" y="179"/>
                      <a:pt x="173" y="152"/>
                    </a:cubicBezTo>
                    <a:cubicBezTo>
                      <a:pt x="188" y="129"/>
                      <a:pt x="185" y="110"/>
                      <a:pt x="185" y="110"/>
                    </a:cubicBezTo>
                    <a:cubicBezTo>
                      <a:pt x="161" y="115"/>
                      <a:pt x="76" y="18"/>
                      <a:pt x="76" y="18"/>
                    </a:cubicBezTo>
                    <a:cubicBezTo>
                      <a:pt x="76" y="18"/>
                      <a:pt x="26" y="0"/>
                      <a:pt x="0" y="5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/>
                  </a:gs>
                  <a:gs pos="100000">
                    <a:srgbClr val="00B0F0">
                      <a:lumMod val="60000"/>
                      <a:lumOff val="40000"/>
                    </a:srgbClr>
                  </a:gs>
                </a:gsLst>
                <a:lin ang="27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Freeform 679"/>
              <p:cNvSpPr>
                <a:spLocks noEditPoints="1"/>
              </p:cNvSpPr>
              <p:nvPr/>
            </p:nvSpPr>
            <p:spPr bwMode="auto">
              <a:xfrm>
                <a:off x="3837206" y="3121760"/>
                <a:ext cx="473594" cy="553038"/>
              </a:xfrm>
              <a:custGeom>
                <a:avLst/>
                <a:gdLst/>
                <a:ahLst/>
                <a:cxnLst>
                  <a:cxn ang="0">
                    <a:pos x="90" y="79"/>
                  </a:cxn>
                  <a:cxn ang="0">
                    <a:pos x="101" y="75"/>
                  </a:cxn>
                  <a:cxn ang="0">
                    <a:pos x="83" y="29"/>
                  </a:cxn>
                  <a:cxn ang="0">
                    <a:pos x="68" y="9"/>
                  </a:cxn>
                  <a:cxn ang="0">
                    <a:pos x="73" y="37"/>
                  </a:cxn>
                  <a:cxn ang="0">
                    <a:pos x="90" y="79"/>
                  </a:cxn>
                  <a:cxn ang="0">
                    <a:pos x="33" y="104"/>
                  </a:cxn>
                  <a:cxn ang="0">
                    <a:pos x="45" y="99"/>
                  </a:cxn>
                  <a:cxn ang="0">
                    <a:pos x="33" y="72"/>
                  </a:cxn>
                  <a:cxn ang="0">
                    <a:pos x="13" y="38"/>
                  </a:cxn>
                  <a:cxn ang="0">
                    <a:pos x="3" y="46"/>
                  </a:cxn>
                  <a:cxn ang="0">
                    <a:pos x="20" y="76"/>
                  </a:cxn>
                  <a:cxn ang="0">
                    <a:pos x="33" y="104"/>
                  </a:cxn>
                  <a:cxn ang="0">
                    <a:pos x="200" y="148"/>
                  </a:cxn>
                  <a:cxn ang="0">
                    <a:pos x="120" y="223"/>
                  </a:cxn>
                  <a:cxn ang="0">
                    <a:pos x="61" y="237"/>
                  </a:cxn>
                  <a:cxn ang="0">
                    <a:pos x="28" y="229"/>
                  </a:cxn>
                  <a:cxn ang="0">
                    <a:pos x="23" y="230"/>
                  </a:cxn>
                  <a:cxn ang="0">
                    <a:pos x="27" y="238"/>
                  </a:cxn>
                  <a:cxn ang="0">
                    <a:pos x="37" y="244"/>
                  </a:cxn>
                  <a:cxn ang="0">
                    <a:pos x="72" y="247"/>
                  </a:cxn>
                  <a:cxn ang="0">
                    <a:pos x="138" y="227"/>
                  </a:cxn>
                  <a:cxn ang="0">
                    <a:pos x="211" y="147"/>
                  </a:cxn>
                  <a:cxn ang="0">
                    <a:pos x="200" y="148"/>
                  </a:cxn>
                </a:cxnLst>
                <a:rect l="0" t="0" r="r" b="b"/>
                <a:pathLst>
                  <a:path w="214" h="248">
                    <a:moveTo>
                      <a:pt x="90" y="79"/>
                    </a:moveTo>
                    <a:cubicBezTo>
                      <a:pt x="93" y="85"/>
                      <a:pt x="104" y="82"/>
                      <a:pt x="101" y="75"/>
                    </a:cubicBezTo>
                    <a:cubicBezTo>
                      <a:pt x="95" y="60"/>
                      <a:pt x="89" y="44"/>
                      <a:pt x="83" y="29"/>
                    </a:cubicBezTo>
                    <a:cubicBezTo>
                      <a:pt x="82" y="27"/>
                      <a:pt x="75" y="0"/>
                      <a:pt x="68" y="9"/>
                    </a:cubicBezTo>
                    <a:cubicBezTo>
                      <a:pt x="63" y="16"/>
                      <a:pt x="71" y="31"/>
                      <a:pt x="73" y="37"/>
                    </a:cubicBezTo>
                    <a:cubicBezTo>
                      <a:pt x="79" y="51"/>
                      <a:pt x="84" y="65"/>
                      <a:pt x="90" y="79"/>
                    </a:cubicBezTo>
                    <a:close/>
                    <a:moveTo>
                      <a:pt x="33" y="104"/>
                    </a:moveTo>
                    <a:cubicBezTo>
                      <a:pt x="36" y="113"/>
                      <a:pt x="50" y="107"/>
                      <a:pt x="45" y="99"/>
                    </a:cubicBezTo>
                    <a:cubicBezTo>
                      <a:pt x="40" y="91"/>
                      <a:pt x="38" y="80"/>
                      <a:pt x="33" y="72"/>
                    </a:cubicBezTo>
                    <a:cubicBezTo>
                      <a:pt x="28" y="61"/>
                      <a:pt x="22" y="46"/>
                      <a:pt x="13" y="38"/>
                    </a:cubicBezTo>
                    <a:cubicBezTo>
                      <a:pt x="7" y="33"/>
                      <a:pt x="0" y="40"/>
                      <a:pt x="3" y="46"/>
                    </a:cubicBezTo>
                    <a:cubicBezTo>
                      <a:pt x="9" y="56"/>
                      <a:pt x="14" y="66"/>
                      <a:pt x="20" y="76"/>
                    </a:cubicBezTo>
                    <a:cubicBezTo>
                      <a:pt x="24" y="84"/>
                      <a:pt x="31" y="95"/>
                      <a:pt x="33" y="104"/>
                    </a:cubicBezTo>
                    <a:close/>
                    <a:moveTo>
                      <a:pt x="200" y="148"/>
                    </a:moveTo>
                    <a:cubicBezTo>
                      <a:pt x="201" y="188"/>
                      <a:pt x="151" y="209"/>
                      <a:pt x="120" y="223"/>
                    </a:cubicBezTo>
                    <a:cubicBezTo>
                      <a:pt x="101" y="231"/>
                      <a:pt x="82" y="235"/>
                      <a:pt x="61" y="237"/>
                    </a:cubicBezTo>
                    <a:cubicBezTo>
                      <a:pt x="51" y="237"/>
                      <a:pt x="37" y="233"/>
                      <a:pt x="28" y="229"/>
                    </a:cubicBezTo>
                    <a:cubicBezTo>
                      <a:pt x="27" y="229"/>
                      <a:pt x="25" y="229"/>
                      <a:pt x="23" y="230"/>
                    </a:cubicBezTo>
                    <a:cubicBezTo>
                      <a:pt x="19" y="233"/>
                      <a:pt x="23" y="239"/>
                      <a:pt x="27" y="238"/>
                    </a:cubicBezTo>
                    <a:cubicBezTo>
                      <a:pt x="19" y="240"/>
                      <a:pt x="35" y="243"/>
                      <a:pt x="37" y="244"/>
                    </a:cubicBezTo>
                    <a:cubicBezTo>
                      <a:pt x="49" y="247"/>
                      <a:pt x="60" y="248"/>
                      <a:pt x="72" y="247"/>
                    </a:cubicBezTo>
                    <a:cubicBezTo>
                      <a:pt x="96" y="244"/>
                      <a:pt x="116" y="237"/>
                      <a:pt x="138" y="227"/>
                    </a:cubicBezTo>
                    <a:cubicBezTo>
                      <a:pt x="171" y="212"/>
                      <a:pt x="214" y="189"/>
                      <a:pt x="211" y="147"/>
                    </a:cubicBezTo>
                    <a:cubicBezTo>
                      <a:pt x="210" y="140"/>
                      <a:pt x="200" y="141"/>
                      <a:pt x="200" y="14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Freeform 680"/>
              <p:cNvSpPr>
                <a:spLocks/>
              </p:cNvSpPr>
              <p:nvPr/>
            </p:nvSpPr>
            <p:spPr bwMode="auto">
              <a:xfrm>
                <a:off x="3561738" y="2699598"/>
                <a:ext cx="535559" cy="519118"/>
              </a:xfrm>
              <a:custGeom>
                <a:avLst/>
                <a:gdLst/>
                <a:ahLst/>
                <a:cxnLst>
                  <a:cxn ang="0">
                    <a:pos x="23" y="151"/>
                  </a:cxn>
                  <a:cxn ang="0">
                    <a:pos x="152" y="213"/>
                  </a:cxn>
                  <a:cxn ang="0">
                    <a:pos x="174" y="229"/>
                  </a:cxn>
                  <a:cxn ang="0">
                    <a:pos x="178" y="202"/>
                  </a:cxn>
                  <a:cxn ang="0">
                    <a:pos x="240" y="132"/>
                  </a:cxn>
                  <a:cxn ang="0">
                    <a:pos x="210" y="72"/>
                  </a:cxn>
                  <a:cxn ang="0">
                    <a:pos x="170" y="19"/>
                  </a:cxn>
                  <a:cxn ang="0">
                    <a:pos x="73" y="13"/>
                  </a:cxn>
                  <a:cxn ang="0">
                    <a:pos x="23" y="151"/>
                  </a:cxn>
                </a:cxnLst>
                <a:rect l="0" t="0" r="r" b="b"/>
                <a:pathLst>
                  <a:path w="242" h="234">
                    <a:moveTo>
                      <a:pt x="23" y="151"/>
                    </a:moveTo>
                    <a:cubicBezTo>
                      <a:pt x="45" y="204"/>
                      <a:pt x="103" y="231"/>
                      <a:pt x="152" y="213"/>
                    </a:cubicBezTo>
                    <a:cubicBezTo>
                      <a:pt x="154" y="212"/>
                      <a:pt x="154" y="234"/>
                      <a:pt x="174" y="229"/>
                    </a:cubicBezTo>
                    <a:cubicBezTo>
                      <a:pt x="193" y="224"/>
                      <a:pt x="178" y="202"/>
                      <a:pt x="178" y="202"/>
                    </a:cubicBezTo>
                    <a:cubicBezTo>
                      <a:pt x="207" y="187"/>
                      <a:pt x="235" y="163"/>
                      <a:pt x="240" y="132"/>
                    </a:cubicBezTo>
                    <a:cubicBezTo>
                      <a:pt x="242" y="113"/>
                      <a:pt x="235" y="86"/>
                      <a:pt x="210" y="72"/>
                    </a:cubicBezTo>
                    <a:cubicBezTo>
                      <a:pt x="210" y="72"/>
                      <a:pt x="187" y="33"/>
                      <a:pt x="170" y="19"/>
                    </a:cubicBezTo>
                    <a:cubicBezTo>
                      <a:pt x="146" y="0"/>
                      <a:pt x="103" y="1"/>
                      <a:pt x="73" y="13"/>
                    </a:cubicBezTo>
                    <a:cubicBezTo>
                      <a:pt x="22" y="36"/>
                      <a:pt x="0" y="97"/>
                      <a:pt x="23" y="15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Freeform 681"/>
              <p:cNvSpPr>
                <a:spLocks/>
              </p:cNvSpPr>
              <p:nvPr/>
            </p:nvSpPr>
            <p:spPr bwMode="auto">
              <a:xfrm>
                <a:off x="3707991" y="2902562"/>
                <a:ext cx="32458" cy="39819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2" y="19"/>
                  </a:cxn>
                  <a:cxn ang="0">
                    <a:pos x="15" y="3"/>
                  </a:cxn>
                </a:cxnLst>
                <a:rect l="0" t="0" r="r" b="b"/>
                <a:pathLst>
                  <a:path w="15" h="19">
                    <a:moveTo>
                      <a:pt x="15" y="3"/>
                    </a:moveTo>
                    <a:cubicBezTo>
                      <a:pt x="7" y="0"/>
                      <a:pt x="0" y="9"/>
                      <a:pt x="2" y="19"/>
                    </a:cubicBezTo>
                    <a:cubicBezTo>
                      <a:pt x="2" y="11"/>
                      <a:pt x="8" y="3"/>
                      <a:pt x="15" y="3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Freeform 682"/>
              <p:cNvSpPr>
                <a:spLocks/>
              </p:cNvSpPr>
              <p:nvPr/>
            </p:nvSpPr>
            <p:spPr bwMode="auto">
              <a:xfrm>
                <a:off x="3936334" y="2792429"/>
                <a:ext cx="42786" cy="25071"/>
              </a:xfrm>
              <a:custGeom>
                <a:avLst/>
                <a:gdLst/>
                <a:ahLst/>
                <a:cxnLst>
                  <a:cxn ang="0">
                    <a:pos x="20" y="11"/>
                  </a:cxn>
                  <a:cxn ang="0">
                    <a:pos x="0" y="10"/>
                  </a:cxn>
                  <a:cxn ang="0">
                    <a:pos x="20" y="11"/>
                  </a:cxn>
                </a:cxnLst>
                <a:rect l="0" t="0" r="r" b="b"/>
                <a:pathLst>
                  <a:path w="20" h="11">
                    <a:moveTo>
                      <a:pt x="20" y="11"/>
                    </a:moveTo>
                    <a:cubicBezTo>
                      <a:pt x="10" y="0"/>
                      <a:pt x="1" y="2"/>
                      <a:pt x="0" y="10"/>
                    </a:cubicBezTo>
                    <a:cubicBezTo>
                      <a:pt x="3" y="3"/>
                      <a:pt x="14" y="6"/>
                      <a:pt x="20" y="11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683"/>
              <p:cNvSpPr>
                <a:spLocks/>
              </p:cNvSpPr>
              <p:nvPr/>
            </p:nvSpPr>
            <p:spPr bwMode="auto">
              <a:xfrm>
                <a:off x="3884231" y="2933262"/>
                <a:ext cx="54589" cy="36869"/>
              </a:xfrm>
              <a:custGeom>
                <a:avLst/>
                <a:gdLst/>
                <a:ahLst/>
                <a:cxnLst>
                  <a:cxn ang="0">
                    <a:pos x="3" y="17"/>
                  </a:cxn>
                  <a:cxn ang="0">
                    <a:pos x="21" y="13"/>
                  </a:cxn>
                  <a:cxn ang="0">
                    <a:pos x="3" y="17"/>
                  </a:cxn>
                </a:cxnLst>
                <a:rect l="0" t="0" r="r" b="b"/>
                <a:pathLst>
                  <a:path w="26" h="17">
                    <a:moveTo>
                      <a:pt x="3" y="17"/>
                    </a:moveTo>
                    <a:cubicBezTo>
                      <a:pt x="6" y="10"/>
                      <a:pt x="17" y="3"/>
                      <a:pt x="21" y="13"/>
                    </a:cubicBezTo>
                    <a:cubicBezTo>
                      <a:pt x="26" y="0"/>
                      <a:pt x="0" y="5"/>
                      <a:pt x="3" y="17"/>
                    </a:cubicBezTo>
                    <a:close/>
                  </a:path>
                </a:pathLst>
              </a:custGeom>
              <a:solidFill>
                <a:srgbClr val="FDC5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Freeform 684"/>
              <p:cNvSpPr>
                <a:spLocks/>
              </p:cNvSpPr>
              <p:nvPr/>
            </p:nvSpPr>
            <p:spPr bwMode="auto">
              <a:xfrm>
                <a:off x="3852063" y="3029125"/>
                <a:ext cx="116554" cy="87011"/>
              </a:xfrm>
              <a:custGeom>
                <a:avLst/>
                <a:gdLst/>
                <a:ahLst/>
                <a:cxnLst>
                  <a:cxn ang="0">
                    <a:pos x="19" y="35"/>
                  </a:cxn>
                  <a:cxn ang="0">
                    <a:pos x="31" y="25"/>
                  </a:cxn>
                  <a:cxn ang="0">
                    <a:pos x="47" y="0"/>
                  </a:cxn>
                  <a:cxn ang="0">
                    <a:pos x="0" y="2"/>
                  </a:cxn>
                  <a:cxn ang="0">
                    <a:pos x="19" y="35"/>
                  </a:cxn>
                </a:cxnLst>
                <a:rect l="0" t="0" r="r" b="b"/>
                <a:pathLst>
                  <a:path w="53" h="38">
                    <a:moveTo>
                      <a:pt x="19" y="35"/>
                    </a:moveTo>
                    <a:cubicBezTo>
                      <a:pt x="29" y="38"/>
                      <a:pt x="27" y="26"/>
                      <a:pt x="31" y="25"/>
                    </a:cubicBezTo>
                    <a:cubicBezTo>
                      <a:pt x="42" y="22"/>
                      <a:pt x="51" y="13"/>
                      <a:pt x="47" y="0"/>
                    </a:cubicBezTo>
                    <a:cubicBezTo>
                      <a:pt x="53" y="21"/>
                      <a:pt x="10" y="29"/>
                      <a:pt x="0" y="2"/>
                    </a:cubicBezTo>
                    <a:cubicBezTo>
                      <a:pt x="1" y="11"/>
                      <a:pt x="13" y="33"/>
                      <a:pt x="19" y="35"/>
                    </a:cubicBezTo>
                    <a:close/>
                  </a:path>
                </a:pathLst>
              </a:custGeom>
              <a:solidFill>
                <a:srgbClr val="FA8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Freeform 685"/>
              <p:cNvSpPr>
                <a:spLocks/>
              </p:cNvSpPr>
              <p:nvPr/>
            </p:nvSpPr>
            <p:spPr bwMode="auto">
              <a:xfrm>
                <a:off x="3722985" y="3012204"/>
                <a:ext cx="64916" cy="64890"/>
              </a:xfrm>
              <a:custGeom>
                <a:avLst/>
                <a:gdLst/>
                <a:ahLst/>
                <a:cxnLst>
                  <a:cxn ang="0">
                    <a:pos x="11" y="29"/>
                  </a:cxn>
                  <a:cxn ang="0">
                    <a:pos x="29" y="9"/>
                  </a:cxn>
                  <a:cxn ang="0">
                    <a:pos x="7" y="6"/>
                  </a:cxn>
                  <a:cxn ang="0">
                    <a:pos x="11" y="29"/>
                  </a:cxn>
                </a:cxnLst>
                <a:rect l="0" t="0" r="r" b="b"/>
                <a:pathLst>
                  <a:path w="29" h="29">
                    <a:moveTo>
                      <a:pt x="11" y="29"/>
                    </a:moveTo>
                    <a:cubicBezTo>
                      <a:pt x="21" y="24"/>
                      <a:pt x="29" y="18"/>
                      <a:pt x="29" y="9"/>
                    </a:cubicBezTo>
                    <a:cubicBezTo>
                      <a:pt x="24" y="1"/>
                      <a:pt x="17" y="0"/>
                      <a:pt x="7" y="6"/>
                    </a:cubicBezTo>
                    <a:cubicBezTo>
                      <a:pt x="0" y="13"/>
                      <a:pt x="2" y="23"/>
                      <a:pt x="11" y="29"/>
                    </a:cubicBezTo>
                    <a:close/>
                  </a:path>
                </a:pathLst>
              </a:custGeom>
              <a:solidFill>
                <a:srgbClr val="FCA0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Freeform 686"/>
              <p:cNvSpPr>
                <a:spLocks/>
              </p:cNvSpPr>
              <p:nvPr/>
            </p:nvSpPr>
            <p:spPr bwMode="auto">
              <a:xfrm>
                <a:off x="4015332" y="2907499"/>
                <a:ext cx="67867" cy="61940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15" y="2"/>
                  </a:cxn>
                  <a:cxn ang="0">
                    <a:pos x="1" y="7"/>
                  </a:cxn>
                </a:cxnLst>
                <a:rect l="0" t="0" r="r" b="b"/>
                <a:pathLst>
                  <a:path w="31" h="28">
                    <a:moveTo>
                      <a:pt x="1" y="7"/>
                    </a:moveTo>
                    <a:cubicBezTo>
                      <a:pt x="0" y="28"/>
                      <a:pt x="31" y="11"/>
                      <a:pt x="15" y="2"/>
                    </a:cubicBezTo>
                    <a:cubicBezTo>
                      <a:pt x="11" y="0"/>
                      <a:pt x="5" y="4"/>
                      <a:pt x="1" y="7"/>
                    </a:cubicBezTo>
                    <a:close/>
                  </a:path>
                </a:pathLst>
              </a:custGeom>
              <a:solidFill>
                <a:srgbClr val="FC9E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Freeform 687"/>
              <p:cNvSpPr>
                <a:spLocks/>
              </p:cNvSpPr>
              <p:nvPr/>
            </p:nvSpPr>
            <p:spPr bwMode="auto">
              <a:xfrm>
                <a:off x="3961473" y="2859133"/>
                <a:ext cx="45737" cy="56041"/>
              </a:xfrm>
              <a:custGeom>
                <a:avLst/>
                <a:gdLst/>
                <a:ahLst/>
                <a:cxnLst>
                  <a:cxn ang="0">
                    <a:pos x="3" y="20"/>
                  </a:cxn>
                  <a:cxn ang="0">
                    <a:pos x="20" y="11"/>
                  </a:cxn>
                  <a:cxn ang="0">
                    <a:pos x="7" y="2"/>
                  </a:cxn>
                  <a:cxn ang="0">
                    <a:pos x="3" y="20"/>
                  </a:cxn>
                </a:cxnLst>
                <a:rect l="0" t="0" r="r" b="b"/>
                <a:pathLst>
                  <a:path w="21" h="25">
                    <a:moveTo>
                      <a:pt x="3" y="20"/>
                    </a:moveTo>
                    <a:cubicBezTo>
                      <a:pt x="5" y="25"/>
                      <a:pt x="19" y="16"/>
                      <a:pt x="20" y="11"/>
                    </a:cubicBezTo>
                    <a:cubicBezTo>
                      <a:pt x="21" y="4"/>
                      <a:pt x="12" y="0"/>
                      <a:pt x="7" y="2"/>
                    </a:cubicBezTo>
                    <a:cubicBezTo>
                      <a:pt x="0" y="5"/>
                      <a:pt x="0" y="15"/>
                      <a:pt x="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Freeform 688"/>
              <p:cNvSpPr>
                <a:spLocks/>
              </p:cNvSpPr>
              <p:nvPr/>
            </p:nvSpPr>
            <p:spPr bwMode="auto">
              <a:xfrm>
                <a:off x="3963315" y="2867817"/>
                <a:ext cx="32458" cy="42769"/>
              </a:xfrm>
              <a:custGeom>
                <a:avLst/>
                <a:gdLst/>
                <a:ahLst/>
                <a:cxnLst>
                  <a:cxn ang="0">
                    <a:pos x="15" y="9"/>
                  </a:cxn>
                  <a:cxn ang="0">
                    <a:pos x="2" y="5"/>
                  </a:cxn>
                  <a:cxn ang="0">
                    <a:pos x="1" y="11"/>
                  </a:cxn>
                  <a:cxn ang="0">
                    <a:pos x="15" y="9"/>
                  </a:cxn>
                </a:cxnLst>
                <a:rect l="0" t="0" r="r" b="b"/>
                <a:pathLst>
                  <a:path w="15" h="19">
                    <a:moveTo>
                      <a:pt x="15" y="9"/>
                    </a:moveTo>
                    <a:cubicBezTo>
                      <a:pt x="13" y="2"/>
                      <a:pt x="6" y="0"/>
                      <a:pt x="2" y="5"/>
                    </a:cubicBezTo>
                    <a:cubicBezTo>
                      <a:pt x="0" y="7"/>
                      <a:pt x="1" y="11"/>
                      <a:pt x="1" y="11"/>
                    </a:cubicBezTo>
                    <a:cubicBezTo>
                      <a:pt x="1" y="19"/>
                      <a:pt x="12" y="14"/>
                      <a:pt x="15" y="9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Freeform 689"/>
              <p:cNvSpPr>
                <a:spLocks/>
              </p:cNvSpPr>
              <p:nvPr/>
            </p:nvSpPr>
            <p:spPr bwMode="auto">
              <a:xfrm>
                <a:off x="3967219" y="2874173"/>
                <a:ext cx="20655" cy="26546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9" y="6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cubicBezTo>
                      <a:pt x="8" y="1"/>
                      <a:pt x="4" y="0"/>
                      <a:pt x="1" y="3"/>
                    </a:cubicBezTo>
                    <a:cubicBezTo>
                      <a:pt x="0" y="4"/>
                      <a:pt x="0" y="7"/>
                      <a:pt x="0" y="7"/>
                    </a:cubicBezTo>
                    <a:cubicBezTo>
                      <a:pt x="1" y="11"/>
                      <a:pt x="7" y="8"/>
                      <a:pt x="9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Freeform 690"/>
              <p:cNvSpPr>
                <a:spLocks/>
              </p:cNvSpPr>
              <p:nvPr/>
            </p:nvSpPr>
            <p:spPr bwMode="auto">
              <a:xfrm>
                <a:off x="3965626" y="2875353"/>
                <a:ext cx="13279" cy="13273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4" y="6"/>
                  </a:cxn>
                  <a:cxn ang="0">
                    <a:pos x="5" y="2"/>
                  </a:cxn>
                  <a:cxn ang="0">
                    <a:pos x="2" y="1"/>
                  </a:cxn>
                  <a:cxn ang="0">
                    <a:pos x="1" y="4"/>
                  </a:cxn>
                </a:cxnLst>
                <a:rect l="0" t="0" r="r" b="b"/>
                <a:pathLst>
                  <a:path w="6" h="6">
                    <a:moveTo>
                      <a:pt x="1" y="4"/>
                    </a:moveTo>
                    <a:cubicBezTo>
                      <a:pt x="1" y="5"/>
                      <a:pt x="3" y="6"/>
                      <a:pt x="4" y="6"/>
                    </a:cubicBezTo>
                    <a:cubicBezTo>
                      <a:pt x="5" y="5"/>
                      <a:pt x="6" y="4"/>
                      <a:pt x="5" y="2"/>
                    </a:cubicBezTo>
                    <a:cubicBezTo>
                      <a:pt x="5" y="1"/>
                      <a:pt x="3" y="0"/>
                      <a:pt x="2" y="1"/>
                    </a:cubicBezTo>
                    <a:cubicBezTo>
                      <a:pt x="1" y="1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691"/>
              <p:cNvSpPr>
                <a:spLocks/>
              </p:cNvSpPr>
              <p:nvPr/>
            </p:nvSpPr>
            <p:spPr bwMode="auto">
              <a:xfrm>
                <a:off x="3726097" y="2958042"/>
                <a:ext cx="61965" cy="48668"/>
              </a:xfrm>
              <a:custGeom>
                <a:avLst/>
                <a:gdLst/>
                <a:ahLst/>
                <a:cxnLst>
                  <a:cxn ang="0">
                    <a:pos x="10" y="19"/>
                  </a:cxn>
                  <a:cxn ang="0">
                    <a:pos x="27" y="10"/>
                  </a:cxn>
                  <a:cxn ang="0">
                    <a:pos x="14" y="2"/>
                  </a:cxn>
                  <a:cxn ang="0">
                    <a:pos x="10" y="19"/>
                  </a:cxn>
                </a:cxnLst>
                <a:rect l="0" t="0" r="r" b="b"/>
                <a:pathLst>
                  <a:path w="28" h="23">
                    <a:moveTo>
                      <a:pt x="10" y="19"/>
                    </a:moveTo>
                    <a:cubicBezTo>
                      <a:pt x="14" y="23"/>
                      <a:pt x="26" y="15"/>
                      <a:pt x="27" y="10"/>
                    </a:cubicBezTo>
                    <a:cubicBezTo>
                      <a:pt x="28" y="4"/>
                      <a:pt x="20" y="0"/>
                      <a:pt x="14" y="2"/>
                    </a:cubicBezTo>
                    <a:cubicBezTo>
                      <a:pt x="0" y="6"/>
                      <a:pt x="7" y="16"/>
                      <a:pt x="10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Freeform 692"/>
              <p:cNvSpPr>
                <a:spLocks/>
              </p:cNvSpPr>
              <p:nvPr/>
            </p:nvSpPr>
            <p:spPr bwMode="auto">
              <a:xfrm>
                <a:off x="3749380" y="2970618"/>
                <a:ext cx="45736" cy="39818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3" y="4"/>
                  </a:cxn>
                  <a:cxn ang="0">
                    <a:pos x="3" y="11"/>
                  </a:cxn>
                  <a:cxn ang="0">
                    <a:pos x="15" y="5"/>
                  </a:cxn>
                </a:cxnLst>
                <a:rect l="0" t="0" r="r" b="b"/>
                <a:pathLst>
                  <a:path w="20" h="18">
                    <a:moveTo>
                      <a:pt x="15" y="5"/>
                    </a:moveTo>
                    <a:cubicBezTo>
                      <a:pt x="13" y="1"/>
                      <a:pt x="7" y="0"/>
                      <a:pt x="3" y="4"/>
                    </a:cubicBezTo>
                    <a:cubicBezTo>
                      <a:pt x="3" y="5"/>
                      <a:pt x="0" y="7"/>
                      <a:pt x="3" y="11"/>
                    </a:cubicBezTo>
                    <a:cubicBezTo>
                      <a:pt x="4" y="18"/>
                      <a:pt x="20" y="12"/>
                      <a:pt x="15" y="5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Freeform 693"/>
              <p:cNvSpPr>
                <a:spLocks/>
              </p:cNvSpPr>
              <p:nvPr/>
            </p:nvSpPr>
            <p:spPr bwMode="auto">
              <a:xfrm>
                <a:off x="3751677" y="2978933"/>
                <a:ext cx="22130" cy="20647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1" y="2"/>
                  </a:cxn>
                  <a:cxn ang="0">
                    <a:pos x="1" y="6"/>
                  </a:cxn>
                  <a:cxn ang="0">
                    <a:pos x="7" y="3"/>
                  </a:cxn>
                </a:cxnLst>
                <a:rect l="0" t="0" r="r" b="b"/>
                <a:pathLst>
                  <a:path w="10" h="9">
                    <a:moveTo>
                      <a:pt x="7" y="3"/>
                    </a:moveTo>
                    <a:cubicBezTo>
                      <a:pt x="6" y="1"/>
                      <a:pt x="3" y="0"/>
                      <a:pt x="1" y="2"/>
                    </a:cubicBezTo>
                    <a:cubicBezTo>
                      <a:pt x="1" y="3"/>
                      <a:pt x="0" y="4"/>
                      <a:pt x="1" y="6"/>
                    </a:cubicBezTo>
                    <a:cubicBezTo>
                      <a:pt x="2" y="9"/>
                      <a:pt x="10" y="6"/>
                      <a:pt x="7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Freeform 694"/>
              <p:cNvSpPr>
                <a:spLocks/>
              </p:cNvSpPr>
              <p:nvPr/>
            </p:nvSpPr>
            <p:spPr bwMode="auto">
              <a:xfrm>
                <a:off x="3745452" y="2978550"/>
                <a:ext cx="13279" cy="1032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4" y="4"/>
                  </a:cxn>
                  <a:cxn ang="0">
                    <a:pos x="6" y="1"/>
                  </a:cxn>
                  <a:cxn ang="0">
                    <a:pos x="2" y="1"/>
                  </a:cxn>
                  <a:cxn ang="0">
                    <a:pos x="1" y="3"/>
                  </a:cxn>
                </a:cxnLst>
                <a:rect l="0" t="0" r="r" b="b"/>
                <a:pathLst>
                  <a:path w="6" h="5">
                    <a:moveTo>
                      <a:pt x="1" y="3"/>
                    </a:moveTo>
                    <a:cubicBezTo>
                      <a:pt x="1" y="4"/>
                      <a:pt x="3" y="5"/>
                      <a:pt x="4" y="4"/>
                    </a:cubicBezTo>
                    <a:cubicBezTo>
                      <a:pt x="5" y="3"/>
                      <a:pt x="6" y="2"/>
                      <a:pt x="6" y="1"/>
                    </a:cubicBezTo>
                    <a:cubicBezTo>
                      <a:pt x="5" y="0"/>
                      <a:pt x="4" y="0"/>
                      <a:pt x="2" y="1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Freeform 695"/>
              <p:cNvSpPr>
                <a:spLocks/>
              </p:cNvSpPr>
              <p:nvPr/>
            </p:nvSpPr>
            <p:spPr bwMode="auto">
              <a:xfrm>
                <a:off x="3524052" y="2610982"/>
                <a:ext cx="629982" cy="573684"/>
              </a:xfrm>
              <a:custGeom>
                <a:avLst/>
                <a:gdLst/>
                <a:ahLst/>
                <a:cxnLst>
                  <a:cxn ang="0">
                    <a:pos x="33" y="249"/>
                  </a:cxn>
                  <a:cxn ang="0">
                    <a:pos x="27" y="255"/>
                  </a:cxn>
                  <a:cxn ang="0">
                    <a:pos x="15" y="241"/>
                  </a:cxn>
                  <a:cxn ang="0">
                    <a:pos x="5" y="199"/>
                  </a:cxn>
                  <a:cxn ang="0">
                    <a:pos x="2" y="159"/>
                  </a:cxn>
                  <a:cxn ang="0">
                    <a:pos x="10" y="103"/>
                  </a:cxn>
                  <a:cxn ang="0">
                    <a:pos x="48" y="49"/>
                  </a:cxn>
                  <a:cxn ang="0">
                    <a:pos x="163" y="9"/>
                  </a:cxn>
                  <a:cxn ang="0">
                    <a:pos x="173" y="32"/>
                  </a:cxn>
                  <a:cxn ang="0">
                    <a:pos x="228" y="79"/>
                  </a:cxn>
                  <a:cxn ang="0">
                    <a:pos x="256" y="103"/>
                  </a:cxn>
                  <a:cxn ang="0">
                    <a:pos x="271" y="105"/>
                  </a:cxn>
                  <a:cxn ang="0">
                    <a:pos x="279" y="108"/>
                  </a:cxn>
                  <a:cxn ang="0">
                    <a:pos x="284" y="119"/>
                  </a:cxn>
                  <a:cxn ang="0">
                    <a:pos x="268" y="131"/>
                  </a:cxn>
                  <a:cxn ang="0">
                    <a:pos x="264" y="135"/>
                  </a:cxn>
                  <a:cxn ang="0">
                    <a:pos x="240" y="116"/>
                  </a:cxn>
                  <a:cxn ang="0">
                    <a:pos x="225" y="101"/>
                  </a:cxn>
                  <a:cxn ang="0">
                    <a:pos x="197" y="82"/>
                  </a:cxn>
                  <a:cxn ang="0">
                    <a:pos x="191" y="84"/>
                  </a:cxn>
                  <a:cxn ang="0">
                    <a:pos x="106" y="60"/>
                  </a:cxn>
                  <a:cxn ang="0">
                    <a:pos x="163" y="108"/>
                  </a:cxn>
                  <a:cxn ang="0">
                    <a:pos x="117" y="76"/>
                  </a:cxn>
                  <a:cxn ang="0">
                    <a:pos x="101" y="90"/>
                  </a:cxn>
                  <a:cxn ang="0">
                    <a:pos x="128" y="127"/>
                  </a:cxn>
                  <a:cxn ang="0">
                    <a:pos x="95" y="95"/>
                  </a:cxn>
                  <a:cxn ang="0">
                    <a:pos x="70" y="84"/>
                  </a:cxn>
                  <a:cxn ang="0">
                    <a:pos x="67" y="162"/>
                  </a:cxn>
                  <a:cxn ang="0">
                    <a:pos x="91" y="240"/>
                  </a:cxn>
                  <a:cxn ang="0">
                    <a:pos x="71" y="204"/>
                  </a:cxn>
                  <a:cxn ang="0">
                    <a:pos x="53" y="172"/>
                  </a:cxn>
                  <a:cxn ang="0">
                    <a:pos x="68" y="248"/>
                  </a:cxn>
                  <a:cxn ang="0">
                    <a:pos x="56" y="248"/>
                  </a:cxn>
                  <a:cxn ang="0">
                    <a:pos x="39" y="249"/>
                  </a:cxn>
                </a:cxnLst>
                <a:rect l="0" t="0" r="r" b="b"/>
                <a:pathLst>
                  <a:path w="285" h="258">
                    <a:moveTo>
                      <a:pt x="39" y="249"/>
                    </a:moveTo>
                    <a:cubicBezTo>
                      <a:pt x="37" y="250"/>
                      <a:pt x="35" y="249"/>
                      <a:pt x="33" y="249"/>
                    </a:cubicBezTo>
                    <a:cubicBezTo>
                      <a:pt x="32" y="250"/>
                      <a:pt x="32" y="251"/>
                      <a:pt x="31" y="252"/>
                    </a:cubicBezTo>
                    <a:cubicBezTo>
                      <a:pt x="30" y="253"/>
                      <a:pt x="29" y="255"/>
                      <a:pt x="27" y="255"/>
                    </a:cubicBezTo>
                    <a:cubicBezTo>
                      <a:pt x="13" y="258"/>
                      <a:pt x="2" y="240"/>
                      <a:pt x="3" y="226"/>
                    </a:cubicBezTo>
                    <a:cubicBezTo>
                      <a:pt x="5" y="232"/>
                      <a:pt x="12" y="239"/>
                      <a:pt x="15" y="241"/>
                    </a:cubicBezTo>
                    <a:cubicBezTo>
                      <a:pt x="19" y="242"/>
                      <a:pt x="22" y="239"/>
                      <a:pt x="22" y="236"/>
                    </a:cubicBezTo>
                    <a:cubicBezTo>
                      <a:pt x="20" y="222"/>
                      <a:pt x="12" y="211"/>
                      <a:pt x="5" y="199"/>
                    </a:cubicBezTo>
                    <a:cubicBezTo>
                      <a:pt x="5" y="197"/>
                      <a:pt x="5" y="196"/>
                      <a:pt x="4" y="194"/>
                    </a:cubicBezTo>
                    <a:cubicBezTo>
                      <a:pt x="2" y="182"/>
                      <a:pt x="1" y="170"/>
                      <a:pt x="2" y="159"/>
                    </a:cubicBezTo>
                    <a:cubicBezTo>
                      <a:pt x="3" y="146"/>
                      <a:pt x="0" y="130"/>
                      <a:pt x="4" y="119"/>
                    </a:cubicBezTo>
                    <a:cubicBezTo>
                      <a:pt x="5" y="113"/>
                      <a:pt x="9" y="108"/>
                      <a:pt x="10" y="103"/>
                    </a:cubicBezTo>
                    <a:cubicBezTo>
                      <a:pt x="12" y="98"/>
                      <a:pt x="13" y="91"/>
                      <a:pt x="15" y="87"/>
                    </a:cubicBezTo>
                    <a:cubicBezTo>
                      <a:pt x="22" y="72"/>
                      <a:pt x="35" y="59"/>
                      <a:pt x="48" y="49"/>
                    </a:cubicBezTo>
                    <a:cubicBezTo>
                      <a:pt x="56" y="44"/>
                      <a:pt x="63" y="39"/>
                      <a:pt x="70" y="38"/>
                    </a:cubicBezTo>
                    <a:cubicBezTo>
                      <a:pt x="90" y="14"/>
                      <a:pt x="138" y="0"/>
                      <a:pt x="163" y="9"/>
                    </a:cubicBezTo>
                    <a:cubicBezTo>
                      <a:pt x="144" y="12"/>
                      <a:pt x="114" y="10"/>
                      <a:pt x="95" y="27"/>
                    </a:cubicBezTo>
                    <a:cubicBezTo>
                      <a:pt x="125" y="18"/>
                      <a:pt x="152" y="22"/>
                      <a:pt x="173" y="32"/>
                    </a:cubicBezTo>
                    <a:cubicBezTo>
                      <a:pt x="185" y="38"/>
                      <a:pt x="210" y="52"/>
                      <a:pt x="217" y="66"/>
                    </a:cubicBezTo>
                    <a:cubicBezTo>
                      <a:pt x="220" y="72"/>
                      <a:pt x="223" y="74"/>
                      <a:pt x="228" y="79"/>
                    </a:cubicBezTo>
                    <a:cubicBezTo>
                      <a:pt x="233" y="84"/>
                      <a:pt x="238" y="92"/>
                      <a:pt x="245" y="96"/>
                    </a:cubicBezTo>
                    <a:cubicBezTo>
                      <a:pt x="249" y="99"/>
                      <a:pt x="252" y="101"/>
                      <a:pt x="256" y="103"/>
                    </a:cubicBezTo>
                    <a:cubicBezTo>
                      <a:pt x="256" y="103"/>
                      <a:pt x="259" y="104"/>
                      <a:pt x="261" y="106"/>
                    </a:cubicBezTo>
                    <a:cubicBezTo>
                      <a:pt x="266" y="108"/>
                      <a:pt x="268" y="108"/>
                      <a:pt x="271" y="105"/>
                    </a:cubicBezTo>
                    <a:cubicBezTo>
                      <a:pt x="273" y="100"/>
                      <a:pt x="268" y="97"/>
                      <a:pt x="266" y="95"/>
                    </a:cubicBezTo>
                    <a:cubicBezTo>
                      <a:pt x="275" y="99"/>
                      <a:pt x="279" y="101"/>
                      <a:pt x="279" y="108"/>
                    </a:cubicBezTo>
                    <a:cubicBezTo>
                      <a:pt x="279" y="110"/>
                      <a:pt x="280" y="111"/>
                      <a:pt x="281" y="112"/>
                    </a:cubicBezTo>
                    <a:cubicBezTo>
                      <a:pt x="280" y="116"/>
                      <a:pt x="285" y="116"/>
                      <a:pt x="284" y="119"/>
                    </a:cubicBezTo>
                    <a:cubicBezTo>
                      <a:pt x="282" y="122"/>
                      <a:pt x="278" y="120"/>
                      <a:pt x="274" y="122"/>
                    </a:cubicBezTo>
                    <a:cubicBezTo>
                      <a:pt x="272" y="125"/>
                      <a:pt x="274" y="129"/>
                      <a:pt x="268" y="131"/>
                    </a:cubicBezTo>
                    <a:cubicBezTo>
                      <a:pt x="269" y="134"/>
                      <a:pt x="271" y="133"/>
                      <a:pt x="270" y="135"/>
                    </a:cubicBezTo>
                    <a:cubicBezTo>
                      <a:pt x="267" y="137"/>
                      <a:pt x="267" y="133"/>
                      <a:pt x="264" y="135"/>
                    </a:cubicBezTo>
                    <a:cubicBezTo>
                      <a:pt x="264" y="137"/>
                      <a:pt x="265" y="139"/>
                      <a:pt x="262" y="140"/>
                    </a:cubicBezTo>
                    <a:cubicBezTo>
                      <a:pt x="252" y="136"/>
                      <a:pt x="249" y="124"/>
                      <a:pt x="240" y="116"/>
                    </a:cubicBezTo>
                    <a:cubicBezTo>
                      <a:pt x="237" y="113"/>
                      <a:pt x="232" y="111"/>
                      <a:pt x="229" y="108"/>
                    </a:cubicBezTo>
                    <a:cubicBezTo>
                      <a:pt x="227" y="106"/>
                      <a:pt x="226" y="103"/>
                      <a:pt x="225" y="101"/>
                    </a:cubicBezTo>
                    <a:cubicBezTo>
                      <a:pt x="218" y="91"/>
                      <a:pt x="212" y="81"/>
                      <a:pt x="203" y="75"/>
                    </a:cubicBezTo>
                    <a:cubicBezTo>
                      <a:pt x="199" y="77"/>
                      <a:pt x="199" y="79"/>
                      <a:pt x="197" y="82"/>
                    </a:cubicBezTo>
                    <a:cubicBezTo>
                      <a:pt x="193" y="82"/>
                      <a:pt x="186" y="72"/>
                      <a:pt x="181" y="70"/>
                    </a:cubicBezTo>
                    <a:cubicBezTo>
                      <a:pt x="182" y="72"/>
                      <a:pt x="192" y="82"/>
                      <a:pt x="191" y="84"/>
                    </a:cubicBezTo>
                    <a:cubicBezTo>
                      <a:pt x="187" y="88"/>
                      <a:pt x="183" y="93"/>
                      <a:pt x="176" y="94"/>
                    </a:cubicBezTo>
                    <a:cubicBezTo>
                      <a:pt x="155" y="78"/>
                      <a:pt x="133" y="62"/>
                      <a:pt x="106" y="60"/>
                    </a:cubicBezTo>
                    <a:cubicBezTo>
                      <a:pt x="121" y="69"/>
                      <a:pt x="138" y="80"/>
                      <a:pt x="152" y="93"/>
                    </a:cubicBezTo>
                    <a:cubicBezTo>
                      <a:pt x="157" y="96"/>
                      <a:pt x="166" y="101"/>
                      <a:pt x="163" y="108"/>
                    </a:cubicBezTo>
                    <a:cubicBezTo>
                      <a:pt x="157" y="111"/>
                      <a:pt x="156" y="105"/>
                      <a:pt x="153" y="103"/>
                    </a:cubicBezTo>
                    <a:cubicBezTo>
                      <a:pt x="143" y="93"/>
                      <a:pt x="130" y="83"/>
                      <a:pt x="117" y="76"/>
                    </a:cubicBezTo>
                    <a:cubicBezTo>
                      <a:pt x="105" y="69"/>
                      <a:pt x="92" y="60"/>
                      <a:pt x="77" y="60"/>
                    </a:cubicBezTo>
                    <a:cubicBezTo>
                      <a:pt x="85" y="70"/>
                      <a:pt x="93" y="80"/>
                      <a:pt x="101" y="90"/>
                    </a:cubicBezTo>
                    <a:cubicBezTo>
                      <a:pt x="110" y="99"/>
                      <a:pt x="121" y="108"/>
                      <a:pt x="126" y="119"/>
                    </a:cubicBezTo>
                    <a:cubicBezTo>
                      <a:pt x="127" y="121"/>
                      <a:pt x="129" y="125"/>
                      <a:pt x="128" y="127"/>
                    </a:cubicBezTo>
                    <a:cubicBezTo>
                      <a:pt x="122" y="131"/>
                      <a:pt x="121" y="124"/>
                      <a:pt x="118" y="121"/>
                    </a:cubicBezTo>
                    <a:cubicBezTo>
                      <a:pt x="112" y="113"/>
                      <a:pt x="103" y="104"/>
                      <a:pt x="95" y="95"/>
                    </a:cubicBezTo>
                    <a:cubicBezTo>
                      <a:pt x="87" y="86"/>
                      <a:pt x="81" y="75"/>
                      <a:pt x="73" y="67"/>
                    </a:cubicBezTo>
                    <a:cubicBezTo>
                      <a:pt x="70" y="72"/>
                      <a:pt x="70" y="78"/>
                      <a:pt x="70" y="84"/>
                    </a:cubicBezTo>
                    <a:cubicBezTo>
                      <a:pt x="79" y="96"/>
                      <a:pt x="93" y="150"/>
                      <a:pt x="87" y="155"/>
                    </a:cubicBezTo>
                    <a:cubicBezTo>
                      <a:pt x="84" y="158"/>
                      <a:pt x="74" y="158"/>
                      <a:pt x="67" y="162"/>
                    </a:cubicBezTo>
                    <a:cubicBezTo>
                      <a:pt x="68" y="178"/>
                      <a:pt x="77" y="199"/>
                      <a:pt x="85" y="216"/>
                    </a:cubicBezTo>
                    <a:cubicBezTo>
                      <a:pt x="89" y="223"/>
                      <a:pt x="96" y="234"/>
                      <a:pt x="91" y="240"/>
                    </a:cubicBezTo>
                    <a:cubicBezTo>
                      <a:pt x="87" y="239"/>
                      <a:pt x="85" y="233"/>
                      <a:pt x="83" y="229"/>
                    </a:cubicBezTo>
                    <a:cubicBezTo>
                      <a:pt x="79" y="220"/>
                      <a:pt x="75" y="212"/>
                      <a:pt x="71" y="204"/>
                    </a:cubicBezTo>
                    <a:cubicBezTo>
                      <a:pt x="64" y="191"/>
                      <a:pt x="61" y="178"/>
                      <a:pt x="58" y="167"/>
                    </a:cubicBezTo>
                    <a:cubicBezTo>
                      <a:pt x="56" y="169"/>
                      <a:pt x="54" y="170"/>
                      <a:pt x="53" y="172"/>
                    </a:cubicBezTo>
                    <a:cubicBezTo>
                      <a:pt x="57" y="193"/>
                      <a:pt x="70" y="218"/>
                      <a:pt x="75" y="239"/>
                    </a:cubicBezTo>
                    <a:cubicBezTo>
                      <a:pt x="72" y="242"/>
                      <a:pt x="72" y="246"/>
                      <a:pt x="68" y="248"/>
                    </a:cubicBezTo>
                    <a:cubicBezTo>
                      <a:pt x="64" y="249"/>
                      <a:pt x="64" y="244"/>
                      <a:pt x="61" y="243"/>
                    </a:cubicBezTo>
                    <a:cubicBezTo>
                      <a:pt x="59" y="244"/>
                      <a:pt x="59" y="247"/>
                      <a:pt x="56" y="248"/>
                    </a:cubicBezTo>
                    <a:cubicBezTo>
                      <a:pt x="52" y="248"/>
                      <a:pt x="51" y="243"/>
                      <a:pt x="48" y="242"/>
                    </a:cubicBezTo>
                    <a:cubicBezTo>
                      <a:pt x="45" y="244"/>
                      <a:pt x="44" y="247"/>
                      <a:pt x="39" y="249"/>
                    </a:cubicBez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" name="Freeform 696"/>
              <p:cNvSpPr>
                <a:spLocks/>
              </p:cNvSpPr>
              <p:nvPr/>
            </p:nvSpPr>
            <p:spPr bwMode="auto">
              <a:xfrm>
                <a:off x="3563826" y="2975604"/>
                <a:ext cx="70818" cy="3244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6" y="2"/>
                  </a:cxn>
                  <a:cxn ang="0">
                    <a:pos x="30" y="12"/>
                  </a:cxn>
                  <a:cxn ang="0">
                    <a:pos x="1" y="11"/>
                  </a:cxn>
                  <a:cxn ang="0">
                    <a:pos x="0" y="4"/>
                  </a:cxn>
                </a:cxnLst>
                <a:rect l="0" t="0" r="r" b="b"/>
                <a:pathLst>
                  <a:path w="32" h="15">
                    <a:moveTo>
                      <a:pt x="0" y="4"/>
                    </a:moveTo>
                    <a:cubicBezTo>
                      <a:pt x="0" y="4"/>
                      <a:pt x="18" y="0"/>
                      <a:pt x="26" y="2"/>
                    </a:cubicBezTo>
                    <a:cubicBezTo>
                      <a:pt x="32" y="5"/>
                      <a:pt x="31" y="10"/>
                      <a:pt x="30" y="12"/>
                    </a:cubicBezTo>
                    <a:cubicBezTo>
                      <a:pt x="28" y="15"/>
                      <a:pt x="5" y="11"/>
                      <a:pt x="1" y="11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D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" name="Freeform 697"/>
              <p:cNvSpPr>
                <a:spLocks/>
              </p:cNvSpPr>
              <p:nvPr/>
            </p:nvSpPr>
            <p:spPr bwMode="auto">
              <a:xfrm>
                <a:off x="3615205" y="2994575"/>
                <a:ext cx="5901" cy="1032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3" y="4"/>
                      <a:pt x="4" y="3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Freeform 698"/>
              <p:cNvSpPr>
                <a:spLocks/>
              </p:cNvSpPr>
              <p:nvPr/>
            </p:nvSpPr>
            <p:spPr bwMode="auto">
              <a:xfrm>
                <a:off x="3608716" y="2991587"/>
                <a:ext cx="7377" cy="1327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5"/>
                  </a:cxn>
                  <a:cxn ang="0">
                    <a:pos x="3" y="2"/>
                  </a:cxn>
                  <a:cxn ang="0">
                    <a:pos x="1" y="1"/>
                  </a:cxn>
                  <a:cxn ang="0">
                    <a:pos x="0" y="3"/>
                  </a:cxn>
                </a:cxnLst>
                <a:rect l="0" t="0" r="r" b="b"/>
                <a:pathLst>
                  <a:path w="3" h="5">
                    <a:moveTo>
                      <a:pt x="0" y="3"/>
                    </a:moveTo>
                    <a:cubicBezTo>
                      <a:pt x="0" y="4"/>
                      <a:pt x="1" y="5"/>
                      <a:pt x="2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" name="Freeform 699"/>
              <p:cNvSpPr>
                <a:spLocks/>
              </p:cNvSpPr>
              <p:nvPr/>
            </p:nvSpPr>
            <p:spPr bwMode="auto">
              <a:xfrm>
                <a:off x="3597570" y="2991269"/>
                <a:ext cx="8852" cy="1032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4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" name="Freeform 700"/>
              <p:cNvSpPr>
                <a:spLocks/>
              </p:cNvSpPr>
              <p:nvPr/>
            </p:nvSpPr>
            <p:spPr bwMode="auto">
              <a:xfrm>
                <a:off x="3579730" y="2993192"/>
                <a:ext cx="7376" cy="1032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Freeform 701"/>
              <p:cNvSpPr>
                <a:spLocks/>
              </p:cNvSpPr>
              <p:nvPr/>
            </p:nvSpPr>
            <p:spPr bwMode="auto">
              <a:xfrm>
                <a:off x="3566777" y="2990356"/>
                <a:ext cx="8852" cy="1032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2" y="4"/>
                    </a:cubicBezTo>
                    <a:cubicBezTo>
                      <a:pt x="3" y="3"/>
                      <a:pt x="4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雷奥与狗0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38" b="4242"/>
          <a:stretch>
            <a:fillRect/>
          </a:stretch>
        </p:blipFill>
        <p:spPr bwMode="auto">
          <a:xfrm>
            <a:off x="2643188" y="214313"/>
            <a:ext cx="5318125" cy="607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15063" y="6357938"/>
            <a:ext cx="2786062" cy="3238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1500">
                <a:effectLst>
                  <a:outerShdw blurRad="38100" dist="38100" dir="2700000" algn="tl">
                    <a:srgbClr val="DDDDDD"/>
                  </a:outerShdw>
                </a:effectLst>
                <a:latin typeface="华文新魏" charset="0"/>
                <a:ea typeface="华文新魏" charset="0"/>
                <a:cs typeface="华文新魏" charset="0"/>
              </a:rPr>
              <a:t>幼儿园游戏探究活动 大班上册</a:t>
            </a:r>
          </a:p>
        </p:txBody>
      </p:sp>
      <p:grpSp>
        <p:nvGrpSpPr>
          <p:cNvPr id="46084" name="组合 66"/>
          <p:cNvGrpSpPr>
            <a:grpSpLocks/>
          </p:cNvGrpSpPr>
          <p:nvPr/>
        </p:nvGrpSpPr>
        <p:grpSpPr bwMode="auto">
          <a:xfrm>
            <a:off x="-15875" y="0"/>
            <a:ext cx="1516063" cy="6858000"/>
            <a:chOff x="-15875" y="0"/>
            <a:chExt cx="1516063" cy="6858000"/>
          </a:xfrm>
        </p:grpSpPr>
        <p:sp>
          <p:nvSpPr>
            <p:cNvPr id="5" name="矩形 4"/>
            <p:cNvSpPr/>
            <p:nvPr/>
          </p:nvSpPr>
          <p:spPr>
            <a:xfrm flipV="1">
              <a:off x="-15875" y="0"/>
              <a:ext cx="1516063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46086" name="矩形 6"/>
            <p:cNvSpPr>
              <a:spLocks noChangeArrowheads="1"/>
            </p:cNvSpPr>
            <p:nvPr/>
          </p:nvSpPr>
          <p:spPr bwMode="auto">
            <a:xfrm>
              <a:off x="357188" y="428625"/>
              <a:ext cx="714375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4800" b="1">
                  <a:solidFill>
                    <a:schemeClr val="bg1"/>
                  </a:solidFill>
                  <a:latin typeface="方正正粗黑简体" charset="0"/>
                  <a:ea typeface="方正正粗黑简体" charset="0"/>
                  <a:cs typeface="方正正粗黑简体" charset="0"/>
                </a:rPr>
                <a:t>生气汤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1454150" y="0"/>
              <a:ext cx="46038" cy="6858000"/>
            </a:xfrm>
            <a:prstGeom prst="rect">
              <a:avLst/>
            </a:prstGeom>
            <a:solidFill>
              <a:srgbClr val="2D7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grpSp>
          <p:nvGrpSpPr>
            <p:cNvPr id="46088" name="Group 280"/>
            <p:cNvGrpSpPr>
              <a:grpSpLocks/>
            </p:cNvGrpSpPr>
            <p:nvPr/>
          </p:nvGrpSpPr>
          <p:grpSpPr bwMode="auto">
            <a:xfrm rot="900000">
              <a:off x="276077" y="5037620"/>
              <a:ext cx="920762" cy="1408690"/>
              <a:chOff x="3524440" y="2612395"/>
              <a:chExt cx="855725" cy="1308656"/>
            </a:xfrm>
          </p:grpSpPr>
          <p:sp>
            <p:nvSpPr>
              <p:cNvPr id="9" name="Freeform 671"/>
              <p:cNvSpPr>
                <a:spLocks/>
              </p:cNvSpPr>
              <p:nvPr/>
            </p:nvSpPr>
            <p:spPr bwMode="auto">
              <a:xfrm>
                <a:off x="4229419" y="2971364"/>
                <a:ext cx="134258" cy="166649"/>
              </a:xfrm>
              <a:custGeom>
                <a:avLst/>
                <a:gdLst/>
                <a:ahLst/>
                <a:cxnLst>
                  <a:cxn ang="0">
                    <a:pos x="49" y="23"/>
                  </a:cxn>
                  <a:cxn ang="0">
                    <a:pos x="45" y="14"/>
                  </a:cxn>
                  <a:cxn ang="0">
                    <a:pos x="22" y="22"/>
                  </a:cxn>
                  <a:cxn ang="0">
                    <a:pos x="24" y="14"/>
                  </a:cxn>
                  <a:cxn ang="0">
                    <a:pos x="25" y="8"/>
                  </a:cxn>
                  <a:cxn ang="0">
                    <a:pos x="15" y="6"/>
                  </a:cxn>
                  <a:cxn ang="0">
                    <a:pos x="10" y="21"/>
                  </a:cxn>
                  <a:cxn ang="0">
                    <a:pos x="5" y="28"/>
                  </a:cxn>
                  <a:cxn ang="0">
                    <a:pos x="5" y="33"/>
                  </a:cxn>
                  <a:cxn ang="0">
                    <a:pos x="4" y="34"/>
                  </a:cxn>
                  <a:cxn ang="0">
                    <a:pos x="3" y="54"/>
                  </a:cxn>
                  <a:cxn ang="0">
                    <a:pos x="15" y="58"/>
                  </a:cxn>
                  <a:cxn ang="0">
                    <a:pos x="18" y="60"/>
                  </a:cxn>
                  <a:cxn ang="0">
                    <a:pos x="32" y="71"/>
                  </a:cxn>
                  <a:cxn ang="0">
                    <a:pos x="40" y="64"/>
                  </a:cxn>
                  <a:cxn ang="0">
                    <a:pos x="40" y="64"/>
                  </a:cxn>
                  <a:cxn ang="0">
                    <a:pos x="32" y="55"/>
                  </a:cxn>
                  <a:cxn ang="0">
                    <a:pos x="31" y="52"/>
                  </a:cxn>
                  <a:cxn ang="0">
                    <a:pos x="31" y="52"/>
                  </a:cxn>
                  <a:cxn ang="0">
                    <a:pos x="50" y="58"/>
                  </a:cxn>
                  <a:cxn ang="0">
                    <a:pos x="53" y="46"/>
                  </a:cxn>
                  <a:cxn ang="0">
                    <a:pos x="38" y="42"/>
                  </a:cxn>
                  <a:cxn ang="0">
                    <a:pos x="39" y="42"/>
                  </a:cxn>
                  <a:cxn ang="0">
                    <a:pos x="43" y="41"/>
                  </a:cxn>
                  <a:cxn ang="0">
                    <a:pos x="48" y="39"/>
                  </a:cxn>
                  <a:cxn ang="0">
                    <a:pos x="54" y="38"/>
                  </a:cxn>
                  <a:cxn ang="0">
                    <a:pos x="55" y="27"/>
                  </a:cxn>
                  <a:cxn ang="0">
                    <a:pos x="46" y="27"/>
                  </a:cxn>
                  <a:cxn ang="0">
                    <a:pos x="43" y="28"/>
                  </a:cxn>
                  <a:cxn ang="0">
                    <a:pos x="40" y="29"/>
                  </a:cxn>
                  <a:cxn ang="0">
                    <a:pos x="49" y="23"/>
                  </a:cxn>
                </a:cxnLst>
                <a:rect l="0" t="0" r="r" b="b"/>
                <a:pathLst>
                  <a:path w="60" h="75">
                    <a:moveTo>
                      <a:pt x="49" y="23"/>
                    </a:moveTo>
                    <a:cubicBezTo>
                      <a:pt x="53" y="19"/>
                      <a:pt x="49" y="14"/>
                      <a:pt x="45" y="14"/>
                    </a:cubicBezTo>
                    <a:cubicBezTo>
                      <a:pt x="37" y="14"/>
                      <a:pt x="30" y="18"/>
                      <a:pt x="22" y="22"/>
                    </a:cubicBezTo>
                    <a:cubicBezTo>
                      <a:pt x="23" y="19"/>
                      <a:pt x="24" y="17"/>
                      <a:pt x="24" y="14"/>
                    </a:cubicBezTo>
                    <a:cubicBezTo>
                      <a:pt x="25" y="12"/>
                      <a:pt x="25" y="10"/>
                      <a:pt x="25" y="8"/>
                    </a:cubicBezTo>
                    <a:cubicBezTo>
                      <a:pt x="26" y="2"/>
                      <a:pt x="16" y="0"/>
                      <a:pt x="15" y="6"/>
                    </a:cubicBezTo>
                    <a:cubicBezTo>
                      <a:pt x="14" y="12"/>
                      <a:pt x="12" y="16"/>
                      <a:pt x="10" y="21"/>
                    </a:cubicBezTo>
                    <a:cubicBezTo>
                      <a:pt x="9" y="24"/>
                      <a:pt x="7" y="26"/>
                      <a:pt x="5" y="28"/>
                    </a:cubicBezTo>
                    <a:cubicBezTo>
                      <a:pt x="3" y="30"/>
                      <a:pt x="4" y="32"/>
                      <a:pt x="5" y="33"/>
                    </a:cubicBezTo>
                    <a:cubicBezTo>
                      <a:pt x="5" y="34"/>
                      <a:pt x="5" y="34"/>
                      <a:pt x="4" y="34"/>
                    </a:cubicBezTo>
                    <a:cubicBezTo>
                      <a:pt x="3" y="39"/>
                      <a:pt x="0" y="50"/>
                      <a:pt x="3" y="54"/>
                    </a:cubicBezTo>
                    <a:cubicBezTo>
                      <a:pt x="5" y="58"/>
                      <a:pt x="10" y="58"/>
                      <a:pt x="15" y="58"/>
                    </a:cubicBezTo>
                    <a:cubicBezTo>
                      <a:pt x="16" y="59"/>
                      <a:pt x="16" y="60"/>
                      <a:pt x="18" y="60"/>
                    </a:cubicBezTo>
                    <a:cubicBezTo>
                      <a:pt x="24" y="62"/>
                      <a:pt x="27" y="67"/>
                      <a:pt x="32" y="71"/>
                    </a:cubicBezTo>
                    <a:cubicBezTo>
                      <a:pt x="36" y="75"/>
                      <a:pt x="42" y="69"/>
                      <a:pt x="40" y="64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7" y="60"/>
                      <a:pt x="35" y="57"/>
                      <a:pt x="32" y="55"/>
                    </a:cubicBezTo>
                    <a:cubicBezTo>
                      <a:pt x="32" y="54"/>
                      <a:pt x="31" y="53"/>
                      <a:pt x="31" y="52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37" y="53"/>
                      <a:pt x="44" y="56"/>
                      <a:pt x="50" y="58"/>
                    </a:cubicBezTo>
                    <a:cubicBezTo>
                      <a:pt x="58" y="60"/>
                      <a:pt x="60" y="48"/>
                      <a:pt x="53" y="46"/>
                    </a:cubicBezTo>
                    <a:cubicBezTo>
                      <a:pt x="48" y="45"/>
                      <a:pt x="43" y="43"/>
                      <a:pt x="38" y="42"/>
                    </a:cubicBezTo>
                    <a:cubicBezTo>
                      <a:pt x="38" y="42"/>
                      <a:pt x="39" y="42"/>
                      <a:pt x="39" y="42"/>
                    </a:cubicBezTo>
                    <a:cubicBezTo>
                      <a:pt x="40" y="42"/>
                      <a:pt x="42" y="42"/>
                      <a:pt x="43" y="41"/>
                    </a:cubicBezTo>
                    <a:cubicBezTo>
                      <a:pt x="44" y="41"/>
                      <a:pt x="46" y="40"/>
                      <a:pt x="48" y="39"/>
                    </a:cubicBezTo>
                    <a:cubicBezTo>
                      <a:pt x="51" y="39"/>
                      <a:pt x="53" y="38"/>
                      <a:pt x="54" y="38"/>
                    </a:cubicBezTo>
                    <a:cubicBezTo>
                      <a:pt x="60" y="37"/>
                      <a:pt x="60" y="29"/>
                      <a:pt x="55" y="27"/>
                    </a:cubicBezTo>
                    <a:cubicBezTo>
                      <a:pt x="51" y="25"/>
                      <a:pt x="49" y="26"/>
                      <a:pt x="46" y="27"/>
                    </a:cubicBezTo>
                    <a:cubicBezTo>
                      <a:pt x="45" y="27"/>
                      <a:pt x="44" y="28"/>
                      <a:pt x="43" y="28"/>
                    </a:cubicBezTo>
                    <a:cubicBezTo>
                      <a:pt x="42" y="28"/>
                      <a:pt x="41" y="29"/>
                      <a:pt x="40" y="29"/>
                    </a:cubicBezTo>
                    <a:cubicBezTo>
                      <a:pt x="44" y="27"/>
                      <a:pt x="47" y="25"/>
                      <a:pt x="49" y="2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" name="Freeform 672"/>
              <p:cNvSpPr>
                <a:spLocks/>
              </p:cNvSpPr>
              <p:nvPr/>
            </p:nvSpPr>
            <p:spPr bwMode="auto">
              <a:xfrm>
                <a:off x="3559656" y="3385250"/>
                <a:ext cx="137209" cy="153376"/>
              </a:xfrm>
              <a:custGeom>
                <a:avLst/>
                <a:gdLst/>
                <a:ahLst/>
                <a:cxnLst>
                  <a:cxn ang="0">
                    <a:pos x="7" y="41"/>
                  </a:cxn>
                  <a:cxn ang="0">
                    <a:pos x="2" y="32"/>
                  </a:cxn>
                  <a:cxn ang="0">
                    <a:pos x="22" y="17"/>
                  </a:cxn>
                  <a:cxn ang="0">
                    <a:pos x="14" y="15"/>
                  </a:cxn>
                  <a:cxn ang="0">
                    <a:pos x="9" y="12"/>
                  </a:cxn>
                  <a:cxn ang="0">
                    <a:pos x="13" y="2"/>
                  </a:cxn>
                  <a:cxn ang="0">
                    <a:pos x="28" y="7"/>
                  </a:cxn>
                  <a:cxn ang="0">
                    <a:pos x="36" y="6"/>
                  </a:cxn>
                  <a:cxn ang="0">
                    <a:pos x="41" y="9"/>
                  </a:cxn>
                  <a:cxn ang="0">
                    <a:pos x="42" y="9"/>
                  </a:cxn>
                  <a:cxn ang="0">
                    <a:pos x="59" y="19"/>
                  </a:cxn>
                  <a:cxn ang="0">
                    <a:pos x="55" y="31"/>
                  </a:cxn>
                  <a:cxn ang="0">
                    <a:pos x="56" y="35"/>
                  </a:cxn>
                  <a:cxn ang="0">
                    <a:pos x="57" y="53"/>
                  </a:cxn>
                  <a:cxn ang="0">
                    <a:pos x="47" y="56"/>
                  </a:cxn>
                  <a:cxn ang="0">
                    <a:pos x="47" y="56"/>
                  </a:cxn>
                  <a:cxn ang="0">
                    <a:pos x="44" y="44"/>
                  </a:cxn>
                  <a:cxn ang="0">
                    <a:pos x="42" y="41"/>
                  </a:cxn>
                  <a:cxn ang="0">
                    <a:pos x="42" y="41"/>
                  </a:cxn>
                  <a:cxn ang="0">
                    <a:pos x="36" y="61"/>
                  </a:cxn>
                  <a:cxn ang="0">
                    <a:pos x="25" y="56"/>
                  </a:cxn>
                  <a:cxn ang="0">
                    <a:pos x="30" y="42"/>
                  </a:cxn>
                  <a:cxn ang="0">
                    <a:pos x="29" y="42"/>
                  </a:cxn>
                  <a:cxn ang="0">
                    <a:pos x="26" y="46"/>
                  </a:cxn>
                  <a:cxn ang="0">
                    <a:pos x="22" y="48"/>
                  </a:cxn>
                  <a:cxn ang="0">
                    <a:pos x="17" y="53"/>
                  </a:cxn>
                  <a:cxn ang="0">
                    <a:pos x="8" y="48"/>
                  </a:cxn>
                  <a:cxn ang="0">
                    <a:pos x="13" y="40"/>
                  </a:cxn>
                  <a:cxn ang="0">
                    <a:pos x="16" y="38"/>
                  </a:cxn>
                  <a:cxn ang="0">
                    <a:pos x="17" y="36"/>
                  </a:cxn>
                  <a:cxn ang="0">
                    <a:pos x="7" y="41"/>
                  </a:cxn>
                </a:cxnLst>
                <a:rect l="0" t="0" r="r" b="b"/>
                <a:pathLst>
                  <a:path w="61" h="68">
                    <a:moveTo>
                      <a:pt x="7" y="41"/>
                    </a:moveTo>
                    <a:cubicBezTo>
                      <a:pt x="2" y="42"/>
                      <a:pt x="0" y="36"/>
                      <a:pt x="2" y="32"/>
                    </a:cubicBezTo>
                    <a:cubicBezTo>
                      <a:pt x="7" y="25"/>
                      <a:pt x="14" y="22"/>
                      <a:pt x="22" y="17"/>
                    </a:cubicBezTo>
                    <a:cubicBezTo>
                      <a:pt x="19" y="17"/>
                      <a:pt x="17" y="16"/>
                      <a:pt x="14" y="15"/>
                    </a:cubicBezTo>
                    <a:cubicBezTo>
                      <a:pt x="12" y="14"/>
                      <a:pt x="11" y="13"/>
                      <a:pt x="9" y="12"/>
                    </a:cubicBezTo>
                    <a:cubicBezTo>
                      <a:pt x="3" y="9"/>
                      <a:pt x="7" y="0"/>
                      <a:pt x="13" y="2"/>
                    </a:cubicBezTo>
                    <a:cubicBezTo>
                      <a:pt x="18" y="5"/>
                      <a:pt x="23" y="6"/>
                      <a:pt x="28" y="7"/>
                    </a:cubicBezTo>
                    <a:cubicBezTo>
                      <a:pt x="31" y="7"/>
                      <a:pt x="34" y="7"/>
                      <a:pt x="36" y="6"/>
                    </a:cubicBezTo>
                    <a:cubicBezTo>
                      <a:pt x="39" y="6"/>
                      <a:pt x="40" y="7"/>
                      <a:pt x="41" y="9"/>
                    </a:cubicBezTo>
                    <a:cubicBezTo>
                      <a:pt x="41" y="9"/>
                      <a:pt x="42" y="9"/>
                      <a:pt x="42" y="9"/>
                    </a:cubicBezTo>
                    <a:cubicBezTo>
                      <a:pt x="46" y="11"/>
                      <a:pt x="57" y="15"/>
                      <a:pt x="59" y="19"/>
                    </a:cubicBezTo>
                    <a:cubicBezTo>
                      <a:pt x="61" y="23"/>
                      <a:pt x="58" y="28"/>
                      <a:pt x="55" y="31"/>
                    </a:cubicBezTo>
                    <a:cubicBezTo>
                      <a:pt x="56" y="32"/>
                      <a:pt x="56" y="34"/>
                      <a:pt x="56" y="35"/>
                    </a:cubicBezTo>
                    <a:cubicBezTo>
                      <a:pt x="54" y="41"/>
                      <a:pt x="56" y="46"/>
                      <a:pt x="57" y="53"/>
                    </a:cubicBezTo>
                    <a:cubicBezTo>
                      <a:pt x="58" y="59"/>
                      <a:pt x="50" y="61"/>
                      <a:pt x="47" y="56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5" y="51"/>
                      <a:pt x="44" y="48"/>
                      <a:pt x="44" y="44"/>
                    </a:cubicBezTo>
                    <a:cubicBezTo>
                      <a:pt x="43" y="43"/>
                      <a:pt x="43" y="42"/>
                      <a:pt x="42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39" y="47"/>
                      <a:pt x="38" y="55"/>
                      <a:pt x="36" y="61"/>
                    </a:cubicBezTo>
                    <a:cubicBezTo>
                      <a:pt x="34" y="68"/>
                      <a:pt x="22" y="64"/>
                      <a:pt x="25" y="56"/>
                    </a:cubicBezTo>
                    <a:cubicBezTo>
                      <a:pt x="27" y="52"/>
                      <a:pt x="28" y="47"/>
                      <a:pt x="30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8" y="44"/>
                      <a:pt x="27" y="45"/>
                      <a:pt x="26" y="46"/>
                    </a:cubicBezTo>
                    <a:cubicBezTo>
                      <a:pt x="26" y="46"/>
                      <a:pt x="23" y="48"/>
                      <a:pt x="22" y="48"/>
                    </a:cubicBezTo>
                    <a:cubicBezTo>
                      <a:pt x="20" y="51"/>
                      <a:pt x="18" y="52"/>
                      <a:pt x="17" y="53"/>
                    </a:cubicBezTo>
                    <a:cubicBezTo>
                      <a:pt x="14" y="57"/>
                      <a:pt x="7" y="53"/>
                      <a:pt x="8" y="48"/>
                    </a:cubicBezTo>
                    <a:cubicBezTo>
                      <a:pt x="9" y="43"/>
                      <a:pt x="11" y="42"/>
                      <a:pt x="13" y="40"/>
                    </a:cubicBezTo>
                    <a:cubicBezTo>
                      <a:pt x="14" y="39"/>
                      <a:pt x="15" y="39"/>
                      <a:pt x="16" y="38"/>
                    </a:cubicBezTo>
                    <a:cubicBezTo>
                      <a:pt x="16" y="37"/>
                      <a:pt x="17" y="37"/>
                      <a:pt x="17" y="36"/>
                    </a:cubicBezTo>
                    <a:cubicBezTo>
                      <a:pt x="14" y="38"/>
                      <a:pt x="11" y="40"/>
                      <a:pt x="7" y="4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" name="Freeform 673"/>
              <p:cNvSpPr>
                <a:spLocks/>
              </p:cNvSpPr>
              <p:nvPr/>
            </p:nvSpPr>
            <p:spPr bwMode="auto">
              <a:xfrm>
                <a:off x="4153411" y="3540627"/>
                <a:ext cx="210977" cy="274307"/>
              </a:xfrm>
              <a:custGeom>
                <a:avLst/>
                <a:gdLst/>
                <a:ahLst/>
                <a:cxnLst>
                  <a:cxn ang="0">
                    <a:pos x="73" y="93"/>
                  </a:cxn>
                  <a:cxn ang="0">
                    <a:pos x="72" y="91"/>
                  </a:cxn>
                  <a:cxn ang="0">
                    <a:pos x="28" y="10"/>
                  </a:cxn>
                  <a:cxn ang="0">
                    <a:pos x="22" y="9"/>
                  </a:cxn>
                  <a:cxn ang="0">
                    <a:pos x="18" y="6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2" y="10"/>
                  </a:cxn>
                  <a:cxn ang="0">
                    <a:pos x="29" y="60"/>
                  </a:cxn>
                  <a:cxn ang="0">
                    <a:pos x="46" y="97"/>
                  </a:cxn>
                  <a:cxn ang="0">
                    <a:pos x="46" y="97"/>
                  </a:cxn>
                  <a:cxn ang="0">
                    <a:pos x="48" y="103"/>
                  </a:cxn>
                  <a:cxn ang="0">
                    <a:pos x="50" y="106"/>
                  </a:cxn>
                  <a:cxn ang="0">
                    <a:pos x="52" y="110"/>
                  </a:cxn>
                  <a:cxn ang="0">
                    <a:pos x="59" y="120"/>
                  </a:cxn>
                  <a:cxn ang="0">
                    <a:pos x="82" y="112"/>
                  </a:cxn>
                  <a:cxn ang="0">
                    <a:pos x="83" y="112"/>
                  </a:cxn>
                  <a:cxn ang="0">
                    <a:pos x="84" y="112"/>
                  </a:cxn>
                  <a:cxn ang="0">
                    <a:pos x="93" y="104"/>
                  </a:cxn>
                  <a:cxn ang="0">
                    <a:pos x="73" y="93"/>
                  </a:cxn>
                </a:cxnLst>
                <a:rect l="0" t="0" r="r" b="b"/>
                <a:pathLst>
                  <a:path w="96" h="124">
                    <a:moveTo>
                      <a:pt x="73" y="93"/>
                    </a:moveTo>
                    <a:cubicBezTo>
                      <a:pt x="73" y="92"/>
                      <a:pt x="73" y="91"/>
                      <a:pt x="72" y="91"/>
                    </a:cubicBezTo>
                    <a:cubicBezTo>
                      <a:pt x="61" y="62"/>
                      <a:pt x="50" y="32"/>
                      <a:pt x="28" y="10"/>
                    </a:cubicBezTo>
                    <a:cubicBezTo>
                      <a:pt x="26" y="9"/>
                      <a:pt x="24" y="8"/>
                      <a:pt x="22" y="9"/>
                    </a:cubicBezTo>
                    <a:cubicBezTo>
                      <a:pt x="20" y="8"/>
                      <a:pt x="19" y="7"/>
                      <a:pt x="18" y="6"/>
                    </a:cubicBezTo>
                    <a:cubicBezTo>
                      <a:pt x="16" y="4"/>
                      <a:pt x="13" y="4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7" y="0"/>
                      <a:pt x="0" y="5"/>
                      <a:pt x="2" y="10"/>
                    </a:cubicBezTo>
                    <a:cubicBezTo>
                      <a:pt x="11" y="27"/>
                      <a:pt x="21" y="43"/>
                      <a:pt x="29" y="60"/>
                    </a:cubicBezTo>
                    <a:cubicBezTo>
                      <a:pt x="34" y="72"/>
                      <a:pt x="39" y="85"/>
                      <a:pt x="46" y="97"/>
                    </a:cubicBezTo>
                    <a:cubicBezTo>
                      <a:pt x="46" y="97"/>
                      <a:pt x="46" y="97"/>
                      <a:pt x="46" y="97"/>
                    </a:cubicBezTo>
                    <a:cubicBezTo>
                      <a:pt x="47" y="99"/>
                      <a:pt x="48" y="101"/>
                      <a:pt x="48" y="103"/>
                    </a:cubicBezTo>
                    <a:cubicBezTo>
                      <a:pt x="49" y="105"/>
                      <a:pt x="50" y="105"/>
                      <a:pt x="50" y="106"/>
                    </a:cubicBezTo>
                    <a:cubicBezTo>
                      <a:pt x="51" y="107"/>
                      <a:pt x="51" y="109"/>
                      <a:pt x="52" y="110"/>
                    </a:cubicBezTo>
                    <a:cubicBezTo>
                      <a:pt x="53" y="115"/>
                      <a:pt x="56" y="118"/>
                      <a:pt x="59" y="120"/>
                    </a:cubicBezTo>
                    <a:cubicBezTo>
                      <a:pt x="68" y="124"/>
                      <a:pt x="75" y="113"/>
                      <a:pt x="82" y="112"/>
                    </a:cubicBezTo>
                    <a:cubicBezTo>
                      <a:pt x="83" y="112"/>
                      <a:pt x="83" y="112"/>
                      <a:pt x="83" y="112"/>
                    </a:cubicBezTo>
                    <a:cubicBezTo>
                      <a:pt x="83" y="112"/>
                      <a:pt x="84" y="112"/>
                      <a:pt x="84" y="112"/>
                    </a:cubicBezTo>
                    <a:cubicBezTo>
                      <a:pt x="88" y="111"/>
                      <a:pt x="92" y="108"/>
                      <a:pt x="93" y="104"/>
                    </a:cubicBezTo>
                    <a:cubicBezTo>
                      <a:pt x="96" y="91"/>
                      <a:pt x="80" y="94"/>
                      <a:pt x="73" y="9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Freeform 674"/>
              <p:cNvSpPr>
                <a:spLocks/>
              </p:cNvSpPr>
              <p:nvPr/>
            </p:nvSpPr>
            <p:spPr bwMode="auto">
              <a:xfrm>
                <a:off x="4254801" y="3728513"/>
                <a:ext cx="123931" cy="119457"/>
              </a:xfrm>
              <a:custGeom>
                <a:avLst/>
                <a:gdLst/>
                <a:ahLst/>
                <a:cxnLst>
                  <a:cxn ang="0">
                    <a:pos x="50" y="3"/>
                  </a:cxn>
                  <a:cxn ang="0">
                    <a:pos x="39" y="4"/>
                  </a:cxn>
                  <a:cxn ang="0">
                    <a:pos x="25" y="12"/>
                  </a:cxn>
                  <a:cxn ang="0">
                    <a:pos x="24" y="15"/>
                  </a:cxn>
                  <a:cxn ang="0">
                    <a:pos x="17" y="20"/>
                  </a:cxn>
                  <a:cxn ang="0">
                    <a:pos x="7" y="23"/>
                  </a:cxn>
                  <a:cxn ang="0">
                    <a:pos x="6" y="23"/>
                  </a:cxn>
                  <a:cxn ang="0">
                    <a:pos x="5" y="24"/>
                  </a:cxn>
                  <a:cxn ang="0">
                    <a:pos x="3" y="27"/>
                  </a:cxn>
                  <a:cxn ang="0">
                    <a:pos x="3" y="28"/>
                  </a:cxn>
                  <a:cxn ang="0">
                    <a:pos x="53" y="22"/>
                  </a:cxn>
                  <a:cxn ang="0">
                    <a:pos x="55" y="15"/>
                  </a:cxn>
                  <a:cxn ang="0">
                    <a:pos x="56" y="12"/>
                  </a:cxn>
                  <a:cxn ang="0">
                    <a:pos x="50" y="3"/>
                  </a:cxn>
                </a:cxnLst>
                <a:rect l="0" t="0" r="r" b="b"/>
                <a:pathLst>
                  <a:path w="56" h="54">
                    <a:moveTo>
                      <a:pt x="50" y="3"/>
                    </a:moveTo>
                    <a:cubicBezTo>
                      <a:pt x="46" y="0"/>
                      <a:pt x="42" y="2"/>
                      <a:pt x="39" y="4"/>
                    </a:cubicBezTo>
                    <a:cubicBezTo>
                      <a:pt x="34" y="6"/>
                      <a:pt x="29" y="8"/>
                      <a:pt x="25" y="12"/>
                    </a:cubicBezTo>
                    <a:cubicBezTo>
                      <a:pt x="25" y="13"/>
                      <a:pt x="24" y="14"/>
                      <a:pt x="24" y="15"/>
                    </a:cubicBezTo>
                    <a:cubicBezTo>
                      <a:pt x="22" y="17"/>
                      <a:pt x="19" y="18"/>
                      <a:pt x="17" y="20"/>
                    </a:cubicBezTo>
                    <a:cubicBezTo>
                      <a:pt x="13" y="20"/>
                      <a:pt x="10" y="21"/>
                      <a:pt x="7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4"/>
                      <a:pt x="5" y="24"/>
                    </a:cubicBezTo>
                    <a:cubicBezTo>
                      <a:pt x="4" y="25"/>
                      <a:pt x="3" y="26"/>
                      <a:pt x="3" y="27"/>
                    </a:cubicBezTo>
                    <a:cubicBezTo>
                      <a:pt x="3" y="27"/>
                      <a:pt x="3" y="28"/>
                      <a:pt x="3" y="28"/>
                    </a:cubicBezTo>
                    <a:cubicBezTo>
                      <a:pt x="0" y="54"/>
                      <a:pt x="45" y="31"/>
                      <a:pt x="53" y="22"/>
                    </a:cubicBezTo>
                    <a:cubicBezTo>
                      <a:pt x="55" y="20"/>
                      <a:pt x="55" y="17"/>
                      <a:pt x="55" y="15"/>
                    </a:cubicBezTo>
                    <a:cubicBezTo>
                      <a:pt x="56" y="14"/>
                      <a:pt x="56" y="13"/>
                      <a:pt x="56" y="12"/>
                    </a:cubicBezTo>
                    <a:cubicBezTo>
                      <a:pt x="55" y="8"/>
                      <a:pt x="53" y="5"/>
                      <a:pt x="50" y="3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Freeform 675"/>
              <p:cNvSpPr>
                <a:spLocks/>
              </p:cNvSpPr>
              <p:nvPr/>
            </p:nvSpPr>
            <p:spPr bwMode="auto">
              <a:xfrm>
                <a:off x="3923497" y="3595826"/>
                <a:ext cx="82621" cy="322974"/>
              </a:xfrm>
              <a:custGeom>
                <a:avLst/>
                <a:gdLst/>
                <a:ahLst/>
                <a:cxnLst>
                  <a:cxn ang="0">
                    <a:pos x="39" y="112"/>
                  </a:cxn>
                  <a:cxn ang="0">
                    <a:pos x="38" y="108"/>
                  </a:cxn>
                  <a:cxn ang="0">
                    <a:pos x="37" y="98"/>
                  </a:cxn>
                  <a:cxn ang="0">
                    <a:pos x="34" y="45"/>
                  </a:cxn>
                  <a:cxn ang="0">
                    <a:pos x="34" y="6"/>
                  </a:cxn>
                  <a:cxn ang="0">
                    <a:pos x="26" y="2"/>
                  </a:cxn>
                  <a:cxn ang="0">
                    <a:pos x="17" y="1"/>
                  </a:cxn>
                  <a:cxn ang="0">
                    <a:pos x="11" y="2"/>
                  </a:cxn>
                  <a:cxn ang="0">
                    <a:pos x="4" y="38"/>
                  </a:cxn>
                  <a:cxn ang="0">
                    <a:pos x="5" y="73"/>
                  </a:cxn>
                  <a:cxn ang="0">
                    <a:pos x="5" y="82"/>
                  </a:cxn>
                  <a:cxn ang="0">
                    <a:pos x="14" y="119"/>
                  </a:cxn>
                  <a:cxn ang="0">
                    <a:pos x="8" y="123"/>
                  </a:cxn>
                  <a:cxn ang="0">
                    <a:pos x="8" y="123"/>
                  </a:cxn>
                  <a:cxn ang="0">
                    <a:pos x="6" y="124"/>
                  </a:cxn>
                  <a:cxn ang="0">
                    <a:pos x="0" y="135"/>
                  </a:cxn>
                  <a:cxn ang="0">
                    <a:pos x="10" y="144"/>
                  </a:cxn>
                  <a:cxn ang="0">
                    <a:pos x="24" y="141"/>
                  </a:cxn>
                  <a:cxn ang="0">
                    <a:pos x="32" y="134"/>
                  </a:cxn>
                  <a:cxn ang="0">
                    <a:pos x="40" y="124"/>
                  </a:cxn>
                  <a:cxn ang="0">
                    <a:pos x="39" y="112"/>
                  </a:cxn>
                </a:cxnLst>
                <a:rect l="0" t="0" r="r" b="b"/>
                <a:pathLst>
                  <a:path w="40" h="145">
                    <a:moveTo>
                      <a:pt x="39" y="112"/>
                    </a:moveTo>
                    <a:cubicBezTo>
                      <a:pt x="38" y="110"/>
                      <a:pt x="38" y="109"/>
                      <a:pt x="38" y="108"/>
                    </a:cubicBezTo>
                    <a:cubicBezTo>
                      <a:pt x="38" y="104"/>
                      <a:pt x="37" y="101"/>
                      <a:pt x="37" y="98"/>
                    </a:cubicBezTo>
                    <a:cubicBezTo>
                      <a:pt x="37" y="97"/>
                      <a:pt x="34" y="62"/>
                      <a:pt x="34" y="45"/>
                    </a:cubicBezTo>
                    <a:cubicBezTo>
                      <a:pt x="35" y="32"/>
                      <a:pt x="38" y="19"/>
                      <a:pt x="34" y="6"/>
                    </a:cubicBezTo>
                    <a:cubicBezTo>
                      <a:pt x="33" y="2"/>
                      <a:pt x="29" y="1"/>
                      <a:pt x="26" y="2"/>
                    </a:cubicBezTo>
                    <a:cubicBezTo>
                      <a:pt x="24" y="0"/>
                      <a:pt x="20" y="0"/>
                      <a:pt x="17" y="1"/>
                    </a:cubicBezTo>
                    <a:cubicBezTo>
                      <a:pt x="15" y="0"/>
                      <a:pt x="13" y="1"/>
                      <a:pt x="11" y="2"/>
                    </a:cubicBezTo>
                    <a:cubicBezTo>
                      <a:pt x="1" y="9"/>
                      <a:pt x="4" y="28"/>
                      <a:pt x="4" y="38"/>
                    </a:cubicBezTo>
                    <a:cubicBezTo>
                      <a:pt x="5" y="50"/>
                      <a:pt x="4" y="61"/>
                      <a:pt x="5" y="73"/>
                    </a:cubicBezTo>
                    <a:cubicBezTo>
                      <a:pt x="5" y="76"/>
                      <a:pt x="5" y="80"/>
                      <a:pt x="5" y="82"/>
                    </a:cubicBezTo>
                    <a:cubicBezTo>
                      <a:pt x="4" y="91"/>
                      <a:pt x="14" y="119"/>
                      <a:pt x="14" y="119"/>
                    </a:cubicBezTo>
                    <a:cubicBezTo>
                      <a:pt x="14" y="119"/>
                      <a:pt x="10" y="122"/>
                      <a:pt x="8" y="123"/>
                    </a:cubicBezTo>
                    <a:cubicBezTo>
                      <a:pt x="8" y="123"/>
                      <a:pt x="8" y="123"/>
                      <a:pt x="8" y="123"/>
                    </a:cubicBezTo>
                    <a:cubicBezTo>
                      <a:pt x="7" y="123"/>
                      <a:pt x="7" y="123"/>
                      <a:pt x="6" y="124"/>
                    </a:cubicBezTo>
                    <a:cubicBezTo>
                      <a:pt x="2" y="126"/>
                      <a:pt x="0" y="130"/>
                      <a:pt x="0" y="135"/>
                    </a:cubicBezTo>
                    <a:cubicBezTo>
                      <a:pt x="1" y="141"/>
                      <a:pt x="6" y="143"/>
                      <a:pt x="10" y="144"/>
                    </a:cubicBezTo>
                    <a:cubicBezTo>
                      <a:pt x="15" y="145"/>
                      <a:pt x="20" y="144"/>
                      <a:pt x="24" y="141"/>
                    </a:cubicBezTo>
                    <a:cubicBezTo>
                      <a:pt x="26" y="140"/>
                      <a:pt x="32" y="134"/>
                      <a:pt x="32" y="134"/>
                    </a:cubicBezTo>
                    <a:cubicBezTo>
                      <a:pt x="35" y="133"/>
                      <a:pt x="39" y="125"/>
                      <a:pt x="40" y="124"/>
                    </a:cubicBezTo>
                    <a:cubicBezTo>
                      <a:pt x="40" y="121"/>
                      <a:pt x="39" y="113"/>
                      <a:pt x="39" y="112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Freeform 676"/>
              <p:cNvSpPr>
                <a:spLocks/>
              </p:cNvSpPr>
              <p:nvPr/>
            </p:nvSpPr>
            <p:spPr bwMode="auto">
              <a:xfrm>
                <a:off x="3895938" y="3845855"/>
                <a:ext cx="153438" cy="75213"/>
              </a:xfrm>
              <a:custGeom>
                <a:avLst/>
                <a:gdLst/>
                <a:ahLst/>
                <a:cxnLst>
                  <a:cxn ang="0">
                    <a:pos x="3" y="28"/>
                  </a:cxn>
                  <a:cxn ang="0">
                    <a:pos x="5" y="31"/>
                  </a:cxn>
                  <a:cxn ang="0">
                    <a:pos x="12" y="33"/>
                  </a:cxn>
                  <a:cxn ang="0">
                    <a:pos x="50" y="4"/>
                  </a:cxn>
                  <a:cxn ang="0">
                    <a:pos x="49" y="0"/>
                  </a:cxn>
                  <a:cxn ang="0">
                    <a:pos x="42" y="6"/>
                  </a:cxn>
                  <a:cxn ang="0">
                    <a:pos x="25" y="9"/>
                  </a:cxn>
                  <a:cxn ang="0">
                    <a:pos x="22" y="7"/>
                  </a:cxn>
                  <a:cxn ang="0">
                    <a:pos x="10" y="9"/>
                  </a:cxn>
                  <a:cxn ang="0">
                    <a:pos x="1" y="17"/>
                  </a:cxn>
                  <a:cxn ang="0">
                    <a:pos x="3" y="28"/>
                  </a:cxn>
                </a:cxnLst>
                <a:rect l="0" t="0" r="r" b="b"/>
                <a:pathLst>
                  <a:path w="69" h="34">
                    <a:moveTo>
                      <a:pt x="3" y="28"/>
                    </a:moveTo>
                    <a:cubicBezTo>
                      <a:pt x="3" y="29"/>
                      <a:pt x="4" y="30"/>
                      <a:pt x="5" y="31"/>
                    </a:cubicBezTo>
                    <a:cubicBezTo>
                      <a:pt x="7" y="32"/>
                      <a:pt x="9" y="33"/>
                      <a:pt x="12" y="33"/>
                    </a:cubicBezTo>
                    <a:cubicBezTo>
                      <a:pt x="22" y="34"/>
                      <a:pt x="69" y="21"/>
                      <a:pt x="50" y="4"/>
                    </a:cubicBezTo>
                    <a:cubicBezTo>
                      <a:pt x="49" y="4"/>
                      <a:pt x="50" y="2"/>
                      <a:pt x="49" y="0"/>
                    </a:cubicBezTo>
                    <a:cubicBezTo>
                      <a:pt x="48" y="0"/>
                      <a:pt x="43" y="6"/>
                      <a:pt x="42" y="6"/>
                    </a:cubicBezTo>
                    <a:cubicBezTo>
                      <a:pt x="42" y="6"/>
                      <a:pt x="29" y="11"/>
                      <a:pt x="25" y="9"/>
                    </a:cubicBezTo>
                    <a:cubicBezTo>
                      <a:pt x="25" y="8"/>
                      <a:pt x="23" y="7"/>
                      <a:pt x="22" y="7"/>
                    </a:cubicBezTo>
                    <a:cubicBezTo>
                      <a:pt x="17" y="7"/>
                      <a:pt x="14" y="8"/>
                      <a:pt x="10" y="9"/>
                    </a:cubicBezTo>
                    <a:cubicBezTo>
                      <a:pt x="6" y="10"/>
                      <a:pt x="1" y="12"/>
                      <a:pt x="1" y="17"/>
                    </a:cubicBezTo>
                    <a:cubicBezTo>
                      <a:pt x="0" y="20"/>
                      <a:pt x="1" y="25"/>
                      <a:pt x="3" y="2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Freeform 677"/>
              <p:cNvSpPr>
                <a:spLocks/>
              </p:cNvSpPr>
              <p:nvPr/>
            </p:nvSpPr>
            <p:spPr bwMode="auto">
              <a:xfrm>
                <a:off x="3667878" y="3025711"/>
                <a:ext cx="624080" cy="430632"/>
              </a:xfrm>
              <a:custGeom>
                <a:avLst/>
                <a:gdLst/>
                <a:ahLst/>
                <a:cxnLst>
                  <a:cxn ang="0">
                    <a:pos x="246" y="4"/>
                  </a:cxn>
                  <a:cxn ang="0">
                    <a:pos x="264" y="43"/>
                  </a:cxn>
                  <a:cxn ang="0">
                    <a:pos x="166" y="88"/>
                  </a:cxn>
                  <a:cxn ang="0">
                    <a:pos x="210" y="144"/>
                  </a:cxn>
                  <a:cxn ang="0">
                    <a:pos x="110" y="182"/>
                  </a:cxn>
                  <a:cxn ang="0">
                    <a:pos x="96" y="130"/>
                  </a:cxn>
                  <a:cxn ang="0">
                    <a:pos x="26" y="194"/>
                  </a:cxn>
                  <a:cxn ang="0">
                    <a:pos x="0" y="166"/>
                  </a:cxn>
                  <a:cxn ang="0">
                    <a:pos x="113" y="66"/>
                  </a:cxn>
                  <a:cxn ang="0">
                    <a:pos x="246" y="4"/>
                  </a:cxn>
                </a:cxnLst>
                <a:rect l="0" t="0" r="r" b="b"/>
                <a:pathLst>
                  <a:path w="280" h="194">
                    <a:moveTo>
                      <a:pt x="246" y="4"/>
                    </a:moveTo>
                    <a:cubicBezTo>
                      <a:pt x="253" y="0"/>
                      <a:pt x="280" y="38"/>
                      <a:pt x="264" y="43"/>
                    </a:cubicBezTo>
                    <a:cubicBezTo>
                      <a:pt x="262" y="44"/>
                      <a:pt x="166" y="88"/>
                      <a:pt x="166" y="88"/>
                    </a:cubicBezTo>
                    <a:cubicBezTo>
                      <a:pt x="175" y="101"/>
                      <a:pt x="213" y="138"/>
                      <a:pt x="210" y="144"/>
                    </a:cubicBezTo>
                    <a:cubicBezTo>
                      <a:pt x="201" y="162"/>
                      <a:pt x="118" y="194"/>
                      <a:pt x="110" y="182"/>
                    </a:cubicBezTo>
                    <a:cubicBezTo>
                      <a:pt x="96" y="163"/>
                      <a:pt x="102" y="123"/>
                      <a:pt x="96" y="130"/>
                    </a:cubicBezTo>
                    <a:cubicBezTo>
                      <a:pt x="56" y="178"/>
                      <a:pt x="26" y="194"/>
                      <a:pt x="26" y="194"/>
                    </a:cubicBezTo>
                    <a:cubicBezTo>
                      <a:pt x="2" y="189"/>
                      <a:pt x="0" y="166"/>
                      <a:pt x="0" y="166"/>
                    </a:cubicBezTo>
                    <a:cubicBezTo>
                      <a:pt x="55" y="141"/>
                      <a:pt x="82" y="79"/>
                      <a:pt x="113" y="66"/>
                    </a:cubicBezTo>
                    <a:cubicBezTo>
                      <a:pt x="156" y="47"/>
                      <a:pt x="174" y="47"/>
                      <a:pt x="246" y="4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Freeform 678"/>
              <p:cNvSpPr>
                <a:spLocks/>
              </p:cNvSpPr>
              <p:nvPr/>
            </p:nvSpPr>
            <p:spPr bwMode="auto">
              <a:xfrm>
                <a:off x="3875687" y="3197267"/>
                <a:ext cx="414579" cy="468976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8" y="198"/>
                  </a:cxn>
                  <a:cxn ang="0">
                    <a:pos x="82" y="203"/>
                  </a:cxn>
                  <a:cxn ang="0">
                    <a:pos x="173" y="152"/>
                  </a:cxn>
                  <a:cxn ang="0">
                    <a:pos x="185" y="110"/>
                  </a:cxn>
                  <a:cxn ang="0">
                    <a:pos x="76" y="18"/>
                  </a:cxn>
                  <a:cxn ang="0">
                    <a:pos x="0" y="52"/>
                  </a:cxn>
                </a:cxnLst>
                <a:rect l="0" t="0" r="r" b="b"/>
                <a:pathLst>
                  <a:path w="188" h="210">
                    <a:moveTo>
                      <a:pt x="0" y="52"/>
                    </a:moveTo>
                    <a:cubicBezTo>
                      <a:pt x="0" y="52"/>
                      <a:pt x="18" y="163"/>
                      <a:pt x="8" y="198"/>
                    </a:cubicBezTo>
                    <a:cubicBezTo>
                      <a:pt x="5" y="209"/>
                      <a:pt x="63" y="210"/>
                      <a:pt x="82" y="203"/>
                    </a:cubicBezTo>
                    <a:cubicBezTo>
                      <a:pt x="101" y="196"/>
                      <a:pt x="155" y="179"/>
                      <a:pt x="173" y="152"/>
                    </a:cubicBezTo>
                    <a:cubicBezTo>
                      <a:pt x="188" y="129"/>
                      <a:pt x="185" y="110"/>
                      <a:pt x="185" y="110"/>
                    </a:cubicBezTo>
                    <a:cubicBezTo>
                      <a:pt x="161" y="115"/>
                      <a:pt x="76" y="18"/>
                      <a:pt x="76" y="18"/>
                    </a:cubicBezTo>
                    <a:cubicBezTo>
                      <a:pt x="76" y="18"/>
                      <a:pt x="26" y="0"/>
                      <a:pt x="0" y="5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/>
                  </a:gs>
                  <a:gs pos="100000">
                    <a:srgbClr val="00B0F0">
                      <a:lumMod val="60000"/>
                      <a:lumOff val="40000"/>
                    </a:srgbClr>
                  </a:gs>
                </a:gsLst>
                <a:lin ang="27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Freeform 679"/>
              <p:cNvSpPr>
                <a:spLocks noEditPoints="1"/>
              </p:cNvSpPr>
              <p:nvPr/>
            </p:nvSpPr>
            <p:spPr bwMode="auto">
              <a:xfrm>
                <a:off x="3837206" y="3121760"/>
                <a:ext cx="473594" cy="553038"/>
              </a:xfrm>
              <a:custGeom>
                <a:avLst/>
                <a:gdLst/>
                <a:ahLst/>
                <a:cxnLst>
                  <a:cxn ang="0">
                    <a:pos x="90" y="79"/>
                  </a:cxn>
                  <a:cxn ang="0">
                    <a:pos x="101" y="75"/>
                  </a:cxn>
                  <a:cxn ang="0">
                    <a:pos x="83" y="29"/>
                  </a:cxn>
                  <a:cxn ang="0">
                    <a:pos x="68" y="9"/>
                  </a:cxn>
                  <a:cxn ang="0">
                    <a:pos x="73" y="37"/>
                  </a:cxn>
                  <a:cxn ang="0">
                    <a:pos x="90" y="79"/>
                  </a:cxn>
                  <a:cxn ang="0">
                    <a:pos x="33" y="104"/>
                  </a:cxn>
                  <a:cxn ang="0">
                    <a:pos x="45" y="99"/>
                  </a:cxn>
                  <a:cxn ang="0">
                    <a:pos x="33" y="72"/>
                  </a:cxn>
                  <a:cxn ang="0">
                    <a:pos x="13" y="38"/>
                  </a:cxn>
                  <a:cxn ang="0">
                    <a:pos x="3" y="46"/>
                  </a:cxn>
                  <a:cxn ang="0">
                    <a:pos x="20" y="76"/>
                  </a:cxn>
                  <a:cxn ang="0">
                    <a:pos x="33" y="104"/>
                  </a:cxn>
                  <a:cxn ang="0">
                    <a:pos x="200" y="148"/>
                  </a:cxn>
                  <a:cxn ang="0">
                    <a:pos x="120" y="223"/>
                  </a:cxn>
                  <a:cxn ang="0">
                    <a:pos x="61" y="237"/>
                  </a:cxn>
                  <a:cxn ang="0">
                    <a:pos x="28" y="229"/>
                  </a:cxn>
                  <a:cxn ang="0">
                    <a:pos x="23" y="230"/>
                  </a:cxn>
                  <a:cxn ang="0">
                    <a:pos x="27" y="238"/>
                  </a:cxn>
                  <a:cxn ang="0">
                    <a:pos x="37" y="244"/>
                  </a:cxn>
                  <a:cxn ang="0">
                    <a:pos x="72" y="247"/>
                  </a:cxn>
                  <a:cxn ang="0">
                    <a:pos x="138" y="227"/>
                  </a:cxn>
                  <a:cxn ang="0">
                    <a:pos x="211" y="147"/>
                  </a:cxn>
                  <a:cxn ang="0">
                    <a:pos x="200" y="148"/>
                  </a:cxn>
                </a:cxnLst>
                <a:rect l="0" t="0" r="r" b="b"/>
                <a:pathLst>
                  <a:path w="214" h="248">
                    <a:moveTo>
                      <a:pt x="90" y="79"/>
                    </a:moveTo>
                    <a:cubicBezTo>
                      <a:pt x="93" y="85"/>
                      <a:pt x="104" y="82"/>
                      <a:pt x="101" y="75"/>
                    </a:cubicBezTo>
                    <a:cubicBezTo>
                      <a:pt x="95" y="60"/>
                      <a:pt x="89" y="44"/>
                      <a:pt x="83" y="29"/>
                    </a:cubicBezTo>
                    <a:cubicBezTo>
                      <a:pt x="82" y="27"/>
                      <a:pt x="75" y="0"/>
                      <a:pt x="68" y="9"/>
                    </a:cubicBezTo>
                    <a:cubicBezTo>
                      <a:pt x="63" y="16"/>
                      <a:pt x="71" y="31"/>
                      <a:pt x="73" y="37"/>
                    </a:cubicBezTo>
                    <a:cubicBezTo>
                      <a:pt x="79" y="51"/>
                      <a:pt x="84" y="65"/>
                      <a:pt x="90" y="79"/>
                    </a:cubicBezTo>
                    <a:close/>
                    <a:moveTo>
                      <a:pt x="33" y="104"/>
                    </a:moveTo>
                    <a:cubicBezTo>
                      <a:pt x="36" y="113"/>
                      <a:pt x="50" y="107"/>
                      <a:pt x="45" y="99"/>
                    </a:cubicBezTo>
                    <a:cubicBezTo>
                      <a:pt x="40" y="91"/>
                      <a:pt x="38" y="80"/>
                      <a:pt x="33" y="72"/>
                    </a:cubicBezTo>
                    <a:cubicBezTo>
                      <a:pt x="28" y="61"/>
                      <a:pt x="22" y="46"/>
                      <a:pt x="13" y="38"/>
                    </a:cubicBezTo>
                    <a:cubicBezTo>
                      <a:pt x="7" y="33"/>
                      <a:pt x="0" y="40"/>
                      <a:pt x="3" y="46"/>
                    </a:cubicBezTo>
                    <a:cubicBezTo>
                      <a:pt x="9" y="56"/>
                      <a:pt x="14" y="66"/>
                      <a:pt x="20" y="76"/>
                    </a:cubicBezTo>
                    <a:cubicBezTo>
                      <a:pt x="24" y="84"/>
                      <a:pt x="31" y="95"/>
                      <a:pt x="33" y="104"/>
                    </a:cubicBezTo>
                    <a:close/>
                    <a:moveTo>
                      <a:pt x="200" y="148"/>
                    </a:moveTo>
                    <a:cubicBezTo>
                      <a:pt x="201" y="188"/>
                      <a:pt x="151" y="209"/>
                      <a:pt x="120" y="223"/>
                    </a:cubicBezTo>
                    <a:cubicBezTo>
                      <a:pt x="101" y="231"/>
                      <a:pt x="82" y="235"/>
                      <a:pt x="61" y="237"/>
                    </a:cubicBezTo>
                    <a:cubicBezTo>
                      <a:pt x="51" y="237"/>
                      <a:pt x="37" y="233"/>
                      <a:pt x="28" y="229"/>
                    </a:cubicBezTo>
                    <a:cubicBezTo>
                      <a:pt x="27" y="229"/>
                      <a:pt x="25" y="229"/>
                      <a:pt x="23" y="230"/>
                    </a:cubicBezTo>
                    <a:cubicBezTo>
                      <a:pt x="19" y="233"/>
                      <a:pt x="23" y="239"/>
                      <a:pt x="27" y="238"/>
                    </a:cubicBezTo>
                    <a:cubicBezTo>
                      <a:pt x="19" y="240"/>
                      <a:pt x="35" y="243"/>
                      <a:pt x="37" y="244"/>
                    </a:cubicBezTo>
                    <a:cubicBezTo>
                      <a:pt x="49" y="247"/>
                      <a:pt x="60" y="248"/>
                      <a:pt x="72" y="247"/>
                    </a:cubicBezTo>
                    <a:cubicBezTo>
                      <a:pt x="96" y="244"/>
                      <a:pt x="116" y="237"/>
                      <a:pt x="138" y="227"/>
                    </a:cubicBezTo>
                    <a:cubicBezTo>
                      <a:pt x="171" y="212"/>
                      <a:pt x="214" y="189"/>
                      <a:pt x="211" y="147"/>
                    </a:cubicBezTo>
                    <a:cubicBezTo>
                      <a:pt x="210" y="140"/>
                      <a:pt x="200" y="141"/>
                      <a:pt x="200" y="14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Freeform 680"/>
              <p:cNvSpPr>
                <a:spLocks/>
              </p:cNvSpPr>
              <p:nvPr/>
            </p:nvSpPr>
            <p:spPr bwMode="auto">
              <a:xfrm>
                <a:off x="3561738" y="2699598"/>
                <a:ext cx="535559" cy="519118"/>
              </a:xfrm>
              <a:custGeom>
                <a:avLst/>
                <a:gdLst/>
                <a:ahLst/>
                <a:cxnLst>
                  <a:cxn ang="0">
                    <a:pos x="23" y="151"/>
                  </a:cxn>
                  <a:cxn ang="0">
                    <a:pos x="152" y="213"/>
                  </a:cxn>
                  <a:cxn ang="0">
                    <a:pos x="174" y="229"/>
                  </a:cxn>
                  <a:cxn ang="0">
                    <a:pos x="178" y="202"/>
                  </a:cxn>
                  <a:cxn ang="0">
                    <a:pos x="240" y="132"/>
                  </a:cxn>
                  <a:cxn ang="0">
                    <a:pos x="210" y="72"/>
                  </a:cxn>
                  <a:cxn ang="0">
                    <a:pos x="170" y="19"/>
                  </a:cxn>
                  <a:cxn ang="0">
                    <a:pos x="73" y="13"/>
                  </a:cxn>
                  <a:cxn ang="0">
                    <a:pos x="23" y="151"/>
                  </a:cxn>
                </a:cxnLst>
                <a:rect l="0" t="0" r="r" b="b"/>
                <a:pathLst>
                  <a:path w="242" h="234">
                    <a:moveTo>
                      <a:pt x="23" y="151"/>
                    </a:moveTo>
                    <a:cubicBezTo>
                      <a:pt x="45" y="204"/>
                      <a:pt x="103" y="231"/>
                      <a:pt x="152" y="213"/>
                    </a:cubicBezTo>
                    <a:cubicBezTo>
                      <a:pt x="154" y="212"/>
                      <a:pt x="154" y="234"/>
                      <a:pt x="174" y="229"/>
                    </a:cubicBezTo>
                    <a:cubicBezTo>
                      <a:pt x="193" y="224"/>
                      <a:pt x="178" y="202"/>
                      <a:pt x="178" y="202"/>
                    </a:cubicBezTo>
                    <a:cubicBezTo>
                      <a:pt x="207" y="187"/>
                      <a:pt x="235" y="163"/>
                      <a:pt x="240" y="132"/>
                    </a:cubicBezTo>
                    <a:cubicBezTo>
                      <a:pt x="242" y="113"/>
                      <a:pt x="235" y="86"/>
                      <a:pt x="210" y="72"/>
                    </a:cubicBezTo>
                    <a:cubicBezTo>
                      <a:pt x="210" y="72"/>
                      <a:pt x="187" y="33"/>
                      <a:pt x="170" y="19"/>
                    </a:cubicBezTo>
                    <a:cubicBezTo>
                      <a:pt x="146" y="0"/>
                      <a:pt x="103" y="1"/>
                      <a:pt x="73" y="13"/>
                    </a:cubicBezTo>
                    <a:cubicBezTo>
                      <a:pt x="22" y="36"/>
                      <a:pt x="0" y="97"/>
                      <a:pt x="23" y="15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Freeform 681"/>
              <p:cNvSpPr>
                <a:spLocks/>
              </p:cNvSpPr>
              <p:nvPr/>
            </p:nvSpPr>
            <p:spPr bwMode="auto">
              <a:xfrm>
                <a:off x="3707991" y="2902562"/>
                <a:ext cx="32458" cy="39819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2" y="19"/>
                  </a:cxn>
                  <a:cxn ang="0">
                    <a:pos x="15" y="3"/>
                  </a:cxn>
                </a:cxnLst>
                <a:rect l="0" t="0" r="r" b="b"/>
                <a:pathLst>
                  <a:path w="15" h="19">
                    <a:moveTo>
                      <a:pt x="15" y="3"/>
                    </a:moveTo>
                    <a:cubicBezTo>
                      <a:pt x="7" y="0"/>
                      <a:pt x="0" y="9"/>
                      <a:pt x="2" y="19"/>
                    </a:cubicBezTo>
                    <a:cubicBezTo>
                      <a:pt x="2" y="11"/>
                      <a:pt x="8" y="3"/>
                      <a:pt x="15" y="3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Freeform 682"/>
              <p:cNvSpPr>
                <a:spLocks/>
              </p:cNvSpPr>
              <p:nvPr/>
            </p:nvSpPr>
            <p:spPr bwMode="auto">
              <a:xfrm>
                <a:off x="3936334" y="2792429"/>
                <a:ext cx="42786" cy="25071"/>
              </a:xfrm>
              <a:custGeom>
                <a:avLst/>
                <a:gdLst/>
                <a:ahLst/>
                <a:cxnLst>
                  <a:cxn ang="0">
                    <a:pos x="20" y="11"/>
                  </a:cxn>
                  <a:cxn ang="0">
                    <a:pos x="0" y="10"/>
                  </a:cxn>
                  <a:cxn ang="0">
                    <a:pos x="20" y="11"/>
                  </a:cxn>
                </a:cxnLst>
                <a:rect l="0" t="0" r="r" b="b"/>
                <a:pathLst>
                  <a:path w="20" h="11">
                    <a:moveTo>
                      <a:pt x="20" y="11"/>
                    </a:moveTo>
                    <a:cubicBezTo>
                      <a:pt x="10" y="0"/>
                      <a:pt x="1" y="2"/>
                      <a:pt x="0" y="10"/>
                    </a:cubicBezTo>
                    <a:cubicBezTo>
                      <a:pt x="3" y="3"/>
                      <a:pt x="14" y="6"/>
                      <a:pt x="20" y="11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683"/>
              <p:cNvSpPr>
                <a:spLocks/>
              </p:cNvSpPr>
              <p:nvPr/>
            </p:nvSpPr>
            <p:spPr bwMode="auto">
              <a:xfrm>
                <a:off x="3884231" y="2933262"/>
                <a:ext cx="54589" cy="36869"/>
              </a:xfrm>
              <a:custGeom>
                <a:avLst/>
                <a:gdLst/>
                <a:ahLst/>
                <a:cxnLst>
                  <a:cxn ang="0">
                    <a:pos x="3" y="17"/>
                  </a:cxn>
                  <a:cxn ang="0">
                    <a:pos x="21" y="13"/>
                  </a:cxn>
                  <a:cxn ang="0">
                    <a:pos x="3" y="17"/>
                  </a:cxn>
                </a:cxnLst>
                <a:rect l="0" t="0" r="r" b="b"/>
                <a:pathLst>
                  <a:path w="26" h="17">
                    <a:moveTo>
                      <a:pt x="3" y="17"/>
                    </a:moveTo>
                    <a:cubicBezTo>
                      <a:pt x="6" y="10"/>
                      <a:pt x="17" y="3"/>
                      <a:pt x="21" y="13"/>
                    </a:cubicBezTo>
                    <a:cubicBezTo>
                      <a:pt x="26" y="0"/>
                      <a:pt x="0" y="5"/>
                      <a:pt x="3" y="17"/>
                    </a:cubicBezTo>
                    <a:close/>
                  </a:path>
                </a:pathLst>
              </a:custGeom>
              <a:solidFill>
                <a:srgbClr val="FDC5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Freeform 684"/>
              <p:cNvSpPr>
                <a:spLocks/>
              </p:cNvSpPr>
              <p:nvPr/>
            </p:nvSpPr>
            <p:spPr bwMode="auto">
              <a:xfrm>
                <a:off x="3852063" y="3029125"/>
                <a:ext cx="116554" cy="87011"/>
              </a:xfrm>
              <a:custGeom>
                <a:avLst/>
                <a:gdLst/>
                <a:ahLst/>
                <a:cxnLst>
                  <a:cxn ang="0">
                    <a:pos x="19" y="35"/>
                  </a:cxn>
                  <a:cxn ang="0">
                    <a:pos x="31" y="25"/>
                  </a:cxn>
                  <a:cxn ang="0">
                    <a:pos x="47" y="0"/>
                  </a:cxn>
                  <a:cxn ang="0">
                    <a:pos x="0" y="2"/>
                  </a:cxn>
                  <a:cxn ang="0">
                    <a:pos x="19" y="35"/>
                  </a:cxn>
                </a:cxnLst>
                <a:rect l="0" t="0" r="r" b="b"/>
                <a:pathLst>
                  <a:path w="53" h="38">
                    <a:moveTo>
                      <a:pt x="19" y="35"/>
                    </a:moveTo>
                    <a:cubicBezTo>
                      <a:pt x="29" y="38"/>
                      <a:pt x="27" y="26"/>
                      <a:pt x="31" y="25"/>
                    </a:cubicBezTo>
                    <a:cubicBezTo>
                      <a:pt x="42" y="22"/>
                      <a:pt x="51" y="13"/>
                      <a:pt x="47" y="0"/>
                    </a:cubicBezTo>
                    <a:cubicBezTo>
                      <a:pt x="53" y="21"/>
                      <a:pt x="10" y="29"/>
                      <a:pt x="0" y="2"/>
                    </a:cubicBezTo>
                    <a:cubicBezTo>
                      <a:pt x="1" y="11"/>
                      <a:pt x="13" y="33"/>
                      <a:pt x="19" y="35"/>
                    </a:cubicBezTo>
                    <a:close/>
                  </a:path>
                </a:pathLst>
              </a:custGeom>
              <a:solidFill>
                <a:srgbClr val="FA8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Freeform 685"/>
              <p:cNvSpPr>
                <a:spLocks/>
              </p:cNvSpPr>
              <p:nvPr/>
            </p:nvSpPr>
            <p:spPr bwMode="auto">
              <a:xfrm>
                <a:off x="3722985" y="3012204"/>
                <a:ext cx="64916" cy="64890"/>
              </a:xfrm>
              <a:custGeom>
                <a:avLst/>
                <a:gdLst/>
                <a:ahLst/>
                <a:cxnLst>
                  <a:cxn ang="0">
                    <a:pos x="11" y="29"/>
                  </a:cxn>
                  <a:cxn ang="0">
                    <a:pos x="29" y="9"/>
                  </a:cxn>
                  <a:cxn ang="0">
                    <a:pos x="7" y="6"/>
                  </a:cxn>
                  <a:cxn ang="0">
                    <a:pos x="11" y="29"/>
                  </a:cxn>
                </a:cxnLst>
                <a:rect l="0" t="0" r="r" b="b"/>
                <a:pathLst>
                  <a:path w="29" h="29">
                    <a:moveTo>
                      <a:pt x="11" y="29"/>
                    </a:moveTo>
                    <a:cubicBezTo>
                      <a:pt x="21" y="24"/>
                      <a:pt x="29" y="18"/>
                      <a:pt x="29" y="9"/>
                    </a:cubicBezTo>
                    <a:cubicBezTo>
                      <a:pt x="24" y="1"/>
                      <a:pt x="17" y="0"/>
                      <a:pt x="7" y="6"/>
                    </a:cubicBezTo>
                    <a:cubicBezTo>
                      <a:pt x="0" y="13"/>
                      <a:pt x="2" y="23"/>
                      <a:pt x="11" y="29"/>
                    </a:cubicBezTo>
                    <a:close/>
                  </a:path>
                </a:pathLst>
              </a:custGeom>
              <a:solidFill>
                <a:srgbClr val="FCA0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Freeform 686"/>
              <p:cNvSpPr>
                <a:spLocks/>
              </p:cNvSpPr>
              <p:nvPr/>
            </p:nvSpPr>
            <p:spPr bwMode="auto">
              <a:xfrm>
                <a:off x="4015332" y="2907499"/>
                <a:ext cx="67867" cy="61940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15" y="2"/>
                  </a:cxn>
                  <a:cxn ang="0">
                    <a:pos x="1" y="7"/>
                  </a:cxn>
                </a:cxnLst>
                <a:rect l="0" t="0" r="r" b="b"/>
                <a:pathLst>
                  <a:path w="31" h="28">
                    <a:moveTo>
                      <a:pt x="1" y="7"/>
                    </a:moveTo>
                    <a:cubicBezTo>
                      <a:pt x="0" y="28"/>
                      <a:pt x="31" y="11"/>
                      <a:pt x="15" y="2"/>
                    </a:cubicBezTo>
                    <a:cubicBezTo>
                      <a:pt x="11" y="0"/>
                      <a:pt x="5" y="4"/>
                      <a:pt x="1" y="7"/>
                    </a:cubicBezTo>
                    <a:close/>
                  </a:path>
                </a:pathLst>
              </a:custGeom>
              <a:solidFill>
                <a:srgbClr val="FC9E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Freeform 687"/>
              <p:cNvSpPr>
                <a:spLocks/>
              </p:cNvSpPr>
              <p:nvPr/>
            </p:nvSpPr>
            <p:spPr bwMode="auto">
              <a:xfrm>
                <a:off x="3961473" y="2859133"/>
                <a:ext cx="45737" cy="56041"/>
              </a:xfrm>
              <a:custGeom>
                <a:avLst/>
                <a:gdLst/>
                <a:ahLst/>
                <a:cxnLst>
                  <a:cxn ang="0">
                    <a:pos x="3" y="20"/>
                  </a:cxn>
                  <a:cxn ang="0">
                    <a:pos x="20" y="11"/>
                  </a:cxn>
                  <a:cxn ang="0">
                    <a:pos x="7" y="2"/>
                  </a:cxn>
                  <a:cxn ang="0">
                    <a:pos x="3" y="20"/>
                  </a:cxn>
                </a:cxnLst>
                <a:rect l="0" t="0" r="r" b="b"/>
                <a:pathLst>
                  <a:path w="21" h="25">
                    <a:moveTo>
                      <a:pt x="3" y="20"/>
                    </a:moveTo>
                    <a:cubicBezTo>
                      <a:pt x="5" y="25"/>
                      <a:pt x="19" y="16"/>
                      <a:pt x="20" y="11"/>
                    </a:cubicBezTo>
                    <a:cubicBezTo>
                      <a:pt x="21" y="4"/>
                      <a:pt x="12" y="0"/>
                      <a:pt x="7" y="2"/>
                    </a:cubicBezTo>
                    <a:cubicBezTo>
                      <a:pt x="0" y="5"/>
                      <a:pt x="0" y="15"/>
                      <a:pt x="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Freeform 688"/>
              <p:cNvSpPr>
                <a:spLocks/>
              </p:cNvSpPr>
              <p:nvPr/>
            </p:nvSpPr>
            <p:spPr bwMode="auto">
              <a:xfrm>
                <a:off x="3963315" y="2867817"/>
                <a:ext cx="32458" cy="42769"/>
              </a:xfrm>
              <a:custGeom>
                <a:avLst/>
                <a:gdLst/>
                <a:ahLst/>
                <a:cxnLst>
                  <a:cxn ang="0">
                    <a:pos x="15" y="9"/>
                  </a:cxn>
                  <a:cxn ang="0">
                    <a:pos x="2" y="5"/>
                  </a:cxn>
                  <a:cxn ang="0">
                    <a:pos x="1" y="11"/>
                  </a:cxn>
                  <a:cxn ang="0">
                    <a:pos x="15" y="9"/>
                  </a:cxn>
                </a:cxnLst>
                <a:rect l="0" t="0" r="r" b="b"/>
                <a:pathLst>
                  <a:path w="15" h="19">
                    <a:moveTo>
                      <a:pt x="15" y="9"/>
                    </a:moveTo>
                    <a:cubicBezTo>
                      <a:pt x="13" y="2"/>
                      <a:pt x="6" y="0"/>
                      <a:pt x="2" y="5"/>
                    </a:cubicBezTo>
                    <a:cubicBezTo>
                      <a:pt x="0" y="7"/>
                      <a:pt x="1" y="11"/>
                      <a:pt x="1" y="11"/>
                    </a:cubicBezTo>
                    <a:cubicBezTo>
                      <a:pt x="1" y="19"/>
                      <a:pt x="12" y="14"/>
                      <a:pt x="15" y="9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Freeform 689"/>
              <p:cNvSpPr>
                <a:spLocks/>
              </p:cNvSpPr>
              <p:nvPr/>
            </p:nvSpPr>
            <p:spPr bwMode="auto">
              <a:xfrm>
                <a:off x="3967219" y="2874173"/>
                <a:ext cx="20655" cy="26546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9" y="6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cubicBezTo>
                      <a:pt x="8" y="1"/>
                      <a:pt x="4" y="0"/>
                      <a:pt x="1" y="3"/>
                    </a:cubicBezTo>
                    <a:cubicBezTo>
                      <a:pt x="0" y="4"/>
                      <a:pt x="0" y="7"/>
                      <a:pt x="0" y="7"/>
                    </a:cubicBezTo>
                    <a:cubicBezTo>
                      <a:pt x="1" y="11"/>
                      <a:pt x="7" y="8"/>
                      <a:pt x="9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Freeform 690"/>
              <p:cNvSpPr>
                <a:spLocks/>
              </p:cNvSpPr>
              <p:nvPr/>
            </p:nvSpPr>
            <p:spPr bwMode="auto">
              <a:xfrm>
                <a:off x="3965626" y="2875353"/>
                <a:ext cx="13279" cy="13273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4" y="6"/>
                  </a:cxn>
                  <a:cxn ang="0">
                    <a:pos x="5" y="2"/>
                  </a:cxn>
                  <a:cxn ang="0">
                    <a:pos x="2" y="1"/>
                  </a:cxn>
                  <a:cxn ang="0">
                    <a:pos x="1" y="4"/>
                  </a:cxn>
                </a:cxnLst>
                <a:rect l="0" t="0" r="r" b="b"/>
                <a:pathLst>
                  <a:path w="6" h="6">
                    <a:moveTo>
                      <a:pt x="1" y="4"/>
                    </a:moveTo>
                    <a:cubicBezTo>
                      <a:pt x="1" y="5"/>
                      <a:pt x="3" y="6"/>
                      <a:pt x="4" y="6"/>
                    </a:cubicBezTo>
                    <a:cubicBezTo>
                      <a:pt x="5" y="5"/>
                      <a:pt x="6" y="4"/>
                      <a:pt x="5" y="2"/>
                    </a:cubicBezTo>
                    <a:cubicBezTo>
                      <a:pt x="5" y="1"/>
                      <a:pt x="3" y="0"/>
                      <a:pt x="2" y="1"/>
                    </a:cubicBezTo>
                    <a:cubicBezTo>
                      <a:pt x="1" y="1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691"/>
              <p:cNvSpPr>
                <a:spLocks/>
              </p:cNvSpPr>
              <p:nvPr/>
            </p:nvSpPr>
            <p:spPr bwMode="auto">
              <a:xfrm>
                <a:off x="3726097" y="2958042"/>
                <a:ext cx="61965" cy="48668"/>
              </a:xfrm>
              <a:custGeom>
                <a:avLst/>
                <a:gdLst/>
                <a:ahLst/>
                <a:cxnLst>
                  <a:cxn ang="0">
                    <a:pos x="10" y="19"/>
                  </a:cxn>
                  <a:cxn ang="0">
                    <a:pos x="27" y="10"/>
                  </a:cxn>
                  <a:cxn ang="0">
                    <a:pos x="14" y="2"/>
                  </a:cxn>
                  <a:cxn ang="0">
                    <a:pos x="10" y="19"/>
                  </a:cxn>
                </a:cxnLst>
                <a:rect l="0" t="0" r="r" b="b"/>
                <a:pathLst>
                  <a:path w="28" h="23">
                    <a:moveTo>
                      <a:pt x="10" y="19"/>
                    </a:moveTo>
                    <a:cubicBezTo>
                      <a:pt x="14" y="23"/>
                      <a:pt x="26" y="15"/>
                      <a:pt x="27" y="10"/>
                    </a:cubicBezTo>
                    <a:cubicBezTo>
                      <a:pt x="28" y="4"/>
                      <a:pt x="20" y="0"/>
                      <a:pt x="14" y="2"/>
                    </a:cubicBezTo>
                    <a:cubicBezTo>
                      <a:pt x="0" y="6"/>
                      <a:pt x="7" y="16"/>
                      <a:pt x="10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Freeform 692"/>
              <p:cNvSpPr>
                <a:spLocks/>
              </p:cNvSpPr>
              <p:nvPr/>
            </p:nvSpPr>
            <p:spPr bwMode="auto">
              <a:xfrm>
                <a:off x="3749380" y="2970618"/>
                <a:ext cx="45736" cy="39818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3" y="4"/>
                  </a:cxn>
                  <a:cxn ang="0">
                    <a:pos x="3" y="11"/>
                  </a:cxn>
                  <a:cxn ang="0">
                    <a:pos x="15" y="5"/>
                  </a:cxn>
                </a:cxnLst>
                <a:rect l="0" t="0" r="r" b="b"/>
                <a:pathLst>
                  <a:path w="20" h="18">
                    <a:moveTo>
                      <a:pt x="15" y="5"/>
                    </a:moveTo>
                    <a:cubicBezTo>
                      <a:pt x="13" y="1"/>
                      <a:pt x="7" y="0"/>
                      <a:pt x="3" y="4"/>
                    </a:cubicBezTo>
                    <a:cubicBezTo>
                      <a:pt x="3" y="5"/>
                      <a:pt x="0" y="7"/>
                      <a:pt x="3" y="11"/>
                    </a:cubicBezTo>
                    <a:cubicBezTo>
                      <a:pt x="4" y="18"/>
                      <a:pt x="20" y="12"/>
                      <a:pt x="15" y="5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Freeform 693"/>
              <p:cNvSpPr>
                <a:spLocks/>
              </p:cNvSpPr>
              <p:nvPr/>
            </p:nvSpPr>
            <p:spPr bwMode="auto">
              <a:xfrm>
                <a:off x="3751677" y="2978933"/>
                <a:ext cx="22130" cy="20647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1" y="2"/>
                  </a:cxn>
                  <a:cxn ang="0">
                    <a:pos x="1" y="6"/>
                  </a:cxn>
                  <a:cxn ang="0">
                    <a:pos x="7" y="3"/>
                  </a:cxn>
                </a:cxnLst>
                <a:rect l="0" t="0" r="r" b="b"/>
                <a:pathLst>
                  <a:path w="10" h="9">
                    <a:moveTo>
                      <a:pt x="7" y="3"/>
                    </a:moveTo>
                    <a:cubicBezTo>
                      <a:pt x="6" y="1"/>
                      <a:pt x="3" y="0"/>
                      <a:pt x="1" y="2"/>
                    </a:cubicBezTo>
                    <a:cubicBezTo>
                      <a:pt x="1" y="3"/>
                      <a:pt x="0" y="4"/>
                      <a:pt x="1" y="6"/>
                    </a:cubicBezTo>
                    <a:cubicBezTo>
                      <a:pt x="2" y="9"/>
                      <a:pt x="10" y="6"/>
                      <a:pt x="7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Freeform 694"/>
              <p:cNvSpPr>
                <a:spLocks/>
              </p:cNvSpPr>
              <p:nvPr/>
            </p:nvSpPr>
            <p:spPr bwMode="auto">
              <a:xfrm>
                <a:off x="3745452" y="2978550"/>
                <a:ext cx="13279" cy="1032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4" y="4"/>
                  </a:cxn>
                  <a:cxn ang="0">
                    <a:pos x="6" y="1"/>
                  </a:cxn>
                  <a:cxn ang="0">
                    <a:pos x="2" y="1"/>
                  </a:cxn>
                  <a:cxn ang="0">
                    <a:pos x="1" y="3"/>
                  </a:cxn>
                </a:cxnLst>
                <a:rect l="0" t="0" r="r" b="b"/>
                <a:pathLst>
                  <a:path w="6" h="5">
                    <a:moveTo>
                      <a:pt x="1" y="3"/>
                    </a:moveTo>
                    <a:cubicBezTo>
                      <a:pt x="1" y="4"/>
                      <a:pt x="3" y="5"/>
                      <a:pt x="4" y="4"/>
                    </a:cubicBezTo>
                    <a:cubicBezTo>
                      <a:pt x="5" y="3"/>
                      <a:pt x="6" y="2"/>
                      <a:pt x="6" y="1"/>
                    </a:cubicBezTo>
                    <a:cubicBezTo>
                      <a:pt x="5" y="0"/>
                      <a:pt x="4" y="0"/>
                      <a:pt x="2" y="1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Freeform 695"/>
              <p:cNvSpPr>
                <a:spLocks/>
              </p:cNvSpPr>
              <p:nvPr/>
            </p:nvSpPr>
            <p:spPr bwMode="auto">
              <a:xfrm>
                <a:off x="3524052" y="2610982"/>
                <a:ext cx="629982" cy="573684"/>
              </a:xfrm>
              <a:custGeom>
                <a:avLst/>
                <a:gdLst/>
                <a:ahLst/>
                <a:cxnLst>
                  <a:cxn ang="0">
                    <a:pos x="33" y="249"/>
                  </a:cxn>
                  <a:cxn ang="0">
                    <a:pos x="27" y="255"/>
                  </a:cxn>
                  <a:cxn ang="0">
                    <a:pos x="15" y="241"/>
                  </a:cxn>
                  <a:cxn ang="0">
                    <a:pos x="5" y="199"/>
                  </a:cxn>
                  <a:cxn ang="0">
                    <a:pos x="2" y="159"/>
                  </a:cxn>
                  <a:cxn ang="0">
                    <a:pos x="10" y="103"/>
                  </a:cxn>
                  <a:cxn ang="0">
                    <a:pos x="48" y="49"/>
                  </a:cxn>
                  <a:cxn ang="0">
                    <a:pos x="163" y="9"/>
                  </a:cxn>
                  <a:cxn ang="0">
                    <a:pos x="173" y="32"/>
                  </a:cxn>
                  <a:cxn ang="0">
                    <a:pos x="228" y="79"/>
                  </a:cxn>
                  <a:cxn ang="0">
                    <a:pos x="256" y="103"/>
                  </a:cxn>
                  <a:cxn ang="0">
                    <a:pos x="271" y="105"/>
                  </a:cxn>
                  <a:cxn ang="0">
                    <a:pos x="279" y="108"/>
                  </a:cxn>
                  <a:cxn ang="0">
                    <a:pos x="284" y="119"/>
                  </a:cxn>
                  <a:cxn ang="0">
                    <a:pos x="268" y="131"/>
                  </a:cxn>
                  <a:cxn ang="0">
                    <a:pos x="264" y="135"/>
                  </a:cxn>
                  <a:cxn ang="0">
                    <a:pos x="240" y="116"/>
                  </a:cxn>
                  <a:cxn ang="0">
                    <a:pos x="225" y="101"/>
                  </a:cxn>
                  <a:cxn ang="0">
                    <a:pos x="197" y="82"/>
                  </a:cxn>
                  <a:cxn ang="0">
                    <a:pos x="191" y="84"/>
                  </a:cxn>
                  <a:cxn ang="0">
                    <a:pos x="106" y="60"/>
                  </a:cxn>
                  <a:cxn ang="0">
                    <a:pos x="163" y="108"/>
                  </a:cxn>
                  <a:cxn ang="0">
                    <a:pos x="117" y="76"/>
                  </a:cxn>
                  <a:cxn ang="0">
                    <a:pos x="101" y="90"/>
                  </a:cxn>
                  <a:cxn ang="0">
                    <a:pos x="128" y="127"/>
                  </a:cxn>
                  <a:cxn ang="0">
                    <a:pos x="95" y="95"/>
                  </a:cxn>
                  <a:cxn ang="0">
                    <a:pos x="70" y="84"/>
                  </a:cxn>
                  <a:cxn ang="0">
                    <a:pos x="67" y="162"/>
                  </a:cxn>
                  <a:cxn ang="0">
                    <a:pos x="91" y="240"/>
                  </a:cxn>
                  <a:cxn ang="0">
                    <a:pos x="71" y="204"/>
                  </a:cxn>
                  <a:cxn ang="0">
                    <a:pos x="53" y="172"/>
                  </a:cxn>
                  <a:cxn ang="0">
                    <a:pos x="68" y="248"/>
                  </a:cxn>
                  <a:cxn ang="0">
                    <a:pos x="56" y="248"/>
                  </a:cxn>
                  <a:cxn ang="0">
                    <a:pos x="39" y="249"/>
                  </a:cxn>
                </a:cxnLst>
                <a:rect l="0" t="0" r="r" b="b"/>
                <a:pathLst>
                  <a:path w="285" h="258">
                    <a:moveTo>
                      <a:pt x="39" y="249"/>
                    </a:moveTo>
                    <a:cubicBezTo>
                      <a:pt x="37" y="250"/>
                      <a:pt x="35" y="249"/>
                      <a:pt x="33" y="249"/>
                    </a:cubicBezTo>
                    <a:cubicBezTo>
                      <a:pt x="32" y="250"/>
                      <a:pt x="32" y="251"/>
                      <a:pt x="31" y="252"/>
                    </a:cubicBezTo>
                    <a:cubicBezTo>
                      <a:pt x="30" y="253"/>
                      <a:pt x="29" y="255"/>
                      <a:pt x="27" y="255"/>
                    </a:cubicBezTo>
                    <a:cubicBezTo>
                      <a:pt x="13" y="258"/>
                      <a:pt x="2" y="240"/>
                      <a:pt x="3" y="226"/>
                    </a:cubicBezTo>
                    <a:cubicBezTo>
                      <a:pt x="5" y="232"/>
                      <a:pt x="12" y="239"/>
                      <a:pt x="15" y="241"/>
                    </a:cubicBezTo>
                    <a:cubicBezTo>
                      <a:pt x="19" y="242"/>
                      <a:pt x="22" y="239"/>
                      <a:pt x="22" y="236"/>
                    </a:cubicBezTo>
                    <a:cubicBezTo>
                      <a:pt x="20" y="222"/>
                      <a:pt x="12" y="211"/>
                      <a:pt x="5" y="199"/>
                    </a:cubicBezTo>
                    <a:cubicBezTo>
                      <a:pt x="5" y="197"/>
                      <a:pt x="5" y="196"/>
                      <a:pt x="4" y="194"/>
                    </a:cubicBezTo>
                    <a:cubicBezTo>
                      <a:pt x="2" y="182"/>
                      <a:pt x="1" y="170"/>
                      <a:pt x="2" y="159"/>
                    </a:cubicBezTo>
                    <a:cubicBezTo>
                      <a:pt x="3" y="146"/>
                      <a:pt x="0" y="130"/>
                      <a:pt x="4" y="119"/>
                    </a:cubicBezTo>
                    <a:cubicBezTo>
                      <a:pt x="5" y="113"/>
                      <a:pt x="9" y="108"/>
                      <a:pt x="10" y="103"/>
                    </a:cubicBezTo>
                    <a:cubicBezTo>
                      <a:pt x="12" y="98"/>
                      <a:pt x="13" y="91"/>
                      <a:pt x="15" y="87"/>
                    </a:cubicBezTo>
                    <a:cubicBezTo>
                      <a:pt x="22" y="72"/>
                      <a:pt x="35" y="59"/>
                      <a:pt x="48" y="49"/>
                    </a:cubicBezTo>
                    <a:cubicBezTo>
                      <a:pt x="56" y="44"/>
                      <a:pt x="63" y="39"/>
                      <a:pt x="70" y="38"/>
                    </a:cubicBezTo>
                    <a:cubicBezTo>
                      <a:pt x="90" y="14"/>
                      <a:pt x="138" y="0"/>
                      <a:pt x="163" y="9"/>
                    </a:cubicBezTo>
                    <a:cubicBezTo>
                      <a:pt x="144" y="12"/>
                      <a:pt x="114" y="10"/>
                      <a:pt x="95" y="27"/>
                    </a:cubicBezTo>
                    <a:cubicBezTo>
                      <a:pt x="125" y="18"/>
                      <a:pt x="152" y="22"/>
                      <a:pt x="173" y="32"/>
                    </a:cubicBezTo>
                    <a:cubicBezTo>
                      <a:pt x="185" y="38"/>
                      <a:pt x="210" y="52"/>
                      <a:pt x="217" y="66"/>
                    </a:cubicBezTo>
                    <a:cubicBezTo>
                      <a:pt x="220" y="72"/>
                      <a:pt x="223" y="74"/>
                      <a:pt x="228" y="79"/>
                    </a:cubicBezTo>
                    <a:cubicBezTo>
                      <a:pt x="233" y="84"/>
                      <a:pt x="238" y="92"/>
                      <a:pt x="245" y="96"/>
                    </a:cubicBezTo>
                    <a:cubicBezTo>
                      <a:pt x="249" y="99"/>
                      <a:pt x="252" y="101"/>
                      <a:pt x="256" y="103"/>
                    </a:cubicBezTo>
                    <a:cubicBezTo>
                      <a:pt x="256" y="103"/>
                      <a:pt x="259" y="104"/>
                      <a:pt x="261" y="106"/>
                    </a:cubicBezTo>
                    <a:cubicBezTo>
                      <a:pt x="266" y="108"/>
                      <a:pt x="268" y="108"/>
                      <a:pt x="271" y="105"/>
                    </a:cubicBezTo>
                    <a:cubicBezTo>
                      <a:pt x="273" y="100"/>
                      <a:pt x="268" y="97"/>
                      <a:pt x="266" y="95"/>
                    </a:cubicBezTo>
                    <a:cubicBezTo>
                      <a:pt x="275" y="99"/>
                      <a:pt x="279" y="101"/>
                      <a:pt x="279" y="108"/>
                    </a:cubicBezTo>
                    <a:cubicBezTo>
                      <a:pt x="279" y="110"/>
                      <a:pt x="280" y="111"/>
                      <a:pt x="281" y="112"/>
                    </a:cubicBezTo>
                    <a:cubicBezTo>
                      <a:pt x="280" y="116"/>
                      <a:pt x="285" y="116"/>
                      <a:pt x="284" y="119"/>
                    </a:cubicBezTo>
                    <a:cubicBezTo>
                      <a:pt x="282" y="122"/>
                      <a:pt x="278" y="120"/>
                      <a:pt x="274" y="122"/>
                    </a:cubicBezTo>
                    <a:cubicBezTo>
                      <a:pt x="272" y="125"/>
                      <a:pt x="274" y="129"/>
                      <a:pt x="268" y="131"/>
                    </a:cubicBezTo>
                    <a:cubicBezTo>
                      <a:pt x="269" y="134"/>
                      <a:pt x="271" y="133"/>
                      <a:pt x="270" y="135"/>
                    </a:cubicBezTo>
                    <a:cubicBezTo>
                      <a:pt x="267" y="137"/>
                      <a:pt x="267" y="133"/>
                      <a:pt x="264" y="135"/>
                    </a:cubicBezTo>
                    <a:cubicBezTo>
                      <a:pt x="264" y="137"/>
                      <a:pt x="265" y="139"/>
                      <a:pt x="262" y="140"/>
                    </a:cubicBezTo>
                    <a:cubicBezTo>
                      <a:pt x="252" y="136"/>
                      <a:pt x="249" y="124"/>
                      <a:pt x="240" y="116"/>
                    </a:cubicBezTo>
                    <a:cubicBezTo>
                      <a:pt x="237" y="113"/>
                      <a:pt x="232" y="111"/>
                      <a:pt x="229" y="108"/>
                    </a:cubicBezTo>
                    <a:cubicBezTo>
                      <a:pt x="227" y="106"/>
                      <a:pt x="226" y="103"/>
                      <a:pt x="225" y="101"/>
                    </a:cubicBezTo>
                    <a:cubicBezTo>
                      <a:pt x="218" y="91"/>
                      <a:pt x="212" y="81"/>
                      <a:pt x="203" y="75"/>
                    </a:cubicBezTo>
                    <a:cubicBezTo>
                      <a:pt x="199" y="77"/>
                      <a:pt x="199" y="79"/>
                      <a:pt x="197" y="82"/>
                    </a:cubicBezTo>
                    <a:cubicBezTo>
                      <a:pt x="193" y="82"/>
                      <a:pt x="186" y="72"/>
                      <a:pt x="181" y="70"/>
                    </a:cubicBezTo>
                    <a:cubicBezTo>
                      <a:pt x="182" y="72"/>
                      <a:pt x="192" y="82"/>
                      <a:pt x="191" y="84"/>
                    </a:cubicBezTo>
                    <a:cubicBezTo>
                      <a:pt x="187" y="88"/>
                      <a:pt x="183" y="93"/>
                      <a:pt x="176" y="94"/>
                    </a:cubicBezTo>
                    <a:cubicBezTo>
                      <a:pt x="155" y="78"/>
                      <a:pt x="133" y="62"/>
                      <a:pt x="106" y="60"/>
                    </a:cubicBezTo>
                    <a:cubicBezTo>
                      <a:pt x="121" y="69"/>
                      <a:pt x="138" y="80"/>
                      <a:pt x="152" y="93"/>
                    </a:cubicBezTo>
                    <a:cubicBezTo>
                      <a:pt x="157" y="96"/>
                      <a:pt x="166" y="101"/>
                      <a:pt x="163" y="108"/>
                    </a:cubicBezTo>
                    <a:cubicBezTo>
                      <a:pt x="157" y="111"/>
                      <a:pt x="156" y="105"/>
                      <a:pt x="153" y="103"/>
                    </a:cubicBezTo>
                    <a:cubicBezTo>
                      <a:pt x="143" y="93"/>
                      <a:pt x="130" y="83"/>
                      <a:pt x="117" y="76"/>
                    </a:cubicBezTo>
                    <a:cubicBezTo>
                      <a:pt x="105" y="69"/>
                      <a:pt x="92" y="60"/>
                      <a:pt x="77" y="60"/>
                    </a:cubicBezTo>
                    <a:cubicBezTo>
                      <a:pt x="85" y="70"/>
                      <a:pt x="93" y="80"/>
                      <a:pt x="101" y="90"/>
                    </a:cubicBezTo>
                    <a:cubicBezTo>
                      <a:pt x="110" y="99"/>
                      <a:pt x="121" y="108"/>
                      <a:pt x="126" y="119"/>
                    </a:cubicBezTo>
                    <a:cubicBezTo>
                      <a:pt x="127" y="121"/>
                      <a:pt x="129" y="125"/>
                      <a:pt x="128" y="127"/>
                    </a:cubicBezTo>
                    <a:cubicBezTo>
                      <a:pt x="122" y="131"/>
                      <a:pt x="121" y="124"/>
                      <a:pt x="118" y="121"/>
                    </a:cubicBezTo>
                    <a:cubicBezTo>
                      <a:pt x="112" y="113"/>
                      <a:pt x="103" y="104"/>
                      <a:pt x="95" y="95"/>
                    </a:cubicBezTo>
                    <a:cubicBezTo>
                      <a:pt x="87" y="86"/>
                      <a:pt x="81" y="75"/>
                      <a:pt x="73" y="67"/>
                    </a:cubicBezTo>
                    <a:cubicBezTo>
                      <a:pt x="70" y="72"/>
                      <a:pt x="70" y="78"/>
                      <a:pt x="70" y="84"/>
                    </a:cubicBezTo>
                    <a:cubicBezTo>
                      <a:pt x="79" y="96"/>
                      <a:pt x="93" y="150"/>
                      <a:pt x="87" y="155"/>
                    </a:cubicBezTo>
                    <a:cubicBezTo>
                      <a:pt x="84" y="158"/>
                      <a:pt x="74" y="158"/>
                      <a:pt x="67" y="162"/>
                    </a:cubicBezTo>
                    <a:cubicBezTo>
                      <a:pt x="68" y="178"/>
                      <a:pt x="77" y="199"/>
                      <a:pt x="85" y="216"/>
                    </a:cubicBezTo>
                    <a:cubicBezTo>
                      <a:pt x="89" y="223"/>
                      <a:pt x="96" y="234"/>
                      <a:pt x="91" y="240"/>
                    </a:cubicBezTo>
                    <a:cubicBezTo>
                      <a:pt x="87" y="239"/>
                      <a:pt x="85" y="233"/>
                      <a:pt x="83" y="229"/>
                    </a:cubicBezTo>
                    <a:cubicBezTo>
                      <a:pt x="79" y="220"/>
                      <a:pt x="75" y="212"/>
                      <a:pt x="71" y="204"/>
                    </a:cubicBezTo>
                    <a:cubicBezTo>
                      <a:pt x="64" y="191"/>
                      <a:pt x="61" y="178"/>
                      <a:pt x="58" y="167"/>
                    </a:cubicBezTo>
                    <a:cubicBezTo>
                      <a:pt x="56" y="169"/>
                      <a:pt x="54" y="170"/>
                      <a:pt x="53" y="172"/>
                    </a:cubicBezTo>
                    <a:cubicBezTo>
                      <a:pt x="57" y="193"/>
                      <a:pt x="70" y="218"/>
                      <a:pt x="75" y="239"/>
                    </a:cubicBezTo>
                    <a:cubicBezTo>
                      <a:pt x="72" y="242"/>
                      <a:pt x="72" y="246"/>
                      <a:pt x="68" y="248"/>
                    </a:cubicBezTo>
                    <a:cubicBezTo>
                      <a:pt x="64" y="249"/>
                      <a:pt x="64" y="244"/>
                      <a:pt x="61" y="243"/>
                    </a:cubicBezTo>
                    <a:cubicBezTo>
                      <a:pt x="59" y="244"/>
                      <a:pt x="59" y="247"/>
                      <a:pt x="56" y="248"/>
                    </a:cubicBezTo>
                    <a:cubicBezTo>
                      <a:pt x="52" y="248"/>
                      <a:pt x="51" y="243"/>
                      <a:pt x="48" y="242"/>
                    </a:cubicBezTo>
                    <a:cubicBezTo>
                      <a:pt x="45" y="244"/>
                      <a:pt x="44" y="247"/>
                      <a:pt x="39" y="249"/>
                    </a:cubicBez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" name="Freeform 696"/>
              <p:cNvSpPr>
                <a:spLocks/>
              </p:cNvSpPr>
              <p:nvPr/>
            </p:nvSpPr>
            <p:spPr bwMode="auto">
              <a:xfrm>
                <a:off x="3563826" y="2975604"/>
                <a:ext cx="70818" cy="3244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6" y="2"/>
                  </a:cxn>
                  <a:cxn ang="0">
                    <a:pos x="30" y="12"/>
                  </a:cxn>
                  <a:cxn ang="0">
                    <a:pos x="1" y="11"/>
                  </a:cxn>
                  <a:cxn ang="0">
                    <a:pos x="0" y="4"/>
                  </a:cxn>
                </a:cxnLst>
                <a:rect l="0" t="0" r="r" b="b"/>
                <a:pathLst>
                  <a:path w="32" h="15">
                    <a:moveTo>
                      <a:pt x="0" y="4"/>
                    </a:moveTo>
                    <a:cubicBezTo>
                      <a:pt x="0" y="4"/>
                      <a:pt x="18" y="0"/>
                      <a:pt x="26" y="2"/>
                    </a:cubicBezTo>
                    <a:cubicBezTo>
                      <a:pt x="32" y="5"/>
                      <a:pt x="31" y="10"/>
                      <a:pt x="30" y="12"/>
                    </a:cubicBezTo>
                    <a:cubicBezTo>
                      <a:pt x="28" y="15"/>
                      <a:pt x="5" y="11"/>
                      <a:pt x="1" y="11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D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" name="Freeform 697"/>
              <p:cNvSpPr>
                <a:spLocks/>
              </p:cNvSpPr>
              <p:nvPr/>
            </p:nvSpPr>
            <p:spPr bwMode="auto">
              <a:xfrm>
                <a:off x="3615205" y="2994575"/>
                <a:ext cx="5901" cy="1032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3" y="4"/>
                      <a:pt x="4" y="3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Freeform 698"/>
              <p:cNvSpPr>
                <a:spLocks/>
              </p:cNvSpPr>
              <p:nvPr/>
            </p:nvSpPr>
            <p:spPr bwMode="auto">
              <a:xfrm>
                <a:off x="3608716" y="2991587"/>
                <a:ext cx="7377" cy="1327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5"/>
                  </a:cxn>
                  <a:cxn ang="0">
                    <a:pos x="3" y="2"/>
                  </a:cxn>
                  <a:cxn ang="0">
                    <a:pos x="1" y="1"/>
                  </a:cxn>
                  <a:cxn ang="0">
                    <a:pos x="0" y="3"/>
                  </a:cxn>
                </a:cxnLst>
                <a:rect l="0" t="0" r="r" b="b"/>
                <a:pathLst>
                  <a:path w="3" h="5">
                    <a:moveTo>
                      <a:pt x="0" y="3"/>
                    </a:moveTo>
                    <a:cubicBezTo>
                      <a:pt x="0" y="4"/>
                      <a:pt x="1" y="5"/>
                      <a:pt x="2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" name="Freeform 699"/>
              <p:cNvSpPr>
                <a:spLocks/>
              </p:cNvSpPr>
              <p:nvPr/>
            </p:nvSpPr>
            <p:spPr bwMode="auto">
              <a:xfrm>
                <a:off x="3597570" y="2991269"/>
                <a:ext cx="8852" cy="1032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4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" name="Freeform 700"/>
              <p:cNvSpPr>
                <a:spLocks/>
              </p:cNvSpPr>
              <p:nvPr/>
            </p:nvSpPr>
            <p:spPr bwMode="auto">
              <a:xfrm>
                <a:off x="3579730" y="2993192"/>
                <a:ext cx="7376" cy="1032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Freeform 701"/>
              <p:cNvSpPr>
                <a:spLocks/>
              </p:cNvSpPr>
              <p:nvPr/>
            </p:nvSpPr>
            <p:spPr bwMode="auto">
              <a:xfrm>
                <a:off x="3566777" y="2990356"/>
                <a:ext cx="8852" cy="1032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2" y="4"/>
                    </a:cubicBezTo>
                    <a:cubicBezTo>
                      <a:pt x="3" y="3"/>
                      <a:pt x="4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雷奥与狗0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5" t="25543" r="19717" b="26106"/>
          <a:stretch>
            <a:fillRect/>
          </a:stretch>
        </p:blipFill>
        <p:spPr bwMode="auto">
          <a:xfrm>
            <a:off x="2428875" y="357188"/>
            <a:ext cx="5526088" cy="597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15063" y="6357938"/>
            <a:ext cx="2786062" cy="3238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1500">
                <a:effectLst>
                  <a:outerShdw blurRad="38100" dist="38100" dir="2700000" algn="tl">
                    <a:srgbClr val="DDDDDD"/>
                  </a:outerShdw>
                </a:effectLst>
                <a:latin typeface="华文新魏" charset="0"/>
                <a:ea typeface="华文新魏" charset="0"/>
                <a:cs typeface="华文新魏" charset="0"/>
              </a:rPr>
              <a:t>幼儿园游戏探究活动 大班上册</a:t>
            </a:r>
          </a:p>
        </p:txBody>
      </p:sp>
      <p:grpSp>
        <p:nvGrpSpPr>
          <p:cNvPr id="16388" name="组合 66"/>
          <p:cNvGrpSpPr>
            <a:grpSpLocks/>
          </p:cNvGrpSpPr>
          <p:nvPr/>
        </p:nvGrpSpPr>
        <p:grpSpPr bwMode="auto">
          <a:xfrm>
            <a:off x="-15875" y="0"/>
            <a:ext cx="1516063" cy="6858000"/>
            <a:chOff x="-15875" y="0"/>
            <a:chExt cx="1516063" cy="6858000"/>
          </a:xfrm>
        </p:grpSpPr>
        <p:sp>
          <p:nvSpPr>
            <p:cNvPr id="5" name="矩形 4"/>
            <p:cNvSpPr/>
            <p:nvPr/>
          </p:nvSpPr>
          <p:spPr>
            <a:xfrm flipV="1">
              <a:off x="-15875" y="0"/>
              <a:ext cx="1516063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16390" name="矩形 6"/>
            <p:cNvSpPr>
              <a:spLocks noChangeArrowheads="1"/>
            </p:cNvSpPr>
            <p:nvPr/>
          </p:nvSpPr>
          <p:spPr bwMode="auto">
            <a:xfrm>
              <a:off x="357188" y="428625"/>
              <a:ext cx="714375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4800" b="1">
                  <a:solidFill>
                    <a:schemeClr val="bg1"/>
                  </a:solidFill>
                  <a:latin typeface="方正正粗黑简体" charset="0"/>
                  <a:ea typeface="方正正粗黑简体" charset="0"/>
                  <a:cs typeface="方正正粗黑简体" charset="0"/>
                </a:rPr>
                <a:t>生气汤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1454150" y="0"/>
              <a:ext cx="46038" cy="6858000"/>
            </a:xfrm>
            <a:prstGeom prst="rect">
              <a:avLst/>
            </a:prstGeom>
            <a:solidFill>
              <a:srgbClr val="2D7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grpSp>
          <p:nvGrpSpPr>
            <p:cNvPr id="16392" name="Group 280"/>
            <p:cNvGrpSpPr>
              <a:grpSpLocks/>
            </p:cNvGrpSpPr>
            <p:nvPr/>
          </p:nvGrpSpPr>
          <p:grpSpPr bwMode="auto">
            <a:xfrm rot="900000">
              <a:off x="276075" y="5037620"/>
              <a:ext cx="920762" cy="1408690"/>
              <a:chOff x="3524440" y="2612395"/>
              <a:chExt cx="855725" cy="1308656"/>
            </a:xfrm>
          </p:grpSpPr>
          <p:sp>
            <p:nvSpPr>
              <p:cNvPr id="9" name="Freeform 671"/>
              <p:cNvSpPr>
                <a:spLocks/>
              </p:cNvSpPr>
              <p:nvPr/>
            </p:nvSpPr>
            <p:spPr bwMode="auto">
              <a:xfrm>
                <a:off x="4229421" y="2971364"/>
                <a:ext cx="134258" cy="166649"/>
              </a:xfrm>
              <a:custGeom>
                <a:avLst/>
                <a:gdLst/>
                <a:ahLst/>
                <a:cxnLst>
                  <a:cxn ang="0">
                    <a:pos x="49" y="23"/>
                  </a:cxn>
                  <a:cxn ang="0">
                    <a:pos x="45" y="14"/>
                  </a:cxn>
                  <a:cxn ang="0">
                    <a:pos x="22" y="22"/>
                  </a:cxn>
                  <a:cxn ang="0">
                    <a:pos x="24" y="14"/>
                  </a:cxn>
                  <a:cxn ang="0">
                    <a:pos x="25" y="8"/>
                  </a:cxn>
                  <a:cxn ang="0">
                    <a:pos x="15" y="6"/>
                  </a:cxn>
                  <a:cxn ang="0">
                    <a:pos x="10" y="21"/>
                  </a:cxn>
                  <a:cxn ang="0">
                    <a:pos x="5" y="28"/>
                  </a:cxn>
                  <a:cxn ang="0">
                    <a:pos x="5" y="33"/>
                  </a:cxn>
                  <a:cxn ang="0">
                    <a:pos x="4" y="34"/>
                  </a:cxn>
                  <a:cxn ang="0">
                    <a:pos x="3" y="54"/>
                  </a:cxn>
                  <a:cxn ang="0">
                    <a:pos x="15" y="58"/>
                  </a:cxn>
                  <a:cxn ang="0">
                    <a:pos x="18" y="60"/>
                  </a:cxn>
                  <a:cxn ang="0">
                    <a:pos x="32" y="71"/>
                  </a:cxn>
                  <a:cxn ang="0">
                    <a:pos x="40" y="64"/>
                  </a:cxn>
                  <a:cxn ang="0">
                    <a:pos x="40" y="64"/>
                  </a:cxn>
                  <a:cxn ang="0">
                    <a:pos x="32" y="55"/>
                  </a:cxn>
                  <a:cxn ang="0">
                    <a:pos x="31" y="52"/>
                  </a:cxn>
                  <a:cxn ang="0">
                    <a:pos x="31" y="52"/>
                  </a:cxn>
                  <a:cxn ang="0">
                    <a:pos x="50" y="58"/>
                  </a:cxn>
                  <a:cxn ang="0">
                    <a:pos x="53" y="46"/>
                  </a:cxn>
                  <a:cxn ang="0">
                    <a:pos x="38" y="42"/>
                  </a:cxn>
                  <a:cxn ang="0">
                    <a:pos x="39" y="42"/>
                  </a:cxn>
                  <a:cxn ang="0">
                    <a:pos x="43" y="41"/>
                  </a:cxn>
                  <a:cxn ang="0">
                    <a:pos x="48" y="39"/>
                  </a:cxn>
                  <a:cxn ang="0">
                    <a:pos x="54" y="38"/>
                  </a:cxn>
                  <a:cxn ang="0">
                    <a:pos x="55" y="27"/>
                  </a:cxn>
                  <a:cxn ang="0">
                    <a:pos x="46" y="27"/>
                  </a:cxn>
                  <a:cxn ang="0">
                    <a:pos x="43" y="28"/>
                  </a:cxn>
                  <a:cxn ang="0">
                    <a:pos x="40" y="29"/>
                  </a:cxn>
                  <a:cxn ang="0">
                    <a:pos x="49" y="23"/>
                  </a:cxn>
                </a:cxnLst>
                <a:rect l="0" t="0" r="r" b="b"/>
                <a:pathLst>
                  <a:path w="60" h="75">
                    <a:moveTo>
                      <a:pt x="49" y="23"/>
                    </a:moveTo>
                    <a:cubicBezTo>
                      <a:pt x="53" y="19"/>
                      <a:pt x="49" y="14"/>
                      <a:pt x="45" y="14"/>
                    </a:cubicBezTo>
                    <a:cubicBezTo>
                      <a:pt x="37" y="14"/>
                      <a:pt x="30" y="18"/>
                      <a:pt x="22" y="22"/>
                    </a:cubicBezTo>
                    <a:cubicBezTo>
                      <a:pt x="23" y="19"/>
                      <a:pt x="24" y="17"/>
                      <a:pt x="24" y="14"/>
                    </a:cubicBezTo>
                    <a:cubicBezTo>
                      <a:pt x="25" y="12"/>
                      <a:pt x="25" y="10"/>
                      <a:pt x="25" y="8"/>
                    </a:cubicBezTo>
                    <a:cubicBezTo>
                      <a:pt x="26" y="2"/>
                      <a:pt x="16" y="0"/>
                      <a:pt x="15" y="6"/>
                    </a:cubicBezTo>
                    <a:cubicBezTo>
                      <a:pt x="14" y="12"/>
                      <a:pt x="12" y="16"/>
                      <a:pt x="10" y="21"/>
                    </a:cubicBezTo>
                    <a:cubicBezTo>
                      <a:pt x="9" y="24"/>
                      <a:pt x="7" y="26"/>
                      <a:pt x="5" y="28"/>
                    </a:cubicBezTo>
                    <a:cubicBezTo>
                      <a:pt x="3" y="30"/>
                      <a:pt x="4" y="32"/>
                      <a:pt x="5" y="33"/>
                    </a:cubicBezTo>
                    <a:cubicBezTo>
                      <a:pt x="5" y="34"/>
                      <a:pt x="5" y="34"/>
                      <a:pt x="4" y="34"/>
                    </a:cubicBezTo>
                    <a:cubicBezTo>
                      <a:pt x="3" y="39"/>
                      <a:pt x="0" y="50"/>
                      <a:pt x="3" y="54"/>
                    </a:cubicBezTo>
                    <a:cubicBezTo>
                      <a:pt x="5" y="58"/>
                      <a:pt x="10" y="58"/>
                      <a:pt x="15" y="58"/>
                    </a:cubicBezTo>
                    <a:cubicBezTo>
                      <a:pt x="16" y="59"/>
                      <a:pt x="16" y="60"/>
                      <a:pt x="18" y="60"/>
                    </a:cubicBezTo>
                    <a:cubicBezTo>
                      <a:pt x="24" y="62"/>
                      <a:pt x="27" y="67"/>
                      <a:pt x="32" y="71"/>
                    </a:cubicBezTo>
                    <a:cubicBezTo>
                      <a:pt x="36" y="75"/>
                      <a:pt x="42" y="69"/>
                      <a:pt x="40" y="64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7" y="60"/>
                      <a:pt x="35" y="57"/>
                      <a:pt x="32" y="55"/>
                    </a:cubicBezTo>
                    <a:cubicBezTo>
                      <a:pt x="32" y="54"/>
                      <a:pt x="31" y="53"/>
                      <a:pt x="31" y="52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37" y="53"/>
                      <a:pt x="44" y="56"/>
                      <a:pt x="50" y="58"/>
                    </a:cubicBezTo>
                    <a:cubicBezTo>
                      <a:pt x="58" y="60"/>
                      <a:pt x="60" y="48"/>
                      <a:pt x="53" y="46"/>
                    </a:cubicBezTo>
                    <a:cubicBezTo>
                      <a:pt x="48" y="45"/>
                      <a:pt x="43" y="43"/>
                      <a:pt x="38" y="42"/>
                    </a:cubicBezTo>
                    <a:cubicBezTo>
                      <a:pt x="38" y="42"/>
                      <a:pt x="39" y="42"/>
                      <a:pt x="39" y="42"/>
                    </a:cubicBezTo>
                    <a:cubicBezTo>
                      <a:pt x="40" y="42"/>
                      <a:pt x="42" y="42"/>
                      <a:pt x="43" y="41"/>
                    </a:cubicBezTo>
                    <a:cubicBezTo>
                      <a:pt x="44" y="41"/>
                      <a:pt x="46" y="40"/>
                      <a:pt x="48" y="39"/>
                    </a:cubicBezTo>
                    <a:cubicBezTo>
                      <a:pt x="51" y="39"/>
                      <a:pt x="53" y="38"/>
                      <a:pt x="54" y="38"/>
                    </a:cubicBezTo>
                    <a:cubicBezTo>
                      <a:pt x="60" y="37"/>
                      <a:pt x="60" y="29"/>
                      <a:pt x="55" y="27"/>
                    </a:cubicBezTo>
                    <a:cubicBezTo>
                      <a:pt x="51" y="25"/>
                      <a:pt x="49" y="26"/>
                      <a:pt x="46" y="27"/>
                    </a:cubicBezTo>
                    <a:cubicBezTo>
                      <a:pt x="45" y="27"/>
                      <a:pt x="44" y="28"/>
                      <a:pt x="43" y="28"/>
                    </a:cubicBezTo>
                    <a:cubicBezTo>
                      <a:pt x="42" y="28"/>
                      <a:pt x="41" y="29"/>
                      <a:pt x="40" y="29"/>
                    </a:cubicBezTo>
                    <a:cubicBezTo>
                      <a:pt x="44" y="27"/>
                      <a:pt x="47" y="25"/>
                      <a:pt x="49" y="2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" name="Freeform 672"/>
              <p:cNvSpPr>
                <a:spLocks/>
              </p:cNvSpPr>
              <p:nvPr/>
            </p:nvSpPr>
            <p:spPr bwMode="auto">
              <a:xfrm>
                <a:off x="3559658" y="3385250"/>
                <a:ext cx="137209" cy="153376"/>
              </a:xfrm>
              <a:custGeom>
                <a:avLst/>
                <a:gdLst/>
                <a:ahLst/>
                <a:cxnLst>
                  <a:cxn ang="0">
                    <a:pos x="7" y="41"/>
                  </a:cxn>
                  <a:cxn ang="0">
                    <a:pos x="2" y="32"/>
                  </a:cxn>
                  <a:cxn ang="0">
                    <a:pos x="22" y="17"/>
                  </a:cxn>
                  <a:cxn ang="0">
                    <a:pos x="14" y="15"/>
                  </a:cxn>
                  <a:cxn ang="0">
                    <a:pos x="9" y="12"/>
                  </a:cxn>
                  <a:cxn ang="0">
                    <a:pos x="13" y="2"/>
                  </a:cxn>
                  <a:cxn ang="0">
                    <a:pos x="28" y="7"/>
                  </a:cxn>
                  <a:cxn ang="0">
                    <a:pos x="36" y="6"/>
                  </a:cxn>
                  <a:cxn ang="0">
                    <a:pos x="41" y="9"/>
                  </a:cxn>
                  <a:cxn ang="0">
                    <a:pos x="42" y="9"/>
                  </a:cxn>
                  <a:cxn ang="0">
                    <a:pos x="59" y="19"/>
                  </a:cxn>
                  <a:cxn ang="0">
                    <a:pos x="55" y="31"/>
                  </a:cxn>
                  <a:cxn ang="0">
                    <a:pos x="56" y="35"/>
                  </a:cxn>
                  <a:cxn ang="0">
                    <a:pos x="57" y="53"/>
                  </a:cxn>
                  <a:cxn ang="0">
                    <a:pos x="47" y="56"/>
                  </a:cxn>
                  <a:cxn ang="0">
                    <a:pos x="47" y="56"/>
                  </a:cxn>
                  <a:cxn ang="0">
                    <a:pos x="44" y="44"/>
                  </a:cxn>
                  <a:cxn ang="0">
                    <a:pos x="42" y="41"/>
                  </a:cxn>
                  <a:cxn ang="0">
                    <a:pos x="42" y="41"/>
                  </a:cxn>
                  <a:cxn ang="0">
                    <a:pos x="36" y="61"/>
                  </a:cxn>
                  <a:cxn ang="0">
                    <a:pos x="25" y="56"/>
                  </a:cxn>
                  <a:cxn ang="0">
                    <a:pos x="30" y="42"/>
                  </a:cxn>
                  <a:cxn ang="0">
                    <a:pos x="29" y="42"/>
                  </a:cxn>
                  <a:cxn ang="0">
                    <a:pos x="26" y="46"/>
                  </a:cxn>
                  <a:cxn ang="0">
                    <a:pos x="22" y="48"/>
                  </a:cxn>
                  <a:cxn ang="0">
                    <a:pos x="17" y="53"/>
                  </a:cxn>
                  <a:cxn ang="0">
                    <a:pos x="8" y="48"/>
                  </a:cxn>
                  <a:cxn ang="0">
                    <a:pos x="13" y="40"/>
                  </a:cxn>
                  <a:cxn ang="0">
                    <a:pos x="16" y="38"/>
                  </a:cxn>
                  <a:cxn ang="0">
                    <a:pos x="17" y="36"/>
                  </a:cxn>
                  <a:cxn ang="0">
                    <a:pos x="7" y="41"/>
                  </a:cxn>
                </a:cxnLst>
                <a:rect l="0" t="0" r="r" b="b"/>
                <a:pathLst>
                  <a:path w="61" h="68">
                    <a:moveTo>
                      <a:pt x="7" y="41"/>
                    </a:moveTo>
                    <a:cubicBezTo>
                      <a:pt x="2" y="42"/>
                      <a:pt x="0" y="36"/>
                      <a:pt x="2" y="32"/>
                    </a:cubicBezTo>
                    <a:cubicBezTo>
                      <a:pt x="7" y="25"/>
                      <a:pt x="14" y="22"/>
                      <a:pt x="22" y="17"/>
                    </a:cubicBezTo>
                    <a:cubicBezTo>
                      <a:pt x="19" y="17"/>
                      <a:pt x="17" y="16"/>
                      <a:pt x="14" y="15"/>
                    </a:cubicBezTo>
                    <a:cubicBezTo>
                      <a:pt x="12" y="14"/>
                      <a:pt x="11" y="13"/>
                      <a:pt x="9" y="12"/>
                    </a:cubicBezTo>
                    <a:cubicBezTo>
                      <a:pt x="3" y="9"/>
                      <a:pt x="7" y="0"/>
                      <a:pt x="13" y="2"/>
                    </a:cubicBezTo>
                    <a:cubicBezTo>
                      <a:pt x="18" y="5"/>
                      <a:pt x="23" y="6"/>
                      <a:pt x="28" y="7"/>
                    </a:cubicBezTo>
                    <a:cubicBezTo>
                      <a:pt x="31" y="7"/>
                      <a:pt x="34" y="7"/>
                      <a:pt x="36" y="6"/>
                    </a:cubicBezTo>
                    <a:cubicBezTo>
                      <a:pt x="39" y="6"/>
                      <a:pt x="40" y="7"/>
                      <a:pt x="41" y="9"/>
                    </a:cubicBezTo>
                    <a:cubicBezTo>
                      <a:pt x="41" y="9"/>
                      <a:pt x="42" y="9"/>
                      <a:pt x="42" y="9"/>
                    </a:cubicBezTo>
                    <a:cubicBezTo>
                      <a:pt x="46" y="11"/>
                      <a:pt x="57" y="15"/>
                      <a:pt x="59" y="19"/>
                    </a:cubicBezTo>
                    <a:cubicBezTo>
                      <a:pt x="61" y="23"/>
                      <a:pt x="58" y="28"/>
                      <a:pt x="55" y="31"/>
                    </a:cubicBezTo>
                    <a:cubicBezTo>
                      <a:pt x="56" y="32"/>
                      <a:pt x="56" y="34"/>
                      <a:pt x="56" y="35"/>
                    </a:cubicBezTo>
                    <a:cubicBezTo>
                      <a:pt x="54" y="41"/>
                      <a:pt x="56" y="46"/>
                      <a:pt x="57" y="53"/>
                    </a:cubicBezTo>
                    <a:cubicBezTo>
                      <a:pt x="58" y="59"/>
                      <a:pt x="50" y="61"/>
                      <a:pt x="47" y="56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5" y="51"/>
                      <a:pt x="44" y="48"/>
                      <a:pt x="44" y="44"/>
                    </a:cubicBezTo>
                    <a:cubicBezTo>
                      <a:pt x="43" y="43"/>
                      <a:pt x="43" y="42"/>
                      <a:pt x="42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39" y="47"/>
                      <a:pt x="38" y="55"/>
                      <a:pt x="36" y="61"/>
                    </a:cubicBezTo>
                    <a:cubicBezTo>
                      <a:pt x="34" y="68"/>
                      <a:pt x="22" y="64"/>
                      <a:pt x="25" y="56"/>
                    </a:cubicBezTo>
                    <a:cubicBezTo>
                      <a:pt x="27" y="52"/>
                      <a:pt x="28" y="47"/>
                      <a:pt x="30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8" y="44"/>
                      <a:pt x="27" y="45"/>
                      <a:pt x="26" y="46"/>
                    </a:cubicBezTo>
                    <a:cubicBezTo>
                      <a:pt x="26" y="46"/>
                      <a:pt x="23" y="48"/>
                      <a:pt x="22" y="48"/>
                    </a:cubicBezTo>
                    <a:cubicBezTo>
                      <a:pt x="20" y="51"/>
                      <a:pt x="18" y="52"/>
                      <a:pt x="17" y="53"/>
                    </a:cubicBezTo>
                    <a:cubicBezTo>
                      <a:pt x="14" y="57"/>
                      <a:pt x="7" y="53"/>
                      <a:pt x="8" y="48"/>
                    </a:cubicBezTo>
                    <a:cubicBezTo>
                      <a:pt x="9" y="43"/>
                      <a:pt x="11" y="42"/>
                      <a:pt x="13" y="40"/>
                    </a:cubicBezTo>
                    <a:cubicBezTo>
                      <a:pt x="14" y="39"/>
                      <a:pt x="15" y="39"/>
                      <a:pt x="16" y="38"/>
                    </a:cubicBezTo>
                    <a:cubicBezTo>
                      <a:pt x="16" y="37"/>
                      <a:pt x="17" y="37"/>
                      <a:pt x="17" y="36"/>
                    </a:cubicBezTo>
                    <a:cubicBezTo>
                      <a:pt x="14" y="38"/>
                      <a:pt x="11" y="40"/>
                      <a:pt x="7" y="4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" name="Freeform 673"/>
              <p:cNvSpPr>
                <a:spLocks/>
              </p:cNvSpPr>
              <p:nvPr/>
            </p:nvSpPr>
            <p:spPr bwMode="auto">
              <a:xfrm>
                <a:off x="4153413" y="3540626"/>
                <a:ext cx="210977" cy="274307"/>
              </a:xfrm>
              <a:custGeom>
                <a:avLst/>
                <a:gdLst/>
                <a:ahLst/>
                <a:cxnLst>
                  <a:cxn ang="0">
                    <a:pos x="73" y="93"/>
                  </a:cxn>
                  <a:cxn ang="0">
                    <a:pos x="72" y="91"/>
                  </a:cxn>
                  <a:cxn ang="0">
                    <a:pos x="28" y="10"/>
                  </a:cxn>
                  <a:cxn ang="0">
                    <a:pos x="22" y="9"/>
                  </a:cxn>
                  <a:cxn ang="0">
                    <a:pos x="18" y="6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2" y="10"/>
                  </a:cxn>
                  <a:cxn ang="0">
                    <a:pos x="29" y="60"/>
                  </a:cxn>
                  <a:cxn ang="0">
                    <a:pos x="46" y="97"/>
                  </a:cxn>
                  <a:cxn ang="0">
                    <a:pos x="46" y="97"/>
                  </a:cxn>
                  <a:cxn ang="0">
                    <a:pos x="48" y="103"/>
                  </a:cxn>
                  <a:cxn ang="0">
                    <a:pos x="50" y="106"/>
                  </a:cxn>
                  <a:cxn ang="0">
                    <a:pos x="52" y="110"/>
                  </a:cxn>
                  <a:cxn ang="0">
                    <a:pos x="59" y="120"/>
                  </a:cxn>
                  <a:cxn ang="0">
                    <a:pos x="82" y="112"/>
                  </a:cxn>
                  <a:cxn ang="0">
                    <a:pos x="83" y="112"/>
                  </a:cxn>
                  <a:cxn ang="0">
                    <a:pos x="84" y="112"/>
                  </a:cxn>
                  <a:cxn ang="0">
                    <a:pos x="93" y="104"/>
                  </a:cxn>
                  <a:cxn ang="0">
                    <a:pos x="73" y="93"/>
                  </a:cxn>
                </a:cxnLst>
                <a:rect l="0" t="0" r="r" b="b"/>
                <a:pathLst>
                  <a:path w="96" h="124">
                    <a:moveTo>
                      <a:pt x="73" y="93"/>
                    </a:moveTo>
                    <a:cubicBezTo>
                      <a:pt x="73" y="92"/>
                      <a:pt x="73" y="91"/>
                      <a:pt x="72" y="91"/>
                    </a:cubicBezTo>
                    <a:cubicBezTo>
                      <a:pt x="61" y="62"/>
                      <a:pt x="50" y="32"/>
                      <a:pt x="28" y="10"/>
                    </a:cubicBezTo>
                    <a:cubicBezTo>
                      <a:pt x="26" y="9"/>
                      <a:pt x="24" y="8"/>
                      <a:pt x="22" y="9"/>
                    </a:cubicBezTo>
                    <a:cubicBezTo>
                      <a:pt x="20" y="8"/>
                      <a:pt x="19" y="7"/>
                      <a:pt x="18" y="6"/>
                    </a:cubicBezTo>
                    <a:cubicBezTo>
                      <a:pt x="16" y="4"/>
                      <a:pt x="13" y="4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7" y="0"/>
                      <a:pt x="0" y="5"/>
                      <a:pt x="2" y="10"/>
                    </a:cubicBezTo>
                    <a:cubicBezTo>
                      <a:pt x="11" y="27"/>
                      <a:pt x="21" y="43"/>
                      <a:pt x="29" y="60"/>
                    </a:cubicBezTo>
                    <a:cubicBezTo>
                      <a:pt x="34" y="72"/>
                      <a:pt x="39" y="85"/>
                      <a:pt x="46" y="97"/>
                    </a:cubicBezTo>
                    <a:cubicBezTo>
                      <a:pt x="46" y="97"/>
                      <a:pt x="46" y="97"/>
                      <a:pt x="46" y="97"/>
                    </a:cubicBezTo>
                    <a:cubicBezTo>
                      <a:pt x="47" y="99"/>
                      <a:pt x="48" y="101"/>
                      <a:pt x="48" y="103"/>
                    </a:cubicBezTo>
                    <a:cubicBezTo>
                      <a:pt x="49" y="105"/>
                      <a:pt x="50" y="105"/>
                      <a:pt x="50" y="106"/>
                    </a:cubicBezTo>
                    <a:cubicBezTo>
                      <a:pt x="51" y="107"/>
                      <a:pt x="51" y="109"/>
                      <a:pt x="52" y="110"/>
                    </a:cubicBezTo>
                    <a:cubicBezTo>
                      <a:pt x="53" y="115"/>
                      <a:pt x="56" y="118"/>
                      <a:pt x="59" y="120"/>
                    </a:cubicBezTo>
                    <a:cubicBezTo>
                      <a:pt x="68" y="124"/>
                      <a:pt x="75" y="113"/>
                      <a:pt x="82" y="112"/>
                    </a:cubicBezTo>
                    <a:cubicBezTo>
                      <a:pt x="83" y="112"/>
                      <a:pt x="83" y="112"/>
                      <a:pt x="83" y="112"/>
                    </a:cubicBezTo>
                    <a:cubicBezTo>
                      <a:pt x="83" y="112"/>
                      <a:pt x="84" y="112"/>
                      <a:pt x="84" y="112"/>
                    </a:cubicBezTo>
                    <a:cubicBezTo>
                      <a:pt x="88" y="111"/>
                      <a:pt x="92" y="108"/>
                      <a:pt x="93" y="104"/>
                    </a:cubicBezTo>
                    <a:cubicBezTo>
                      <a:pt x="96" y="91"/>
                      <a:pt x="80" y="94"/>
                      <a:pt x="73" y="9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Freeform 674"/>
              <p:cNvSpPr>
                <a:spLocks/>
              </p:cNvSpPr>
              <p:nvPr/>
            </p:nvSpPr>
            <p:spPr bwMode="auto">
              <a:xfrm>
                <a:off x="4254803" y="3728512"/>
                <a:ext cx="123931" cy="119457"/>
              </a:xfrm>
              <a:custGeom>
                <a:avLst/>
                <a:gdLst/>
                <a:ahLst/>
                <a:cxnLst>
                  <a:cxn ang="0">
                    <a:pos x="50" y="3"/>
                  </a:cxn>
                  <a:cxn ang="0">
                    <a:pos x="39" y="4"/>
                  </a:cxn>
                  <a:cxn ang="0">
                    <a:pos x="25" y="12"/>
                  </a:cxn>
                  <a:cxn ang="0">
                    <a:pos x="24" y="15"/>
                  </a:cxn>
                  <a:cxn ang="0">
                    <a:pos x="17" y="20"/>
                  </a:cxn>
                  <a:cxn ang="0">
                    <a:pos x="7" y="23"/>
                  </a:cxn>
                  <a:cxn ang="0">
                    <a:pos x="6" y="23"/>
                  </a:cxn>
                  <a:cxn ang="0">
                    <a:pos x="5" y="24"/>
                  </a:cxn>
                  <a:cxn ang="0">
                    <a:pos x="3" y="27"/>
                  </a:cxn>
                  <a:cxn ang="0">
                    <a:pos x="3" y="28"/>
                  </a:cxn>
                  <a:cxn ang="0">
                    <a:pos x="53" y="22"/>
                  </a:cxn>
                  <a:cxn ang="0">
                    <a:pos x="55" y="15"/>
                  </a:cxn>
                  <a:cxn ang="0">
                    <a:pos x="56" y="12"/>
                  </a:cxn>
                  <a:cxn ang="0">
                    <a:pos x="50" y="3"/>
                  </a:cxn>
                </a:cxnLst>
                <a:rect l="0" t="0" r="r" b="b"/>
                <a:pathLst>
                  <a:path w="56" h="54">
                    <a:moveTo>
                      <a:pt x="50" y="3"/>
                    </a:moveTo>
                    <a:cubicBezTo>
                      <a:pt x="46" y="0"/>
                      <a:pt x="42" y="2"/>
                      <a:pt x="39" y="4"/>
                    </a:cubicBezTo>
                    <a:cubicBezTo>
                      <a:pt x="34" y="6"/>
                      <a:pt x="29" y="8"/>
                      <a:pt x="25" y="12"/>
                    </a:cubicBezTo>
                    <a:cubicBezTo>
                      <a:pt x="25" y="13"/>
                      <a:pt x="24" y="14"/>
                      <a:pt x="24" y="15"/>
                    </a:cubicBezTo>
                    <a:cubicBezTo>
                      <a:pt x="22" y="17"/>
                      <a:pt x="19" y="18"/>
                      <a:pt x="17" y="20"/>
                    </a:cubicBezTo>
                    <a:cubicBezTo>
                      <a:pt x="13" y="20"/>
                      <a:pt x="10" y="21"/>
                      <a:pt x="7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4"/>
                      <a:pt x="5" y="24"/>
                    </a:cubicBezTo>
                    <a:cubicBezTo>
                      <a:pt x="4" y="25"/>
                      <a:pt x="3" y="26"/>
                      <a:pt x="3" y="27"/>
                    </a:cubicBezTo>
                    <a:cubicBezTo>
                      <a:pt x="3" y="27"/>
                      <a:pt x="3" y="28"/>
                      <a:pt x="3" y="28"/>
                    </a:cubicBezTo>
                    <a:cubicBezTo>
                      <a:pt x="0" y="54"/>
                      <a:pt x="45" y="31"/>
                      <a:pt x="53" y="22"/>
                    </a:cubicBezTo>
                    <a:cubicBezTo>
                      <a:pt x="55" y="20"/>
                      <a:pt x="55" y="17"/>
                      <a:pt x="55" y="15"/>
                    </a:cubicBezTo>
                    <a:cubicBezTo>
                      <a:pt x="56" y="14"/>
                      <a:pt x="56" y="13"/>
                      <a:pt x="56" y="12"/>
                    </a:cubicBezTo>
                    <a:cubicBezTo>
                      <a:pt x="55" y="8"/>
                      <a:pt x="53" y="5"/>
                      <a:pt x="50" y="3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Freeform 675"/>
              <p:cNvSpPr>
                <a:spLocks/>
              </p:cNvSpPr>
              <p:nvPr/>
            </p:nvSpPr>
            <p:spPr bwMode="auto">
              <a:xfrm>
                <a:off x="3923499" y="3595826"/>
                <a:ext cx="82621" cy="322974"/>
              </a:xfrm>
              <a:custGeom>
                <a:avLst/>
                <a:gdLst/>
                <a:ahLst/>
                <a:cxnLst>
                  <a:cxn ang="0">
                    <a:pos x="39" y="112"/>
                  </a:cxn>
                  <a:cxn ang="0">
                    <a:pos x="38" y="108"/>
                  </a:cxn>
                  <a:cxn ang="0">
                    <a:pos x="37" y="98"/>
                  </a:cxn>
                  <a:cxn ang="0">
                    <a:pos x="34" y="45"/>
                  </a:cxn>
                  <a:cxn ang="0">
                    <a:pos x="34" y="6"/>
                  </a:cxn>
                  <a:cxn ang="0">
                    <a:pos x="26" y="2"/>
                  </a:cxn>
                  <a:cxn ang="0">
                    <a:pos x="17" y="1"/>
                  </a:cxn>
                  <a:cxn ang="0">
                    <a:pos x="11" y="2"/>
                  </a:cxn>
                  <a:cxn ang="0">
                    <a:pos x="4" y="38"/>
                  </a:cxn>
                  <a:cxn ang="0">
                    <a:pos x="5" y="73"/>
                  </a:cxn>
                  <a:cxn ang="0">
                    <a:pos x="5" y="82"/>
                  </a:cxn>
                  <a:cxn ang="0">
                    <a:pos x="14" y="119"/>
                  </a:cxn>
                  <a:cxn ang="0">
                    <a:pos x="8" y="123"/>
                  </a:cxn>
                  <a:cxn ang="0">
                    <a:pos x="8" y="123"/>
                  </a:cxn>
                  <a:cxn ang="0">
                    <a:pos x="6" y="124"/>
                  </a:cxn>
                  <a:cxn ang="0">
                    <a:pos x="0" y="135"/>
                  </a:cxn>
                  <a:cxn ang="0">
                    <a:pos x="10" y="144"/>
                  </a:cxn>
                  <a:cxn ang="0">
                    <a:pos x="24" y="141"/>
                  </a:cxn>
                  <a:cxn ang="0">
                    <a:pos x="32" y="134"/>
                  </a:cxn>
                  <a:cxn ang="0">
                    <a:pos x="40" y="124"/>
                  </a:cxn>
                  <a:cxn ang="0">
                    <a:pos x="39" y="112"/>
                  </a:cxn>
                </a:cxnLst>
                <a:rect l="0" t="0" r="r" b="b"/>
                <a:pathLst>
                  <a:path w="40" h="145">
                    <a:moveTo>
                      <a:pt x="39" y="112"/>
                    </a:moveTo>
                    <a:cubicBezTo>
                      <a:pt x="38" y="110"/>
                      <a:pt x="38" y="109"/>
                      <a:pt x="38" y="108"/>
                    </a:cubicBezTo>
                    <a:cubicBezTo>
                      <a:pt x="38" y="104"/>
                      <a:pt x="37" y="101"/>
                      <a:pt x="37" y="98"/>
                    </a:cubicBezTo>
                    <a:cubicBezTo>
                      <a:pt x="37" y="97"/>
                      <a:pt x="34" y="62"/>
                      <a:pt x="34" y="45"/>
                    </a:cubicBezTo>
                    <a:cubicBezTo>
                      <a:pt x="35" y="32"/>
                      <a:pt x="38" y="19"/>
                      <a:pt x="34" y="6"/>
                    </a:cubicBezTo>
                    <a:cubicBezTo>
                      <a:pt x="33" y="2"/>
                      <a:pt x="29" y="1"/>
                      <a:pt x="26" y="2"/>
                    </a:cubicBezTo>
                    <a:cubicBezTo>
                      <a:pt x="24" y="0"/>
                      <a:pt x="20" y="0"/>
                      <a:pt x="17" y="1"/>
                    </a:cubicBezTo>
                    <a:cubicBezTo>
                      <a:pt x="15" y="0"/>
                      <a:pt x="13" y="1"/>
                      <a:pt x="11" y="2"/>
                    </a:cubicBezTo>
                    <a:cubicBezTo>
                      <a:pt x="1" y="9"/>
                      <a:pt x="4" y="28"/>
                      <a:pt x="4" y="38"/>
                    </a:cubicBezTo>
                    <a:cubicBezTo>
                      <a:pt x="5" y="50"/>
                      <a:pt x="4" y="61"/>
                      <a:pt x="5" y="73"/>
                    </a:cubicBezTo>
                    <a:cubicBezTo>
                      <a:pt x="5" y="76"/>
                      <a:pt x="5" y="80"/>
                      <a:pt x="5" y="82"/>
                    </a:cubicBezTo>
                    <a:cubicBezTo>
                      <a:pt x="4" y="91"/>
                      <a:pt x="14" y="119"/>
                      <a:pt x="14" y="119"/>
                    </a:cubicBezTo>
                    <a:cubicBezTo>
                      <a:pt x="14" y="119"/>
                      <a:pt x="10" y="122"/>
                      <a:pt x="8" y="123"/>
                    </a:cubicBezTo>
                    <a:cubicBezTo>
                      <a:pt x="8" y="123"/>
                      <a:pt x="8" y="123"/>
                      <a:pt x="8" y="123"/>
                    </a:cubicBezTo>
                    <a:cubicBezTo>
                      <a:pt x="7" y="123"/>
                      <a:pt x="7" y="123"/>
                      <a:pt x="6" y="124"/>
                    </a:cubicBezTo>
                    <a:cubicBezTo>
                      <a:pt x="2" y="126"/>
                      <a:pt x="0" y="130"/>
                      <a:pt x="0" y="135"/>
                    </a:cubicBezTo>
                    <a:cubicBezTo>
                      <a:pt x="1" y="141"/>
                      <a:pt x="6" y="143"/>
                      <a:pt x="10" y="144"/>
                    </a:cubicBezTo>
                    <a:cubicBezTo>
                      <a:pt x="15" y="145"/>
                      <a:pt x="20" y="144"/>
                      <a:pt x="24" y="141"/>
                    </a:cubicBezTo>
                    <a:cubicBezTo>
                      <a:pt x="26" y="140"/>
                      <a:pt x="32" y="134"/>
                      <a:pt x="32" y="134"/>
                    </a:cubicBezTo>
                    <a:cubicBezTo>
                      <a:pt x="35" y="133"/>
                      <a:pt x="39" y="125"/>
                      <a:pt x="40" y="124"/>
                    </a:cubicBezTo>
                    <a:cubicBezTo>
                      <a:pt x="40" y="121"/>
                      <a:pt x="39" y="113"/>
                      <a:pt x="39" y="112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Freeform 676"/>
              <p:cNvSpPr>
                <a:spLocks/>
              </p:cNvSpPr>
              <p:nvPr/>
            </p:nvSpPr>
            <p:spPr bwMode="auto">
              <a:xfrm>
                <a:off x="3895940" y="3845854"/>
                <a:ext cx="153438" cy="75213"/>
              </a:xfrm>
              <a:custGeom>
                <a:avLst/>
                <a:gdLst/>
                <a:ahLst/>
                <a:cxnLst>
                  <a:cxn ang="0">
                    <a:pos x="3" y="28"/>
                  </a:cxn>
                  <a:cxn ang="0">
                    <a:pos x="5" y="31"/>
                  </a:cxn>
                  <a:cxn ang="0">
                    <a:pos x="12" y="33"/>
                  </a:cxn>
                  <a:cxn ang="0">
                    <a:pos x="50" y="4"/>
                  </a:cxn>
                  <a:cxn ang="0">
                    <a:pos x="49" y="0"/>
                  </a:cxn>
                  <a:cxn ang="0">
                    <a:pos x="42" y="6"/>
                  </a:cxn>
                  <a:cxn ang="0">
                    <a:pos x="25" y="9"/>
                  </a:cxn>
                  <a:cxn ang="0">
                    <a:pos x="22" y="7"/>
                  </a:cxn>
                  <a:cxn ang="0">
                    <a:pos x="10" y="9"/>
                  </a:cxn>
                  <a:cxn ang="0">
                    <a:pos x="1" y="17"/>
                  </a:cxn>
                  <a:cxn ang="0">
                    <a:pos x="3" y="28"/>
                  </a:cxn>
                </a:cxnLst>
                <a:rect l="0" t="0" r="r" b="b"/>
                <a:pathLst>
                  <a:path w="69" h="34">
                    <a:moveTo>
                      <a:pt x="3" y="28"/>
                    </a:moveTo>
                    <a:cubicBezTo>
                      <a:pt x="3" y="29"/>
                      <a:pt x="4" y="30"/>
                      <a:pt x="5" y="31"/>
                    </a:cubicBezTo>
                    <a:cubicBezTo>
                      <a:pt x="7" y="32"/>
                      <a:pt x="9" y="33"/>
                      <a:pt x="12" y="33"/>
                    </a:cubicBezTo>
                    <a:cubicBezTo>
                      <a:pt x="22" y="34"/>
                      <a:pt x="69" y="21"/>
                      <a:pt x="50" y="4"/>
                    </a:cubicBezTo>
                    <a:cubicBezTo>
                      <a:pt x="49" y="4"/>
                      <a:pt x="50" y="2"/>
                      <a:pt x="49" y="0"/>
                    </a:cubicBezTo>
                    <a:cubicBezTo>
                      <a:pt x="48" y="0"/>
                      <a:pt x="43" y="6"/>
                      <a:pt x="42" y="6"/>
                    </a:cubicBezTo>
                    <a:cubicBezTo>
                      <a:pt x="42" y="6"/>
                      <a:pt x="29" y="11"/>
                      <a:pt x="25" y="9"/>
                    </a:cubicBezTo>
                    <a:cubicBezTo>
                      <a:pt x="25" y="8"/>
                      <a:pt x="23" y="7"/>
                      <a:pt x="22" y="7"/>
                    </a:cubicBezTo>
                    <a:cubicBezTo>
                      <a:pt x="17" y="7"/>
                      <a:pt x="14" y="8"/>
                      <a:pt x="10" y="9"/>
                    </a:cubicBezTo>
                    <a:cubicBezTo>
                      <a:pt x="6" y="10"/>
                      <a:pt x="1" y="12"/>
                      <a:pt x="1" y="17"/>
                    </a:cubicBezTo>
                    <a:cubicBezTo>
                      <a:pt x="0" y="20"/>
                      <a:pt x="1" y="25"/>
                      <a:pt x="3" y="2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Freeform 677"/>
              <p:cNvSpPr>
                <a:spLocks/>
              </p:cNvSpPr>
              <p:nvPr/>
            </p:nvSpPr>
            <p:spPr bwMode="auto">
              <a:xfrm>
                <a:off x="3667880" y="3025710"/>
                <a:ext cx="624080" cy="430632"/>
              </a:xfrm>
              <a:custGeom>
                <a:avLst/>
                <a:gdLst/>
                <a:ahLst/>
                <a:cxnLst>
                  <a:cxn ang="0">
                    <a:pos x="246" y="4"/>
                  </a:cxn>
                  <a:cxn ang="0">
                    <a:pos x="264" y="43"/>
                  </a:cxn>
                  <a:cxn ang="0">
                    <a:pos x="166" y="88"/>
                  </a:cxn>
                  <a:cxn ang="0">
                    <a:pos x="210" y="144"/>
                  </a:cxn>
                  <a:cxn ang="0">
                    <a:pos x="110" y="182"/>
                  </a:cxn>
                  <a:cxn ang="0">
                    <a:pos x="96" y="130"/>
                  </a:cxn>
                  <a:cxn ang="0">
                    <a:pos x="26" y="194"/>
                  </a:cxn>
                  <a:cxn ang="0">
                    <a:pos x="0" y="166"/>
                  </a:cxn>
                  <a:cxn ang="0">
                    <a:pos x="113" y="66"/>
                  </a:cxn>
                  <a:cxn ang="0">
                    <a:pos x="246" y="4"/>
                  </a:cxn>
                </a:cxnLst>
                <a:rect l="0" t="0" r="r" b="b"/>
                <a:pathLst>
                  <a:path w="280" h="194">
                    <a:moveTo>
                      <a:pt x="246" y="4"/>
                    </a:moveTo>
                    <a:cubicBezTo>
                      <a:pt x="253" y="0"/>
                      <a:pt x="280" y="38"/>
                      <a:pt x="264" y="43"/>
                    </a:cubicBezTo>
                    <a:cubicBezTo>
                      <a:pt x="262" y="44"/>
                      <a:pt x="166" y="88"/>
                      <a:pt x="166" y="88"/>
                    </a:cubicBezTo>
                    <a:cubicBezTo>
                      <a:pt x="175" y="101"/>
                      <a:pt x="213" y="138"/>
                      <a:pt x="210" y="144"/>
                    </a:cubicBezTo>
                    <a:cubicBezTo>
                      <a:pt x="201" y="162"/>
                      <a:pt x="118" y="194"/>
                      <a:pt x="110" y="182"/>
                    </a:cubicBezTo>
                    <a:cubicBezTo>
                      <a:pt x="96" y="163"/>
                      <a:pt x="102" y="123"/>
                      <a:pt x="96" y="130"/>
                    </a:cubicBezTo>
                    <a:cubicBezTo>
                      <a:pt x="56" y="178"/>
                      <a:pt x="26" y="194"/>
                      <a:pt x="26" y="194"/>
                    </a:cubicBezTo>
                    <a:cubicBezTo>
                      <a:pt x="2" y="189"/>
                      <a:pt x="0" y="166"/>
                      <a:pt x="0" y="166"/>
                    </a:cubicBezTo>
                    <a:cubicBezTo>
                      <a:pt x="55" y="141"/>
                      <a:pt x="82" y="79"/>
                      <a:pt x="113" y="66"/>
                    </a:cubicBezTo>
                    <a:cubicBezTo>
                      <a:pt x="156" y="47"/>
                      <a:pt x="174" y="47"/>
                      <a:pt x="246" y="4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Freeform 678"/>
              <p:cNvSpPr>
                <a:spLocks/>
              </p:cNvSpPr>
              <p:nvPr/>
            </p:nvSpPr>
            <p:spPr bwMode="auto">
              <a:xfrm>
                <a:off x="3875689" y="3197267"/>
                <a:ext cx="414579" cy="468976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8" y="198"/>
                  </a:cxn>
                  <a:cxn ang="0">
                    <a:pos x="82" y="203"/>
                  </a:cxn>
                  <a:cxn ang="0">
                    <a:pos x="173" y="152"/>
                  </a:cxn>
                  <a:cxn ang="0">
                    <a:pos x="185" y="110"/>
                  </a:cxn>
                  <a:cxn ang="0">
                    <a:pos x="76" y="18"/>
                  </a:cxn>
                  <a:cxn ang="0">
                    <a:pos x="0" y="52"/>
                  </a:cxn>
                </a:cxnLst>
                <a:rect l="0" t="0" r="r" b="b"/>
                <a:pathLst>
                  <a:path w="188" h="210">
                    <a:moveTo>
                      <a:pt x="0" y="52"/>
                    </a:moveTo>
                    <a:cubicBezTo>
                      <a:pt x="0" y="52"/>
                      <a:pt x="18" y="163"/>
                      <a:pt x="8" y="198"/>
                    </a:cubicBezTo>
                    <a:cubicBezTo>
                      <a:pt x="5" y="209"/>
                      <a:pt x="63" y="210"/>
                      <a:pt x="82" y="203"/>
                    </a:cubicBezTo>
                    <a:cubicBezTo>
                      <a:pt x="101" y="196"/>
                      <a:pt x="155" y="179"/>
                      <a:pt x="173" y="152"/>
                    </a:cubicBezTo>
                    <a:cubicBezTo>
                      <a:pt x="188" y="129"/>
                      <a:pt x="185" y="110"/>
                      <a:pt x="185" y="110"/>
                    </a:cubicBezTo>
                    <a:cubicBezTo>
                      <a:pt x="161" y="115"/>
                      <a:pt x="76" y="18"/>
                      <a:pt x="76" y="18"/>
                    </a:cubicBezTo>
                    <a:cubicBezTo>
                      <a:pt x="76" y="18"/>
                      <a:pt x="26" y="0"/>
                      <a:pt x="0" y="5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/>
                  </a:gs>
                  <a:gs pos="100000">
                    <a:srgbClr val="00B0F0">
                      <a:lumMod val="60000"/>
                      <a:lumOff val="40000"/>
                    </a:srgbClr>
                  </a:gs>
                </a:gsLst>
                <a:lin ang="27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Freeform 679"/>
              <p:cNvSpPr>
                <a:spLocks noEditPoints="1"/>
              </p:cNvSpPr>
              <p:nvPr/>
            </p:nvSpPr>
            <p:spPr bwMode="auto">
              <a:xfrm>
                <a:off x="3837208" y="3121760"/>
                <a:ext cx="473594" cy="553038"/>
              </a:xfrm>
              <a:custGeom>
                <a:avLst/>
                <a:gdLst/>
                <a:ahLst/>
                <a:cxnLst>
                  <a:cxn ang="0">
                    <a:pos x="90" y="79"/>
                  </a:cxn>
                  <a:cxn ang="0">
                    <a:pos x="101" y="75"/>
                  </a:cxn>
                  <a:cxn ang="0">
                    <a:pos x="83" y="29"/>
                  </a:cxn>
                  <a:cxn ang="0">
                    <a:pos x="68" y="9"/>
                  </a:cxn>
                  <a:cxn ang="0">
                    <a:pos x="73" y="37"/>
                  </a:cxn>
                  <a:cxn ang="0">
                    <a:pos x="90" y="79"/>
                  </a:cxn>
                  <a:cxn ang="0">
                    <a:pos x="33" y="104"/>
                  </a:cxn>
                  <a:cxn ang="0">
                    <a:pos x="45" y="99"/>
                  </a:cxn>
                  <a:cxn ang="0">
                    <a:pos x="33" y="72"/>
                  </a:cxn>
                  <a:cxn ang="0">
                    <a:pos x="13" y="38"/>
                  </a:cxn>
                  <a:cxn ang="0">
                    <a:pos x="3" y="46"/>
                  </a:cxn>
                  <a:cxn ang="0">
                    <a:pos x="20" y="76"/>
                  </a:cxn>
                  <a:cxn ang="0">
                    <a:pos x="33" y="104"/>
                  </a:cxn>
                  <a:cxn ang="0">
                    <a:pos x="200" y="148"/>
                  </a:cxn>
                  <a:cxn ang="0">
                    <a:pos x="120" y="223"/>
                  </a:cxn>
                  <a:cxn ang="0">
                    <a:pos x="61" y="237"/>
                  </a:cxn>
                  <a:cxn ang="0">
                    <a:pos x="28" y="229"/>
                  </a:cxn>
                  <a:cxn ang="0">
                    <a:pos x="23" y="230"/>
                  </a:cxn>
                  <a:cxn ang="0">
                    <a:pos x="27" y="238"/>
                  </a:cxn>
                  <a:cxn ang="0">
                    <a:pos x="37" y="244"/>
                  </a:cxn>
                  <a:cxn ang="0">
                    <a:pos x="72" y="247"/>
                  </a:cxn>
                  <a:cxn ang="0">
                    <a:pos x="138" y="227"/>
                  </a:cxn>
                  <a:cxn ang="0">
                    <a:pos x="211" y="147"/>
                  </a:cxn>
                  <a:cxn ang="0">
                    <a:pos x="200" y="148"/>
                  </a:cxn>
                </a:cxnLst>
                <a:rect l="0" t="0" r="r" b="b"/>
                <a:pathLst>
                  <a:path w="214" h="248">
                    <a:moveTo>
                      <a:pt x="90" y="79"/>
                    </a:moveTo>
                    <a:cubicBezTo>
                      <a:pt x="93" y="85"/>
                      <a:pt x="104" y="82"/>
                      <a:pt x="101" y="75"/>
                    </a:cubicBezTo>
                    <a:cubicBezTo>
                      <a:pt x="95" y="60"/>
                      <a:pt x="89" y="44"/>
                      <a:pt x="83" y="29"/>
                    </a:cubicBezTo>
                    <a:cubicBezTo>
                      <a:pt x="82" y="27"/>
                      <a:pt x="75" y="0"/>
                      <a:pt x="68" y="9"/>
                    </a:cubicBezTo>
                    <a:cubicBezTo>
                      <a:pt x="63" y="16"/>
                      <a:pt x="71" y="31"/>
                      <a:pt x="73" y="37"/>
                    </a:cubicBezTo>
                    <a:cubicBezTo>
                      <a:pt x="79" y="51"/>
                      <a:pt x="84" y="65"/>
                      <a:pt x="90" y="79"/>
                    </a:cubicBezTo>
                    <a:close/>
                    <a:moveTo>
                      <a:pt x="33" y="104"/>
                    </a:moveTo>
                    <a:cubicBezTo>
                      <a:pt x="36" y="113"/>
                      <a:pt x="50" y="107"/>
                      <a:pt x="45" y="99"/>
                    </a:cubicBezTo>
                    <a:cubicBezTo>
                      <a:pt x="40" y="91"/>
                      <a:pt x="38" y="80"/>
                      <a:pt x="33" y="72"/>
                    </a:cubicBezTo>
                    <a:cubicBezTo>
                      <a:pt x="28" y="61"/>
                      <a:pt x="22" y="46"/>
                      <a:pt x="13" y="38"/>
                    </a:cubicBezTo>
                    <a:cubicBezTo>
                      <a:pt x="7" y="33"/>
                      <a:pt x="0" y="40"/>
                      <a:pt x="3" y="46"/>
                    </a:cubicBezTo>
                    <a:cubicBezTo>
                      <a:pt x="9" y="56"/>
                      <a:pt x="14" y="66"/>
                      <a:pt x="20" y="76"/>
                    </a:cubicBezTo>
                    <a:cubicBezTo>
                      <a:pt x="24" y="84"/>
                      <a:pt x="31" y="95"/>
                      <a:pt x="33" y="104"/>
                    </a:cubicBezTo>
                    <a:close/>
                    <a:moveTo>
                      <a:pt x="200" y="148"/>
                    </a:moveTo>
                    <a:cubicBezTo>
                      <a:pt x="201" y="188"/>
                      <a:pt x="151" y="209"/>
                      <a:pt x="120" y="223"/>
                    </a:cubicBezTo>
                    <a:cubicBezTo>
                      <a:pt x="101" y="231"/>
                      <a:pt x="82" y="235"/>
                      <a:pt x="61" y="237"/>
                    </a:cubicBezTo>
                    <a:cubicBezTo>
                      <a:pt x="51" y="237"/>
                      <a:pt x="37" y="233"/>
                      <a:pt x="28" y="229"/>
                    </a:cubicBezTo>
                    <a:cubicBezTo>
                      <a:pt x="27" y="229"/>
                      <a:pt x="25" y="229"/>
                      <a:pt x="23" y="230"/>
                    </a:cubicBezTo>
                    <a:cubicBezTo>
                      <a:pt x="19" y="233"/>
                      <a:pt x="23" y="239"/>
                      <a:pt x="27" y="238"/>
                    </a:cubicBezTo>
                    <a:cubicBezTo>
                      <a:pt x="19" y="240"/>
                      <a:pt x="35" y="243"/>
                      <a:pt x="37" y="244"/>
                    </a:cubicBezTo>
                    <a:cubicBezTo>
                      <a:pt x="49" y="247"/>
                      <a:pt x="60" y="248"/>
                      <a:pt x="72" y="247"/>
                    </a:cubicBezTo>
                    <a:cubicBezTo>
                      <a:pt x="96" y="244"/>
                      <a:pt x="116" y="237"/>
                      <a:pt x="138" y="227"/>
                    </a:cubicBezTo>
                    <a:cubicBezTo>
                      <a:pt x="171" y="212"/>
                      <a:pt x="214" y="189"/>
                      <a:pt x="211" y="147"/>
                    </a:cubicBezTo>
                    <a:cubicBezTo>
                      <a:pt x="210" y="140"/>
                      <a:pt x="200" y="141"/>
                      <a:pt x="200" y="14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Freeform 680"/>
              <p:cNvSpPr>
                <a:spLocks/>
              </p:cNvSpPr>
              <p:nvPr/>
            </p:nvSpPr>
            <p:spPr bwMode="auto">
              <a:xfrm>
                <a:off x="3561739" y="2699597"/>
                <a:ext cx="535559" cy="519118"/>
              </a:xfrm>
              <a:custGeom>
                <a:avLst/>
                <a:gdLst/>
                <a:ahLst/>
                <a:cxnLst>
                  <a:cxn ang="0">
                    <a:pos x="23" y="151"/>
                  </a:cxn>
                  <a:cxn ang="0">
                    <a:pos x="152" y="213"/>
                  </a:cxn>
                  <a:cxn ang="0">
                    <a:pos x="174" y="229"/>
                  </a:cxn>
                  <a:cxn ang="0">
                    <a:pos x="178" y="202"/>
                  </a:cxn>
                  <a:cxn ang="0">
                    <a:pos x="240" y="132"/>
                  </a:cxn>
                  <a:cxn ang="0">
                    <a:pos x="210" y="72"/>
                  </a:cxn>
                  <a:cxn ang="0">
                    <a:pos x="170" y="19"/>
                  </a:cxn>
                  <a:cxn ang="0">
                    <a:pos x="73" y="13"/>
                  </a:cxn>
                  <a:cxn ang="0">
                    <a:pos x="23" y="151"/>
                  </a:cxn>
                </a:cxnLst>
                <a:rect l="0" t="0" r="r" b="b"/>
                <a:pathLst>
                  <a:path w="242" h="234">
                    <a:moveTo>
                      <a:pt x="23" y="151"/>
                    </a:moveTo>
                    <a:cubicBezTo>
                      <a:pt x="45" y="204"/>
                      <a:pt x="103" y="231"/>
                      <a:pt x="152" y="213"/>
                    </a:cubicBezTo>
                    <a:cubicBezTo>
                      <a:pt x="154" y="212"/>
                      <a:pt x="154" y="234"/>
                      <a:pt x="174" y="229"/>
                    </a:cubicBezTo>
                    <a:cubicBezTo>
                      <a:pt x="193" y="224"/>
                      <a:pt x="178" y="202"/>
                      <a:pt x="178" y="202"/>
                    </a:cubicBezTo>
                    <a:cubicBezTo>
                      <a:pt x="207" y="187"/>
                      <a:pt x="235" y="163"/>
                      <a:pt x="240" y="132"/>
                    </a:cubicBezTo>
                    <a:cubicBezTo>
                      <a:pt x="242" y="113"/>
                      <a:pt x="235" y="86"/>
                      <a:pt x="210" y="72"/>
                    </a:cubicBezTo>
                    <a:cubicBezTo>
                      <a:pt x="210" y="72"/>
                      <a:pt x="187" y="33"/>
                      <a:pt x="170" y="19"/>
                    </a:cubicBezTo>
                    <a:cubicBezTo>
                      <a:pt x="146" y="0"/>
                      <a:pt x="103" y="1"/>
                      <a:pt x="73" y="13"/>
                    </a:cubicBezTo>
                    <a:cubicBezTo>
                      <a:pt x="22" y="36"/>
                      <a:pt x="0" y="97"/>
                      <a:pt x="23" y="15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Freeform 681"/>
              <p:cNvSpPr>
                <a:spLocks/>
              </p:cNvSpPr>
              <p:nvPr/>
            </p:nvSpPr>
            <p:spPr bwMode="auto">
              <a:xfrm>
                <a:off x="3707992" y="2902561"/>
                <a:ext cx="32458" cy="39819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2" y="19"/>
                  </a:cxn>
                  <a:cxn ang="0">
                    <a:pos x="15" y="3"/>
                  </a:cxn>
                </a:cxnLst>
                <a:rect l="0" t="0" r="r" b="b"/>
                <a:pathLst>
                  <a:path w="15" h="19">
                    <a:moveTo>
                      <a:pt x="15" y="3"/>
                    </a:moveTo>
                    <a:cubicBezTo>
                      <a:pt x="7" y="0"/>
                      <a:pt x="0" y="9"/>
                      <a:pt x="2" y="19"/>
                    </a:cubicBezTo>
                    <a:cubicBezTo>
                      <a:pt x="2" y="11"/>
                      <a:pt x="8" y="3"/>
                      <a:pt x="15" y="3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Freeform 682"/>
              <p:cNvSpPr>
                <a:spLocks/>
              </p:cNvSpPr>
              <p:nvPr/>
            </p:nvSpPr>
            <p:spPr bwMode="auto">
              <a:xfrm>
                <a:off x="3936336" y="2792428"/>
                <a:ext cx="42786" cy="25071"/>
              </a:xfrm>
              <a:custGeom>
                <a:avLst/>
                <a:gdLst/>
                <a:ahLst/>
                <a:cxnLst>
                  <a:cxn ang="0">
                    <a:pos x="20" y="11"/>
                  </a:cxn>
                  <a:cxn ang="0">
                    <a:pos x="0" y="10"/>
                  </a:cxn>
                  <a:cxn ang="0">
                    <a:pos x="20" y="11"/>
                  </a:cxn>
                </a:cxnLst>
                <a:rect l="0" t="0" r="r" b="b"/>
                <a:pathLst>
                  <a:path w="20" h="11">
                    <a:moveTo>
                      <a:pt x="20" y="11"/>
                    </a:moveTo>
                    <a:cubicBezTo>
                      <a:pt x="10" y="0"/>
                      <a:pt x="1" y="2"/>
                      <a:pt x="0" y="10"/>
                    </a:cubicBezTo>
                    <a:cubicBezTo>
                      <a:pt x="3" y="3"/>
                      <a:pt x="14" y="6"/>
                      <a:pt x="20" y="11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683"/>
              <p:cNvSpPr>
                <a:spLocks/>
              </p:cNvSpPr>
              <p:nvPr/>
            </p:nvSpPr>
            <p:spPr bwMode="auto">
              <a:xfrm>
                <a:off x="3884232" y="2933262"/>
                <a:ext cx="54589" cy="36869"/>
              </a:xfrm>
              <a:custGeom>
                <a:avLst/>
                <a:gdLst/>
                <a:ahLst/>
                <a:cxnLst>
                  <a:cxn ang="0">
                    <a:pos x="3" y="17"/>
                  </a:cxn>
                  <a:cxn ang="0">
                    <a:pos x="21" y="13"/>
                  </a:cxn>
                  <a:cxn ang="0">
                    <a:pos x="3" y="17"/>
                  </a:cxn>
                </a:cxnLst>
                <a:rect l="0" t="0" r="r" b="b"/>
                <a:pathLst>
                  <a:path w="26" h="17">
                    <a:moveTo>
                      <a:pt x="3" y="17"/>
                    </a:moveTo>
                    <a:cubicBezTo>
                      <a:pt x="6" y="10"/>
                      <a:pt x="17" y="3"/>
                      <a:pt x="21" y="13"/>
                    </a:cubicBezTo>
                    <a:cubicBezTo>
                      <a:pt x="26" y="0"/>
                      <a:pt x="0" y="5"/>
                      <a:pt x="3" y="17"/>
                    </a:cubicBezTo>
                    <a:close/>
                  </a:path>
                </a:pathLst>
              </a:custGeom>
              <a:solidFill>
                <a:srgbClr val="FDC5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Freeform 684"/>
              <p:cNvSpPr>
                <a:spLocks/>
              </p:cNvSpPr>
              <p:nvPr/>
            </p:nvSpPr>
            <p:spPr bwMode="auto">
              <a:xfrm>
                <a:off x="3852064" y="3029125"/>
                <a:ext cx="116554" cy="87011"/>
              </a:xfrm>
              <a:custGeom>
                <a:avLst/>
                <a:gdLst/>
                <a:ahLst/>
                <a:cxnLst>
                  <a:cxn ang="0">
                    <a:pos x="19" y="35"/>
                  </a:cxn>
                  <a:cxn ang="0">
                    <a:pos x="31" y="25"/>
                  </a:cxn>
                  <a:cxn ang="0">
                    <a:pos x="47" y="0"/>
                  </a:cxn>
                  <a:cxn ang="0">
                    <a:pos x="0" y="2"/>
                  </a:cxn>
                  <a:cxn ang="0">
                    <a:pos x="19" y="35"/>
                  </a:cxn>
                </a:cxnLst>
                <a:rect l="0" t="0" r="r" b="b"/>
                <a:pathLst>
                  <a:path w="53" h="38">
                    <a:moveTo>
                      <a:pt x="19" y="35"/>
                    </a:moveTo>
                    <a:cubicBezTo>
                      <a:pt x="29" y="38"/>
                      <a:pt x="27" y="26"/>
                      <a:pt x="31" y="25"/>
                    </a:cubicBezTo>
                    <a:cubicBezTo>
                      <a:pt x="42" y="22"/>
                      <a:pt x="51" y="13"/>
                      <a:pt x="47" y="0"/>
                    </a:cubicBezTo>
                    <a:cubicBezTo>
                      <a:pt x="53" y="21"/>
                      <a:pt x="10" y="29"/>
                      <a:pt x="0" y="2"/>
                    </a:cubicBezTo>
                    <a:cubicBezTo>
                      <a:pt x="1" y="11"/>
                      <a:pt x="13" y="33"/>
                      <a:pt x="19" y="35"/>
                    </a:cubicBezTo>
                    <a:close/>
                  </a:path>
                </a:pathLst>
              </a:custGeom>
              <a:solidFill>
                <a:srgbClr val="FA8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Freeform 685"/>
              <p:cNvSpPr>
                <a:spLocks/>
              </p:cNvSpPr>
              <p:nvPr/>
            </p:nvSpPr>
            <p:spPr bwMode="auto">
              <a:xfrm>
                <a:off x="3722987" y="3012204"/>
                <a:ext cx="64916" cy="64890"/>
              </a:xfrm>
              <a:custGeom>
                <a:avLst/>
                <a:gdLst/>
                <a:ahLst/>
                <a:cxnLst>
                  <a:cxn ang="0">
                    <a:pos x="11" y="29"/>
                  </a:cxn>
                  <a:cxn ang="0">
                    <a:pos x="29" y="9"/>
                  </a:cxn>
                  <a:cxn ang="0">
                    <a:pos x="7" y="6"/>
                  </a:cxn>
                  <a:cxn ang="0">
                    <a:pos x="11" y="29"/>
                  </a:cxn>
                </a:cxnLst>
                <a:rect l="0" t="0" r="r" b="b"/>
                <a:pathLst>
                  <a:path w="29" h="29">
                    <a:moveTo>
                      <a:pt x="11" y="29"/>
                    </a:moveTo>
                    <a:cubicBezTo>
                      <a:pt x="21" y="24"/>
                      <a:pt x="29" y="18"/>
                      <a:pt x="29" y="9"/>
                    </a:cubicBezTo>
                    <a:cubicBezTo>
                      <a:pt x="24" y="1"/>
                      <a:pt x="17" y="0"/>
                      <a:pt x="7" y="6"/>
                    </a:cubicBezTo>
                    <a:cubicBezTo>
                      <a:pt x="0" y="13"/>
                      <a:pt x="2" y="23"/>
                      <a:pt x="11" y="29"/>
                    </a:cubicBezTo>
                    <a:close/>
                  </a:path>
                </a:pathLst>
              </a:custGeom>
              <a:solidFill>
                <a:srgbClr val="FCA0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Freeform 686"/>
              <p:cNvSpPr>
                <a:spLocks/>
              </p:cNvSpPr>
              <p:nvPr/>
            </p:nvSpPr>
            <p:spPr bwMode="auto">
              <a:xfrm>
                <a:off x="4015333" y="2907499"/>
                <a:ext cx="67867" cy="61940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15" y="2"/>
                  </a:cxn>
                  <a:cxn ang="0">
                    <a:pos x="1" y="7"/>
                  </a:cxn>
                </a:cxnLst>
                <a:rect l="0" t="0" r="r" b="b"/>
                <a:pathLst>
                  <a:path w="31" h="28">
                    <a:moveTo>
                      <a:pt x="1" y="7"/>
                    </a:moveTo>
                    <a:cubicBezTo>
                      <a:pt x="0" y="28"/>
                      <a:pt x="31" y="11"/>
                      <a:pt x="15" y="2"/>
                    </a:cubicBezTo>
                    <a:cubicBezTo>
                      <a:pt x="11" y="0"/>
                      <a:pt x="5" y="4"/>
                      <a:pt x="1" y="7"/>
                    </a:cubicBezTo>
                    <a:close/>
                  </a:path>
                </a:pathLst>
              </a:custGeom>
              <a:solidFill>
                <a:srgbClr val="FC9E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Freeform 687"/>
              <p:cNvSpPr>
                <a:spLocks/>
              </p:cNvSpPr>
              <p:nvPr/>
            </p:nvSpPr>
            <p:spPr bwMode="auto">
              <a:xfrm>
                <a:off x="3961475" y="2859132"/>
                <a:ext cx="45737" cy="56041"/>
              </a:xfrm>
              <a:custGeom>
                <a:avLst/>
                <a:gdLst/>
                <a:ahLst/>
                <a:cxnLst>
                  <a:cxn ang="0">
                    <a:pos x="3" y="20"/>
                  </a:cxn>
                  <a:cxn ang="0">
                    <a:pos x="20" y="11"/>
                  </a:cxn>
                  <a:cxn ang="0">
                    <a:pos x="7" y="2"/>
                  </a:cxn>
                  <a:cxn ang="0">
                    <a:pos x="3" y="20"/>
                  </a:cxn>
                </a:cxnLst>
                <a:rect l="0" t="0" r="r" b="b"/>
                <a:pathLst>
                  <a:path w="21" h="25">
                    <a:moveTo>
                      <a:pt x="3" y="20"/>
                    </a:moveTo>
                    <a:cubicBezTo>
                      <a:pt x="5" y="25"/>
                      <a:pt x="19" y="16"/>
                      <a:pt x="20" y="11"/>
                    </a:cubicBezTo>
                    <a:cubicBezTo>
                      <a:pt x="21" y="4"/>
                      <a:pt x="12" y="0"/>
                      <a:pt x="7" y="2"/>
                    </a:cubicBezTo>
                    <a:cubicBezTo>
                      <a:pt x="0" y="5"/>
                      <a:pt x="0" y="15"/>
                      <a:pt x="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Freeform 688"/>
              <p:cNvSpPr>
                <a:spLocks/>
              </p:cNvSpPr>
              <p:nvPr/>
            </p:nvSpPr>
            <p:spPr bwMode="auto">
              <a:xfrm>
                <a:off x="3963317" y="2867816"/>
                <a:ext cx="32458" cy="42769"/>
              </a:xfrm>
              <a:custGeom>
                <a:avLst/>
                <a:gdLst/>
                <a:ahLst/>
                <a:cxnLst>
                  <a:cxn ang="0">
                    <a:pos x="15" y="9"/>
                  </a:cxn>
                  <a:cxn ang="0">
                    <a:pos x="2" y="5"/>
                  </a:cxn>
                  <a:cxn ang="0">
                    <a:pos x="1" y="11"/>
                  </a:cxn>
                  <a:cxn ang="0">
                    <a:pos x="15" y="9"/>
                  </a:cxn>
                </a:cxnLst>
                <a:rect l="0" t="0" r="r" b="b"/>
                <a:pathLst>
                  <a:path w="15" h="19">
                    <a:moveTo>
                      <a:pt x="15" y="9"/>
                    </a:moveTo>
                    <a:cubicBezTo>
                      <a:pt x="13" y="2"/>
                      <a:pt x="6" y="0"/>
                      <a:pt x="2" y="5"/>
                    </a:cubicBezTo>
                    <a:cubicBezTo>
                      <a:pt x="0" y="7"/>
                      <a:pt x="1" y="11"/>
                      <a:pt x="1" y="11"/>
                    </a:cubicBezTo>
                    <a:cubicBezTo>
                      <a:pt x="1" y="19"/>
                      <a:pt x="12" y="14"/>
                      <a:pt x="15" y="9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Freeform 689"/>
              <p:cNvSpPr>
                <a:spLocks/>
              </p:cNvSpPr>
              <p:nvPr/>
            </p:nvSpPr>
            <p:spPr bwMode="auto">
              <a:xfrm>
                <a:off x="3967220" y="2874173"/>
                <a:ext cx="20655" cy="26546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9" y="6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cubicBezTo>
                      <a:pt x="8" y="1"/>
                      <a:pt x="4" y="0"/>
                      <a:pt x="1" y="3"/>
                    </a:cubicBezTo>
                    <a:cubicBezTo>
                      <a:pt x="0" y="4"/>
                      <a:pt x="0" y="7"/>
                      <a:pt x="0" y="7"/>
                    </a:cubicBezTo>
                    <a:cubicBezTo>
                      <a:pt x="1" y="11"/>
                      <a:pt x="7" y="8"/>
                      <a:pt x="9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Freeform 690"/>
              <p:cNvSpPr>
                <a:spLocks/>
              </p:cNvSpPr>
              <p:nvPr/>
            </p:nvSpPr>
            <p:spPr bwMode="auto">
              <a:xfrm>
                <a:off x="3965628" y="2875353"/>
                <a:ext cx="13279" cy="13273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4" y="6"/>
                  </a:cxn>
                  <a:cxn ang="0">
                    <a:pos x="5" y="2"/>
                  </a:cxn>
                  <a:cxn ang="0">
                    <a:pos x="2" y="1"/>
                  </a:cxn>
                  <a:cxn ang="0">
                    <a:pos x="1" y="4"/>
                  </a:cxn>
                </a:cxnLst>
                <a:rect l="0" t="0" r="r" b="b"/>
                <a:pathLst>
                  <a:path w="6" h="6">
                    <a:moveTo>
                      <a:pt x="1" y="4"/>
                    </a:moveTo>
                    <a:cubicBezTo>
                      <a:pt x="1" y="5"/>
                      <a:pt x="3" y="6"/>
                      <a:pt x="4" y="6"/>
                    </a:cubicBezTo>
                    <a:cubicBezTo>
                      <a:pt x="5" y="5"/>
                      <a:pt x="6" y="4"/>
                      <a:pt x="5" y="2"/>
                    </a:cubicBezTo>
                    <a:cubicBezTo>
                      <a:pt x="5" y="1"/>
                      <a:pt x="3" y="0"/>
                      <a:pt x="2" y="1"/>
                    </a:cubicBezTo>
                    <a:cubicBezTo>
                      <a:pt x="1" y="1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691"/>
              <p:cNvSpPr>
                <a:spLocks/>
              </p:cNvSpPr>
              <p:nvPr/>
            </p:nvSpPr>
            <p:spPr bwMode="auto">
              <a:xfrm>
                <a:off x="3726099" y="2958041"/>
                <a:ext cx="61965" cy="48668"/>
              </a:xfrm>
              <a:custGeom>
                <a:avLst/>
                <a:gdLst/>
                <a:ahLst/>
                <a:cxnLst>
                  <a:cxn ang="0">
                    <a:pos x="10" y="19"/>
                  </a:cxn>
                  <a:cxn ang="0">
                    <a:pos x="27" y="10"/>
                  </a:cxn>
                  <a:cxn ang="0">
                    <a:pos x="14" y="2"/>
                  </a:cxn>
                  <a:cxn ang="0">
                    <a:pos x="10" y="19"/>
                  </a:cxn>
                </a:cxnLst>
                <a:rect l="0" t="0" r="r" b="b"/>
                <a:pathLst>
                  <a:path w="28" h="23">
                    <a:moveTo>
                      <a:pt x="10" y="19"/>
                    </a:moveTo>
                    <a:cubicBezTo>
                      <a:pt x="14" y="23"/>
                      <a:pt x="26" y="15"/>
                      <a:pt x="27" y="10"/>
                    </a:cubicBezTo>
                    <a:cubicBezTo>
                      <a:pt x="28" y="4"/>
                      <a:pt x="20" y="0"/>
                      <a:pt x="14" y="2"/>
                    </a:cubicBezTo>
                    <a:cubicBezTo>
                      <a:pt x="0" y="6"/>
                      <a:pt x="7" y="16"/>
                      <a:pt x="10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Freeform 692"/>
              <p:cNvSpPr>
                <a:spLocks/>
              </p:cNvSpPr>
              <p:nvPr/>
            </p:nvSpPr>
            <p:spPr bwMode="auto">
              <a:xfrm>
                <a:off x="3749381" y="2970618"/>
                <a:ext cx="45736" cy="39818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3" y="4"/>
                  </a:cxn>
                  <a:cxn ang="0">
                    <a:pos x="3" y="11"/>
                  </a:cxn>
                  <a:cxn ang="0">
                    <a:pos x="15" y="5"/>
                  </a:cxn>
                </a:cxnLst>
                <a:rect l="0" t="0" r="r" b="b"/>
                <a:pathLst>
                  <a:path w="20" h="18">
                    <a:moveTo>
                      <a:pt x="15" y="5"/>
                    </a:moveTo>
                    <a:cubicBezTo>
                      <a:pt x="13" y="1"/>
                      <a:pt x="7" y="0"/>
                      <a:pt x="3" y="4"/>
                    </a:cubicBezTo>
                    <a:cubicBezTo>
                      <a:pt x="3" y="5"/>
                      <a:pt x="0" y="7"/>
                      <a:pt x="3" y="11"/>
                    </a:cubicBezTo>
                    <a:cubicBezTo>
                      <a:pt x="4" y="18"/>
                      <a:pt x="20" y="12"/>
                      <a:pt x="15" y="5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Freeform 693"/>
              <p:cNvSpPr>
                <a:spLocks/>
              </p:cNvSpPr>
              <p:nvPr/>
            </p:nvSpPr>
            <p:spPr bwMode="auto">
              <a:xfrm>
                <a:off x="3751679" y="2978933"/>
                <a:ext cx="22130" cy="20647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1" y="2"/>
                  </a:cxn>
                  <a:cxn ang="0">
                    <a:pos x="1" y="6"/>
                  </a:cxn>
                  <a:cxn ang="0">
                    <a:pos x="7" y="3"/>
                  </a:cxn>
                </a:cxnLst>
                <a:rect l="0" t="0" r="r" b="b"/>
                <a:pathLst>
                  <a:path w="10" h="9">
                    <a:moveTo>
                      <a:pt x="7" y="3"/>
                    </a:moveTo>
                    <a:cubicBezTo>
                      <a:pt x="6" y="1"/>
                      <a:pt x="3" y="0"/>
                      <a:pt x="1" y="2"/>
                    </a:cubicBezTo>
                    <a:cubicBezTo>
                      <a:pt x="1" y="3"/>
                      <a:pt x="0" y="4"/>
                      <a:pt x="1" y="6"/>
                    </a:cubicBezTo>
                    <a:cubicBezTo>
                      <a:pt x="2" y="9"/>
                      <a:pt x="10" y="6"/>
                      <a:pt x="7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Freeform 694"/>
              <p:cNvSpPr>
                <a:spLocks/>
              </p:cNvSpPr>
              <p:nvPr/>
            </p:nvSpPr>
            <p:spPr bwMode="auto">
              <a:xfrm>
                <a:off x="3745454" y="2978550"/>
                <a:ext cx="13279" cy="1032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4" y="4"/>
                  </a:cxn>
                  <a:cxn ang="0">
                    <a:pos x="6" y="1"/>
                  </a:cxn>
                  <a:cxn ang="0">
                    <a:pos x="2" y="1"/>
                  </a:cxn>
                  <a:cxn ang="0">
                    <a:pos x="1" y="3"/>
                  </a:cxn>
                </a:cxnLst>
                <a:rect l="0" t="0" r="r" b="b"/>
                <a:pathLst>
                  <a:path w="6" h="5">
                    <a:moveTo>
                      <a:pt x="1" y="3"/>
                    </a:moveTo>
                    <a:cubicBezTo>
                      <a:pt x="1" y="4"/>
                      <a:pt x="3" y="5"/>
                      <a:pt x="4" y="4"/>
                    </a:cubicBezTo>
                    <a:cubicBezTo>
                      <a:pt x="5" y="3"/>
                      <a:pt x="6" y="2"/>
                      <a:pt x="6" y="1"/>
                    </a:cubicBezTo>
                    <a:cubicBezTo>
                      <a:pt x="5" y="0"/>
                      <a:pt x="4" y="0"/>
                      <a:pt x="2" y="1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Freeform 695"/>
              <p:cNvSpPr>
                <a:spLocks/>
              </p:cNvSpPr>
              <p:nvPr/>
            </p:nvSpPr>
            <p:spPr bwMode="auto">
              <a:xfrm>
                <a:off x="3524053" y="2610982"/>
                <a:ext cx="629982" cy="573684"/>
              </a:xfrm>
              <a:custGeom>
                <a:avLst/>
                <a:gdLst/>
                <a:ahLst/>
                <a:cxnLst>
                  <a:cxn ang="0">
                    <a:pos x="33" y="249"/>
                  </a:cxn>
                  <a:cxn ang="0">
                    <a:pos x="27" y="255"/>
                  </a:cxn>
                  <a:cxn ang="0">
                    <a:pos x="15" y="241"/>
                  </a:cxn>
                  <a:cxn ang="0">
                    <a:pos x="5" y="199"/>
                  </a:cxn>
                  <a:cxn ang="0">
                    <a:pos x="2" y="159"/>
                  </a:cxn>
                  <a:cxn ang="0">
                    <a:pos x="10" y="103"/>
                  </a:cxn>
                  <a:cxn ang="0">
                    <a:pos x="48" y="49"/>
                  </a:cxn>
                  <a:cxn ang="0">
                    <a:pos x="163" y="9"/>
                  </a:cxn>
                  <a:cxn ang="0">
                    <a:pos x="173" y="32"/>
                  </a:cxn>
                  <a:cxn ang="0">
                    <a:pos x="228" y="79"/>
                  </a:cxn>
                  <a:cxn ang="0">
                    <a:pos x="256" y="103"/>
                  </a:cxn>
                  <a:cxn ang="0">
                    <a:pos x="271" y="105"/>
                  </a:cxn>
                  <a:cxn ang="0">
                    <a:pos x="279" y="108"/>
                  </a:cxn>
                  <a:cxn ang="0">
                    <a:pos x="284" y="119"/>
                  </a:cxn>
                  <a:cxn ang="0">
                    <a:pos x="268" y="131"/>
                  </a:cxn>
                  <a:cxn ang="0">
                    <a:pos x="264" y="135"/>
                  </a:cxn>
                  <a:cxn ang="0">
                    <a:pos x="240" y="116"/>
                  </a:cxn>
                  <a:cxn ang="0">
                    <a:pos x="225" y="101"/>
                  </a:cxn>
                  <a:cxn ang="0">
                    <a:pos x="197" y="82"/>
                  </a:cxn>
                  <a:cxn ang="0">
                    <a:pos x="191" y="84"/>
                  </a:cxn>
                  <a:cxn ang="0">
                    <a:pos x="106" y="60"/>
                  </a:cxn>
                  <a:cxn ang="0">
                    <a:pos x="163" y="108"/>
                  </a:cxn>
                  <a:cxn ang="0">
                    <a:pos x="117" y="76"/>
                  </a:cxn>
                  <a:cxn ang="0">
                    <a:pos x="101" y="90"/>
                  </a:cxn>
                  <a:cxn ang="0">
                    <a:pos x="128" y="127"/>
                  </a:cxn>
                  <a:cxn ang="0">
                    <a:pos x="95" y="95"/>
                  </a:cxn>
                  <a:cxn ang="0">
                    <a:pos x="70" y="84"/>
                  </a:cxn>
                  <a:cxn ang="0">
                    <a:pos x="67" y="162"/>
                  </a:cxn>
                  <a:cxn ang="0">
                    <a:pos x="91" y="240"/>
                  </a:cxn>
                  <a:cxn ang="0">
                    <a:pos x="71" y="204"/>
                  </a:cxn>
                  <a:cxn ang="0">
                    <a:pos x="53" y="172"/>
                  </a:cxn>
                  <a:cxn ang="0">
                    <a:pos x="68" y="248"/>
                  </a:cxn>
                  <a:cxn ang="0">
                    <a:pos x="56" y="248"/>
                  </a:cxn>
                  <a:cxn ang="0">
                    <a:pos x="39" y="249"/>
                  </a:cxn>
                </a:cxnLst>
                <a:rect l="0" t="0" r="r" b="b"/>
                <a:pathLst>
                  <a:path w="285" h="258">
                    <a:moveTo>
                      <a:pt x="39" y="249"/>
                    </a:moveTo>
                    <a:cubicBezTo>
                      <a:pt x="37" y="250"/>
                      <a:pt x="35" y="249"/>
                      <a:pt x="33" y="249"/>
                    </a:cubicBezTo>
                    <a:cubicBezTo>
                      <a:pt x="32" y="250"/>
                      <a:pt x="32" y="251"/>
                      <a:pt x="31" y="252"/>
                    </a:cubicBezTo>
                    <a:cubicBezTo>
                      <a:pt x="30" y="253"/>
                      <a:pt x="29" y="255"/>
                      <a:pt x="27" y="255"/>
                    </a:cubicBezTo>
                    <a:cubicBezTo>
                      <a:pt x="13" y="258"/>
                      <a:pt x="2" y="240"/>
                      <a:pt x="3" y="226"/>
                    </a:cubicBezTo>
                    <a:cubicBezTo>
                      <a:pt x="5" y="232"/>
                      <a:pt x="12" y="239"/>
                      <a:pt x="15" y="241"/>
                    </a:cubicBezTo>
                    <a:cubicBezTo>
                      <a:pt x="19" y="242"/>
                      <a:pt x="22" y="239"/>
                      <a:pt x="22" y="236"/>
                    </a:cubicBezTo>
                    <a:cubicBezTo>
                      <a:pt x="20" y="222"/>
                      <a:pt x="12" y="211"/>
                      <a:pt x="5" y="199"/>
                    </a:cubicBezTo>
                    <a:cubicBezTo>
                      <a:pt x="5" y="197"/>
                      <a:pt x="5" y="196"/>
                      <a:pt x="4" y="194"/>
                    </a:cubicBezTo>
                    <a:cubicBezTo>
                      <a:pt x="2" y="182"/>
                      <a:pt x="1" y="170"/>
                      <a:pt x="2" y="159"/>
                    </a:cubicBezTo>
                    <a:cubicBezTo>
                      <a:pt x="3" y="146"/>
                      <a:pt x="0" y="130"/>
                      <a:pt x="4" y="119"/>
                    </a:cubicBezTo>
                    <a:cubicBezTo>
                      <a:pt x="5" y="113"/>
                      <a:pt x="9" y="108"/>
                      <a:pt x="10" y="103"/>
                    </a:cubicBezTo>
                    <a:cubicBezTo>
                      <a:pt x="12" y="98"/>
                      <a:pt x="13" y="91"/>
                      <a:pt x="15" y="87"/>
                    </a:cubicBezTo>
                    <a:cubicBezTo>
                      <a:pt x="22" y="72"/>
                      <a:pt x="35" y="59"/>
                      <a:pt x="48" y="49"/>
                    </a:cubicBezTo>
                    <a:cubicBezTo>
                      <a:pt x="56" y="44"/>
                      <a:pt x="63" y="39"/>
                      <a:pt x="70" y="38"/>
                    </a:cubicBezTo>
                    <a:cubicBezTo>
                      <a:pt x="90" y="14"/>
                      <a:pt x="138" y="0"/>
                      <a:pt x="163" y="9"/>
                    </a:cubicBezTo>
                    <a:cubicBezTo>
                      <a:pt x="144" y="12"/>
                      <a:pt x="114" y="10"/>
                      <a:pt x="95" y="27"/>
                    </a:cubicBezTo>
                    <a:cubicBezTo>
                      <a:pt x="125" y="18"/>
                      <a:pt x="152" y="22"/>
                      <a:pt x="173" y="32"/>
                    </a:cubicBezTo>
                    <a:cubicBezTo>
                      <a:pt x="185" y="38"/>
                      <a:pt x="210" y="52"/>
                      <a:pt x="217" y="66"/>
                    </a:cubicBezTo>
                    <a:cubicBezTo>
                      <a:pt x="220" y="72"/>
                      <a:pt x="223" y="74"/>
                      <a:pt x="228" y="79"/>
                    </a:cubicBezTo>
                    <a:cubicBezTo>
                      <a:pt x="233" y="84"/>
                      <a:pt x="238" y="92"/>
                      <a:pt x="245" y="96"/>
                    </a:cubicBezTo>
                    <a:cubicBezTo>
                      <a:pt x="249" y="99"/>
                      <a:pt x="252" y="101"/>
                      <a:pt x="256" y="103"/>
                    </a:cubicBezTo>
                    <a:cubicBezTo>
                      <a:pt x="256" y="103"/>
                      <a:pt x="259" y="104"/>
                      <a:pt x="261" y="106"/>
                    </a:cubicBezTo>
                    <a:cubicBezTo>
                      <a:pt x="266" y="108"/>
                      <a:pt x="268" y="108"/>
                      <a:pt x="271" y="105"/>
                    </a:cubicBezTo>
                    <a:cubicBezTo>
                      <a:pt x="273" y="100"/>
                      <a:pt x="268" y="97"/>
                      <a:pt x="266" y="95"/>
                    </a:cubicBezTo>
                    <a:cubicBezTo>
                      <a:pt x="275" y="99"/>
                      <a:pt x="279" y="101"/>
                      <a:pt x="279" y="108"/>
                    </a:cubicBezTo>
                    <a:cubicBezTo>
                      <a:pt x="279" y="110"/>
                      <a:pt x="280" y="111"/>
                      <a:pt x="281" y="112"/>
                    </a:cubicBezTo>
                    <a:cubicBezTo>
                      <a:pt x="280" y="116"/>
                      <a:pt x="285" y="116"/>
                      <a:pt x="284" y="119"/>
                    </a:cubicBezTo>
                    <a:cubicBezTo>
                      <a:pt x="282" y="122"/>
                      <a:pt x="278" y="120"/>
                      <a:pt x="274" y="122"/>
                    </a:cubicBezTo>
                    <a:cubicBezTo>
                      <a:pt x="272" y="125"/>
                      <a:pt x="274" y="129"/>
                      <a:pt x="268" y="131"/>
                    </a:cubicBezTo>
                    <a:cubicBezTo>
                      <a:pt x="269" y="134"/>
                      <a:pt x="271" y="133"/>
                      <a:pt x="270" y="135"/>
                    </a:cubicBezTo>
                    <a:cubicBezTo>
                      <a:pt x="267" y="137"/>
                      <a:pt x="267" y="133"/>
                      <a:pt x="264" y="135"/>
                    </a:cubicBezTo>
                    <a:cubicBezTo>
                      <a:pt x="264" y="137"/>
                      <a:pt x="265" y="139"/>
                      <a:pt x="262" y="140"/>
                    </a:cubicBezTo>
                    <a:cubicBezTo>
                      <a:pt x="252" y="136"/>
                      <a:pt x="249" y="124"/>
                      <a:pt x="240" y="116"/>
                    </a:cubicBezTo>
                    <a:cubicBezTo>
                      <a:pt x="237" y="113"/>
                      <a:pt x="232" y="111"/>
                      <a:pt x="229" y="108"/>
                    </a:cubicBezTo>
                    <a:cubicBezTo>
                      <a:pt x="227" y="106"/>
                      <a:pt x="226" y="103"/>
                      <a:pt x="225" y="101"/>
                    </a:cubicBezTo>
                    <a:cubicBezTo>
                      <a:pt x="218" y="91"/>
                      <a:pt x="212" y="81"/>
                      <a:pt x="203" y="75"/>
                    </a:cubicBezTo>
                    <a:cubicBezTo>
                      <a:pt x="199" y="77"/>
                      <a:pt x="199" y="79"/>
                      <a:pt x="197" y="82"/>
                    </a:cubicBezTo>
                    <a:cubicBezTo>
                      <a:pt x="193" y="82"/>
                      <a:pt x="186" y="72"/>
                      <a:pt x="181" y="70"/>
                    </a:cubicBezTo>
                    <a:cubicBezTo>
                      <a:pt x="182" y="72"/>
                      <a:pt x="192" y="82"/>
                      <a:pt x="191" y="84"/>
                    </a:cubicBezTo>
                    <a:cubicBezTo>
                      <a:pt x="187" y="88"/>
                      <a:pt x="183" y="93"/>
                      <a:pt x="176" y="94"/>
                    </a:cubicBezTo>
                    <a:cubicBezTo>
                      <a:pt x="155" y="78"/>
                      <a:pt x="133" y="62"/>
                      <a:pt x="106" y="60"/>
                    </a:cubicBezTo>
                    <a:cubicBezTo>
                      <a:pt x="121" y="69"/>
                      <a:pt x="138" y="80"/>
                      <a:pt x="152" y="93"/>
                    </a:cubicBezTo>
                    <a:cubicBezTo>
                      <a:pt x="157" y="96"/>
                      <a:pt x="166" y="101"/>
                      <a:pt x="163" y="108"/>
                    </a:cubicBezTo>
                    <a:cubicBezTo>
                      <a:pt x="157" y="111"/>
                      <a:pt x="156" y="105"/>
                      <a:pt x="153" y="103"/>
                    </a:cubicBezTo>
                    <a:cubicBezTo>
                      <a:pt x="143" y="93"/>
                      <a:pt x="130" y="83"/>
                      <a:pt x="117" y="76"/>
                    </a:cubicBezTo>
                    <a:cubicBezTo>
                      <a:pt x="105" y="69"/>
                      <a:pt x="92" y="60"/>
                      <a:pt x="77" y="60"/>
                    </a:cubicBezTo>
                    <a:cubicBezTo>
                      <a:pt x="85" y="70"/>
                      <a:pt x="93" y="80"/>
                      <a:pt x="101" y="90"/>
                    </a:cubicBezTo>
                    <a:cubicBezTo>
                      <a:pt x="110" y="99"/>
                      <a:pt x="121" y="108"/>
                      <a:pt x="126" y="119"/>
                    </a:cubicBezTo>
                    <a:cubicBezTo>
                      <a:pt x="127" y="121"/>
                      <a:pt x="129" y="125"/>
                      <a:pt x="128" y="127"/>
                    </a:cubicBezTo>
                    <a:cubicBezTo>
                      <a:pt x="122" y="131"/>
                      <a:pt x="121" y="124"/>
                      <a:pt x="118" y="121"/>
                    </a:cubicBezTo>
                    <a:cubicBezTo>
                      <a:pt x="112" y="113"/>
                      <a:pt x="103" y="104"/>
                      <a:pt x="95" y="95"/>
                    </a:cubicBezTo>
                    <a:cubicBezTo>
                      <a:pt x="87" y="86"/>
                      <a:pt x="81" y="75"/>
                      <a:pt x="73" y="67"/>
                    </a:cubicBezTo>
                    <a:cubicBezTo>
                      <a:pt x="70" y="72"/>
                      <a:pt x="70" y="78"/>
                      <a:pt x="70" y="84"/>
                    </a:cubicBezTo>
                    <a:cubicBezTo>
                      <a:pt x="79" y="96"/>
                      <a:pt x="93" y="150"/>
                      <a:pt x="87" y="155"/>
                    </a:cubicBezTo>
                    <a:cubicBezTo>
                      <a:pt x="84" y="158"/>
                      <a:pt x="74" y="158"/>
                      <a:pt x="67" y="162"/>
                    </a:cubicBezTo>
                    <a:cubicBezTo>
                      <a:pt x="68" y="178"/>
                      <a:pt x="77" y="199"/>
                      <a:pt x="85" y="216"/>
                    </a:cubicBezTo>
                    <a:cubicBezTo>
                      <a:pt x="89" y="223"/>
                      <a:pt x="96" y="234"/>
                      <a:pt x="91" y="240"/>
                    </a:cubicBezTo>
                    <a:cubicBezTo>
                      <a:pt x="87" y="239"/>
                      <a:pt x="85" y="233"/>
                      <a:pt x="83" y="229"/>
                    </a:cubicBezTo>
                    <a:cubicBezTo>
                      <a:pt x="79" y="220"/>
                      <a:pt x="75" y="212"/>
                      <a:pt x="71" y="204"/>
                    </a:cubicBezTo>
                    <a:cubicBezTo>
                      <a:pt x="64" y="191"/>
                      <a:pt x="61" y="178"/>
                      <a:pt x="58" y="167"/>
                    </a:cubicBezTo>
                    <a:cubicBezTo>
                      <a:pt x="56" y="169"/>
                      <a:pt x="54" y="170"/>
                      <a:pt x="53" y="172"/>
                    </a:cubicBezTo>
                    <a:cubicBezTo>
                      <a:pt x="57" y="193"/>
                      <a:pt x="70" y="218"/>
                      <a:pt x="75" y="239"/>
                    </a:cubicBezTo>
                    <a:cubicBezTo>
                      <a:pt x="72" y="242"/>
                      <a:pt x="72" y="246"/>
                      <a:pt x="68" y="248"/>
                    </a:cubicBezTo>
                    <a:cubicBezTo>
                      <a:pt x="64" y="249"/>
                      <a:pt x="64" y="244"/>
                      <a:pt x="61" y="243"/>
                    </a:cubicBezTo>
                    <a:cubicBezTo>
                      <a:pt x="59" y="244"/>
                      <a:pt x="59" y="247"/>
                      <a:pt x="56" y="248"/>
                    </a:cubicBezTo>
                    <a:cubicBezTo>
                      <a:pt x="52" y="248"/>
                      <a:pt x="51" y="243"/>
                      <a:pt x="48" y="242"/>
                    </a:cubicBezTo>
                    <a:cubicBezTo>
                      <a:pt x="45" y="244"/>
                      <a:pt x="44" y="247"/>
                      <a:pt x="39" y="249"/>
                    </a:cubicBez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" name="Freeform 696"/>
              <p:cNvSpPr>
                <a:spLocks/>
              </p:cNvSpPr>
              <p:nvPr/>
            </p:nvSpPr>
            <p:spPr bwMode="auto">
              <a:xfrm>
                <a:off x="3563828" y="2975604"/>
                <a:ext cx="70818" cy="3244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6" y="2"/>
                  </a:cxn>
                  <a:cxn ang="0">
                    <a:pos x="30" y="12"/>
                  </a:cxn>
                  <a:cxn ang="0">
                    <a:pos x="1" y="11"/>
                  </a:cxn>
                  <a:cxn ang="0">
                    <a:pos x="0" y="4"/>
                  </a:cxn>
                </a:cxnLst>
                <a:rect l="0" t="0" r="r" b="b"/>
                <a:pathLst>
                  <a:path w="32" h="15">
                    <a:moveTo>
                      <a:pt x="0" y="4"/>
                    </a:moveTo>
                    <a:cubicBezTo>
                      <a:pt x="0" y="4"/>
                      <a:pt x="18" y="0"/>
                      <a:pt x="26" y="2"/>
                    </a:cubicBezTo>
                    <a:cubicBezTo>
                      <a:pt x="32" y="5"/>
                      <a:pt x="31" y="10"/>
                      <a:pt x="30" y="12"/>
                    </a:cubicBezTo>
                    <a:cubicBezTo>
                      <a:pt x="28" y="15"/>
                      <a:pt x="5" y="11"/>
                      <a:pt x="1" y="11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D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" name="Freeform 697"/>
              <p:cNvSpPr>
                <a:spLocks/>
              </p:cNvSpPr>
              <p:nvPr/>
            </p:nvSpPr>
            <p:spPr bwMode="auto">
              <a:xfrm>
                <a:off x="3615207" y="2994574"/>
                <a:ext cx="5901" cy="1032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3" y="4"/>
                      <a:pt x="4" y="3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Freeform 698"/>
              <p:cNvSpPr>
                <a:spLocks/>
              </p:cNvSpPr>
              <p:nvPr/>
            </p:nvSpPr>
            <p:spPr bwMode="auto">
              <a:xfrm>
                <a:off x="3608718" y="2991587"/>
                <a:ext cx="7377" cy="1327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5"/>
                  </a:cxn>
                  <a:cxn ang="0">
                    <a:pos x="3" y="2"/>
                  </a:cxn>
                  <a:cxn ang="0">
                    <a:pos x="1" y="1"/>
                  </a:cxn>
                  <a:cxn ang="0">
                    <a:pos x="0" y="3"/>
                  </a:cxn>
                </a:cxnLst>
                <a:rect l="0" t="0" r="r" b="b"/>
                <a:pathLst>
                  <a:path w="3" h="5">
                    <a:moveTo>
                      <a:pt x="0" y="3"/>
                    </a:moveTo>
                    <a:cubicBezTo>
                      <a:pt x="0" y="4"/>
                      <a:pt x="1" y="5"/>
                      <a:pt x="2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" name="Freeform 699"/>
              <p:cNvSpPr>
                <a:spLocks/>
              </p:cNvSpPr>
              <p:nvPr/>
            </p:nvSpPr>
            <p:spPr bwMode="auto">
              <a:xfrm>
                <a:off x="3597572" y="2991269"/>
                <a:ext cx="8852" cy="1032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4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" name="Freeform 700"/>
              <p:cNvSpPr>
                <a:spLocks/>
              </p:cNvSpPr>
              <p:nvPr/>
            </p:nvSpPr>
            <p:spPr bwMode="auto">
              <a:xfrm>
                <a:off x="3579732" y="2993191"/>
                <a:ext cx="7376" cy="1032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Freeform 701"/>
              <p:cNvSpPr>
                <a:spLocks/>
              </p:cNvSpPr>
              <p:nvPr/>
            </p:nvSpPr>
            <p:spPr bwMode="auto">
              <a:xfrm>
                <a:off x="3566779" y="2990356"/>
                <a:ext cx="8852" cy="1032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2" y="4"/>
                    </a:cubicBezTo>
                    <a:cubicBezTo>
                      <a:pt x="3" y="3"/>
                      <a:pt x="4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雷奥与狗0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2" r="3360" b="7419"/>
          <a:stretch>
            <a:fillRect/>
          </a:stretch>
        </p:blipFill>
        <p:spPr bwMode="auto">
          <a:xfrm>
            <a:off x="2571750" y="214313"/>
            <a:ext cx="5357813" cy="628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15063" y="6357938"/>
            <a:ext cx="2786062" cy="3238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1500">
                <a:effectLst>
                  <a:outerShdw blurRad="38100" dist="38100" dir="2700000" algn="tl">
                    <a:srgbClr val="DDDDDD"/>
                  </a:outerShdw>
                </a:effectLst>
                <a:latin typeface="华文新魏" charset="0"/>
                <a:ea typeface="华文新魏" charset="0"/>
                <a:cs typeface="华文新魏" charset="0"/>
              </a:rPr>
              <a:t>幼儿园游戏探究活动 大班上册</a:t>
            </a:r>
          </a:p>
        </p:txBody>
      </p:sp>
      <p:grpSp>
        <p:nvGrpSpPr>
          <p:cNvPr id="17412" name="组合 66"/>
          <p:cNvGrpSpPr>
            <a:grpSpLocks/>
          </p:cNvGrpSpPr>
          <p:nvPr/>
        </p:nvGrpSpPr>
        <p:grpSpPr bwMode="auto">
          <a:xfrm>
            <a:off x="-15875" y="0"/>
            <a:ext cx="1516063" cy="6858000"/>
            <a:chOff x="-15875" y="0"/>
            <a:chExt cx="1516063" cy="6858000"/>
          </a:xfrm>
        </p:grpSpPr>
        <p:sp>
          <p:nvSpPr>
            <p:cNvPr id="5" name="矩形 4"/>
            <p:cNvSpPr/>
            <p:nvPr/>
          </p:nvSpPr>
          <p:spPr>
            <a:xfrm flipV="1">
              <a:off x="-15875" y="0"/>
              <a:ext cx="1516063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17414" name="矩形 6"/>
            <p:cNvSpPr>
              <a:spLocks noChangeArrowheads="1"/>
            </p:cNvSpPr>
            <p:nvPr/>
          </p:nvSpPr>
          <p:spPr bwMode="auto">
            <a:xfrm>
              <a:off x="357188" y="428625"/>
              <a:ext cx="714375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4800" b="1">
                  <a:solidFill>
                    <a:schemeClr val="bg1"/>
                  </a:solidFill>
                  <a:latin typeface="方正正粗黑简体" charset="0"/>
                  <a:ea typeface="方正正粗黑简体" charset="0"/>
                  <a:cs typeface="方正正粗黑简体" charset="0"/>
                </a:rPr>
                <a:t>生气汤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1454150" y="0"/>
              <a:ext cx="46038" cy="6858000"/>
            </a:xfrm>
            <a:prstGeom prst="rect">
              <a:avLst/>
            </a:prstGeom>
            <a:solidFill>
              <a:srgbClr val="2D7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grpSp>
          <p:nvGrpSpPr>
            <p:cNvPr id="17416" name="Group 280"/>
            <p:cNvGrpSpPr>
              <a:grpSpLocks/>
            </p:cNvGrpSpPr>
            <p:nvPr/>
          </p:nvGrpSpPr>
          <p:grpSpPr bwMode="auto">
            <a:xfrm rot="900000">
              <a:off x="276075" y="5037620"/>
              <a:ext cx="920762" cy="1408690"/>
              <a:chOff x="3524440" y="2612395"/>
              <a:chExt cx="855725" cy="1308656"/>
            </a:xfrm>
          </p:grpSpPr>
          <p:sp>
            <p:nvSpPr>
              <p:cNvPr id="9" name="Freeform 671"/>
              <p:cNvSpPr>
                <a:spLocks/>
              </p:cNvSpPr>
              <p:nvPr/>
            </p:nvSpPr>
            <p:spPr bwMode="auto">
              <a:xfrm>
                <a:off x="4229421" y="2971364"/>
                <a:ext cx="134258" cy="166649"/>
              </a:xfrm>
              <a:custGeom>
                <a:avLst/>
                <a:gdLst/>
                <a:ahLst/>
                <a:cxnLst>
                  <a:cxn ang="0">
                    <a:pos x="49" y="23"/>
                  </a:cxn>
                  <a:cxn ang="0">
                    <a:pos x="45" y="14"/>
                  </a:cxn>
                  <a:cxn ang="0">
                    <a:pos x="22" y="22"/>
                  </a:cxn>
                  <a:cxn ang="0">
                    <a:pos x="24" y="14"/>
                  </a:cxn>
                  <a:cxn ang="0">
                    <a:pos x="25" y="8"/>
                  </a:cxn>
                  <a:cxn ang="0">
                    <a:pos x="15" y="6"/>
                  </a:cxn>
                  <a:cxn ang="0">
                    <a:pos x="10" y="21"/>
                  </a:cxn>
                  <a:cxn ang="0">
                    <a:pos x="5" y="28"/>
                  </a:cxn>
                  <a:cxn ang="0">
                    <a:pos x="5" y="33"/>
                  </a:cxn>
                  <a:cxn ang="0">
                    <a:pos x="4" y="34"/>
                  </a:cxn>
                  <a:cxn ang="0">
                    <a:pos x="3" y="54"/>
                  </a:cxn>
                  <a:cxn ang="0">
                    <a:pos x="15" y="58"/>
                  </a:cxn>
                  <a:cxn ang="0">
                    <a:pos x="18" y="60"/>
                  </a:cxn>
                  <a:cxn ang="0">
                    <a:pos x="32" y="71"/>
                  </a:cxn>
                  <a:cxn ang="0">
                    <a:pos x="40" y="64"/>
                  </a:cxn>
                  <a:cxn ang="0">
                    <a:pos x="40" y="64"/>
                  </a:cxn>
                  <a:cxn ang="0">
                    <a:pos x="32" y="55"/>
                  </a:cxn>
                  <a:cxn ang="0">
                    <a:pos x="31" y="52"/>
                  </a:cxn>
                  <a:cxn ang="0">
                    <a:pos x="31" y="52"/>
                  </a:cxn>
                  <a:cxn ang="0">
                    <a:pos x="50" y="58"/>
                  </a:cxn>
                  <a:cxn ang="0">
                    <a:pos x="53" y="46"/>
                  </a:cxn>
                  <a:cxn ang="0">
                    <a:pos x="38" y="42"/>
                  </a:cxn>
                  <a:cxn ang="0">
                    <a:pos x="39" y="42"/>
                  </a:cxn>
                  <a:cxn ang="0">
                    <a:pos x="43" y="41"/>
                  </a:cxn>
                  <a:cxn ang="0">
                    <a:pos x="48" y="39"/>
                  </a:cxn>
                  <a:cxn ang="0">
                    <a:pos x="54" y="38"/>
                  </a:cxn>
                  <a:cxn ang="0">
                    <a:pos x="55" y="27"/>
                  </a:cxn>
                  <a:cxn ang="0">
                    <a:pos x="46" y="27"/>
                  </a:cxn>
                  <a:cxn ang="0">
                    <a:pos x="43" y="28"/>
                  </a:cxn>
                  <a:cxn ang="0">
                    <a:pos x="40" y="29"/>
                  </a:cxn>
                  <a:cxn ang="0">
                    <a:pos x="49" y="23"/>
                  </a:cxn>
                </a:cxnLst>
                <a:rect l="0" t="0" r="r" b="b"/>
                <a:pathLst>
                  <a:path w="60" h="75">
                    <a:moveTo>
                      <a:pt x="49" y="23"/>
                    </a:moveTo>
                    <a:cubicBezTo>
                      <a:pt x="53" y="19"/>
                      <a:pt x="49" y="14"/>
                      <a:pt x="45" y="14"/>
                    </a:cubicBezTo>
                    <a:cubicBezTo>
                      <a:pt x="37" y="14"/>
                      <a:pt x="30" y="18"/>
                      <a:pt x="22" y="22"/>
                    </a:cubicBezTo>
                    <a:cubicBezTo>
                      <a:pt x="23" y="19"/>
                      <a:pt x="24" y="17"/>
                      <a:pt x="24" y="14"/>
                    </a:cubicBezTo>
                    <a:cubicBezTo>
                      <a:pt x="25" y="12"/>
                      <a:pt x="25" y="10"/>
                      <a:pt x="25" y="8"/>
                    </a:cubicBezTo>
                    <a:cubicBezTo>
                      <a:pt x="26" y="2"/>
                      <a:pt x="16" y="0"/>
                      <a:pt x="15" y="6"/>
                    </a:cubicBezTo>
                    <a:cubicBezTo>
                      <a:pt x="14" y="12"/>
                      <a:pt x="12" y="16"/>
                      <a:pt x="10" y="21"/>
                    </a:cubicBezTo>
                    <a:cubicBezTo>
                      <a:pt x="9" y="24"/>
                      <a:pt x="7" y="26"/>
                      <a:pt x="5" y="28"/>
                    </a:cubicBezTo>
                    <a:cubicBezTo>
                      <a:pt x="3" y="30"/>
                      <a:pt x="4" y="32"/>
                      <a:pt x="5" y="33"/>
                    </a:cubicBezTo>
                    <a:cubicBezTo>
                      <a:pt x="5" y="34"/>
                      <a:pt x="5" y="34"/>
                      <a:pt x="4" y="34"/>
                    </a:cubicBezTo>
                    <a:cubicBezTo>
                      <a:pt x="3" y="39"/>
                      <a:pt x="0" y="50"/>
                      <a:pt x="3" y="54"/>
                    </a:cubicBezTo>
                    <a:cubicBezTo>
                      <a:pt x="5" y="58"/>
                      <a:pt x="10" y="58"/>
                      <a:pt x="15" y="58"/>
                    </a:cubicBezTo>
                    <a:cubicBezTo>
                      <a:pt x="16" y="59"/>
                      <a:pt x="16" y="60"/>
                      <a:pt x="18" y="60"/>
                    </a:cubicBezTo>
                    <a:cubicBezTo>
                      <a:pt x="24" y="62"/>
                      <a:pt x="27" y="67"/>
                      <a:pt x="32" y="71"/>
                    </a:cubicBezTo>
                    <a:cubicBezTo>
                      <a:pt x="36" y="75"/>
                      <a:pt x="42" y="69"/>
                      <a:pt x="40" y="64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7" y="60"/>
                      <a:pt x="35" y="57"/>
                      <a:pt x="32" y="55"/>
                    </a:cubicBezTo>
                    <a:cubicBezTo>
                      <a:pt x="32" y="54"/>
                      <a:pt x="31" y="53"/>
                      <a:pt x="31" y="52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37" y="53"/>
                      <a:pt x="44" y="56"/>
                      <a:pt x="50" y="58"/>
                    </a:cubicBezTo>
                    <a:cubicBezTo>
                      <a:pt x="58" y="60"/>
                      <a:pt x="60" y="48"/>
                      <a:pt x="53" y="46"/>
                    </a:cubicBezTo>
                    <a:cubicBezTo>
                      <a:pt x="48" y="45"/>
                      <a:pt x="43" y="43"/>
                      <a:pt x="38" y="42"/>
                    </a:cubicBezTo>
                    <a:cubicBezTo>
                      <a:pt x="38" y="42"/>
                      <a:pt x="39" y="42"/>
                      <a:pt x="39" y="42"/>
                    </a:cubicBezTo>
                    <a:cubicBezTo>
                      <a:pt x="40" y="42"/>
                      <a:pt x="42" y="42"/>
                      <a:pt x="43" y="41"/>
                    </a:cubicBezTo>
                    <a:cubicBezTo>
                      <a:pt x="44" y="41"/>
                      <a:pt x="46" y="40"/>
                      <a:pt x="48" y="39"/>
                    </a:cubicBezTo>
                    <a:cubicBezTo>
                      <a:pt x="51" y="39"/>
                      <a:pt x="53" y="38"/>
                      <a:pt x="54" y="38"/>
                    </a:cubicBezTo>
                    <a:cubicBezTo>
                      <a:pt x="60" y="37"/>
                      <a:pt x="60" y="29"/>
                      <a:pt x="55" y="27"/>
                    </a:cubicBezTo>
                    <a:cubicBezTo>
                      <a:pt x="51" y="25"/>
                      <a:pt x="49" y="26"/>
                      <a:pt x="46" y="27"/>
                    </a:cubicBezTo>
                    <a:cubicBezTo>
                      <a:pt x="45" y="27"/>
                      <a:pt x="44" y="28"/>
                      <a:pt x="43" y="28"/>
                    </a:cubicBezTo>
                    <a:cubicBezTo>
                      <a:pt x="42" y="28"/>
                      <a:pt x="41" y="29"/>
                      <a:pt x="40" y="29"/>
                    </a:cubicBezTo>
                    <a:cubicBezTo>
                      <a:pt x="44" y="27"/>
                      <a:pt x="47" y="25"/>
                      <a:pt x="49" y="2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" name="Freeform 672"/>
              <p:cNvSpPr>
                <a:spLocks/>
              </p:cNvSpPr>
              <p:nvPr/>
            </p:nvSpPr>
            <p:spPr bwMode="auto">
              <a:xfrm>
                <a:off x="3559658" y="3385250"/>
                <a:ext cx="137209" cy="153376"/>
              </a:xfrm>
              <a:custGeom>
                <a:avLst/>
                <a:gdLst/>
                <a:ahLst/>
                <a:cxnLst>
                  <a:cxn ang="0">
                    <a:pos x="7" y="41"/>
                  </a:cxn>
                  <a:cxn ang="0">
                    <a:pos x="2" y="32"/>
                  </a:cxn>
                  <a:cxn ang="0">
                    <a:pos x="22" y="17"/>
                  </a:cxn>
                  <a:cxn ang="0">
                    <a:pos x="14" y="15"/>
                  </a:cxn>
                  <a:cxn ang="0">
                    <a:pos x="9" y="12"/>
                  </a:cxn>
                  <a:cxn ang="0">
                    <a:pos x="13" y="2"/>
                  </a:cxn>
                  <a:cxn ang="0">
                    <a:pos x="28" y="7"/>
                  </a:cxn>
                  <a:cxn ang="0">
                    <a:pos x="36" y="6"/>
                  </a:cxn>
                  <a:cxn ang="0">
                    <a:pos x="41" y="9"/>
                  </a:cxn>
                  <a:cxn ang="0">
                    <a:pos x="42" y="9"/>
                  </a:cxn>
                  <a:cxn ang="0">
                    <a:pos x="59" y="19"/>
                  </a:cxn>
                  <a:cxn ang="0">
                    <a:pos x="55" y="31"/>
                  </a:cxn>
                  <a:cxn ang="0">
                    <a:pos x="56" y="35"/>
                  </a:cxn>
                  <a:cxn ang="0">
                    <a:pos x="57" y="53"/>
                  </a:cxn>
                  <a:cxn ang="0">
                    <a:pos x="47" y="56"/>
                  </a:cxn>
                  <a:cxn ang="0">
                    <a:pos x="47" y="56"/>
                  </a:cxn>
                  <a:cxn ang="0">
                    <a:pos x="44" y="44"/>
                  </a:cxn>
                  <a:cxn ang="0">
                    <a:pos x="42" y="41"/>
                  </a:cxn>
                  <a:cxn ang="0">
                    <a:pos x="42" y="41"/>
                  </a:cxn>
                  <a:cxn ang="0">
                    <a:pos x="36" y="61"/>
                  </a:cxn>
                  <a:cxn ang="0">
                    <a:pos x="25" y="56"/>
                  </a:cxn>
                  <a:cxn ang="0">
                    <a:pos x="30" y="42"/>
                  </a:cxn>
                  <a:cxn ang="0">
                    <a:pos x="29" y="42"/>
                  </a:cxn>
                  <a:cxn ang="0">
                    <a:pos x="26" y="46"/>
                  </a:cxn>
                  <a:cxn ang="0">
                    <a:pos x="22" y="48"/>
                  </a:cxn>
                  <a:cxn ang="0">
                    <a:pos x="17" y="53"/>
                  </a:cxn>
                  <a:cxn ang="0">
                    <a:pos x="8" y="48"/>
                  </a:cxn>
                  <a:cxn ang="0">
                    <a:pos x="13" y="40"/>
                  </a:cxn>
                  <a:cxn ang="0">
                    <a:pos x="16" y="38"/>
                  </a:cxn>
                  <a:cxn ang="0">
                    <a:pos x="17" y="36"/>
                  </a:cxn>
                  <a:cxn ang="0">
                    <a:pos x="7" y="41"/>
                  </a:cxn>
                </a:cxnLst>
                <a:rect l="0" t="0" r="r" b="b"/>
                <a:pathLst>
                  <a:path w="61" h="68">
                    <a:moveTo>
                      <a:pt x="7" y="41"/>
                    </a:moveTo>
                    <a:cubicBezTo>
                      <a:pt x="2" y="42"/>
                      <a:pt x="0" y="36"/>
                      <a:pt x="2" y="32"/>
                    </a:cubicBezTo>
                    <a:cubicBezTo>
                      <a:pt x="7" y="25"/>
                      <a:pt x="14" y="22"/>
                      <a:pt x="22" y="17"/>
                    </a:cubicBezTo>
                    <a:cubicBezTo>
                      <a:pt x="19" y="17"/>
                      <a:pt x="17" y="16"/>
                      <a:pt x="14" y="15"/>
                    </a:cubicBezTo>
                    <a:cubicBezTo>
                      <a:pt x="12" y="14"/>
                      <a:pt x="11" y="13"/>
                      <a:pt x="9" y="12"/>
                    </a:cubicBezTo>
                    <a:cubicBezTo>
                      <a:pt x="3" y="9"/>
                      <a:pt x="7" y="0"/>
                      <a:pt x="13" y="2"/>
                    </a:cubicBezTo>
                    <a:cubicBezTo>
                      <a:pt x="18" y="5"/>
                      <a:pt x="23" y="6"/>
                      <a:pt x="28" y="7"/>
                    </a:cubicBezTo>
                    <a:cubicBezTo>
                      <a:pt x="31" y="7"/>
                      <a:pt x="34" y="7"/>
                      <a:pt x="36" y="6"/>
                    </a:cubicBezTo>
                    <a:cubicBezTo>
                      <a:pt x="39" y="6"/>
                      <a:pt x="40" y="7"/>
                      <a:pt x="41" y="9"/>
                    </a:cubicBezTo>
                    <a:cubicBezTo>
                      <a:pt x="41" y="9"/>
                      <a:pt x="42" y="9"/>
                      <a:pt x="42" y="9"/>
                    </a:cubicBezTo>
                    <a:cubicBezTo>
                      <a:pt x="46" y="11"/>
                      <a:pt x="57" y="15"/>
                      <a:pt x="59" y="19"/>
                    </a:cubicBezTo>
                    <a:cubicBezTo>
                      <a:pt x="61" y="23"/>
                      <a:pt x="58" y="28"/>
                      <a:pt x="55" y="31"/>
                    </a:cubicBezTo>
                    <a:cubicBezTo>
                      <a:pt x="56" y="32"/>
                      <a:pt x="56" y="34"/>
                      <a:pt x="56" y="35"/>
                    </a:cubicBezTo>
                    <a:cubicBezTo>
                      <a:pt x="54" y="41"/>
                      <a:pt x="56" y="46"/>
                      <a:pt x="57" y="53"/>
                    </a:cubicBezTo>
                    <a:cubicBezTo>
                      <a:pt x="58" y="59"/>
                      <a:pt x="50" y="61"/>
                      <a:pt x="47" y="56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5" y="51"/>
                      <a:pt x="44" y="48"/>
                      <a:pt x="44" y="44"/>
                    </a:cubicBezTo>
                    <a:cubicBezTo>
                      <a:pt x="43" y="43"/>
                      <a:pt x="43" y="42"/>
                      <a:pt x="42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39" y="47"/>
                      <a:pt x="38" y="55"/>
                      <a:pt x="36" y="61"/>
                    </a:cubicBezTo>
                    <a:cubicBezTo>
                      <a:pt x="34" y="68"/>
                      <a:pt x="22" y="64"/>
                      <a:pt x="25" y="56"/>
                    </a:cubicBezTo>
                    <a:cubicBezTo>
                      <a:pt x="27" y="52"/>
                      <a:pt x="28" y="47"/>
                      <a:pt x="30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8" y="44"/>
                      <a:pt x="27" y="45"/>
                      <a:pt x="26" y="46"/>
                    </a:cubicBezTo>
                    <a:cubicBezTo>
                      <a:pt x="26" y="46"/>
                      <a:pt x="23" y="48"/>
                      <a:pt x="22" y="48"/>
                    </a:cubicBezTo>
                    <a:cubicBezTo>
                      <a:pt x="20" y="51"/>
                      <a:pt x="18" y="52"/>
                      <a:pt x="17" y="53"/>
                    </a:cubicBezTo>
                    <a:cubicBezTo>
                      <a:pt x="14" y="57"/>
                      <a:pt x="7" y="53"/>
                      <a:pt x="8" y="48"/>
                    </a:cubicBezTo>
                    <a:cubicBezTo>
                      <a:pt x="9" y="43"/>
                      <a:pt x="11" y="42"/>
                      <a:pt x="13" y="40"/>
                    </a:cubicBezTo>
                    <a:cubicBezTo>
                      <a:pt x="14" y="39"/>
                      <a:pt x="15" y="39"/>
                      <a:pt x="16" y="38"/>
                    </a:cubicBezTo>
                    <a:cubicBezTo>
                      <a:pt x="16" y="37"/>
                      <a:pt x="17" y="37"/>
                      <a:pt x="17" y="36"/>
                    </a:cubicBezTo>
                    <a:cubicBezTo>
                      <a:pt x="14" y="38"/>
                      <a:pt x="11" y="40"/>
                      <a:pt x="7" y="4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" name="Freeform 673"/>
              <p:cNvSpPr>
                <a:spLocks/>
              </p:cNvSpPr>
              <p:nvPr/>
            </p:nvSpPr>
            <p:spPr bwMode="auto">
              <a:xfrm>
                <a:off x="4153413" y="3540626"/>
                <a:ext cx="210977" cy="274307"/>
              </a:xfrm>
              <a:custGeom>
                <a:avLst/>
                <a:gdLst/>
                <a:ahLst/>
                <a:cxnLst>
                  <a:cxn ang="0">
                    <a:pos x="73" y="93"/>
                  </a:cxn>
                  <a:cxn ang="0">
                    <a:pos x="72" y="91"/>
                  </a:cxn>
                  <a:cxn ang="0">
                    <a:pos x="28" y="10"/>
                  </a:cxn>
                  <a:cxn ang="0">
                    <a:pos x="22" y="9"/>
                  </a:cxn>
                  <a:cxn ang="0">
                    <a:pos x="18" y="6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2" y="10"/>
                  </a:cxn>
                  <a:cxn ang="0">
                    <a:pos x="29" y="60"/>
                  </a:cxn>
                  <a:cxn ang="0">
                    <a:pos x="46" y="97"/>
                  </a:cxn>
                  <a:cxn ang="0">
                    <a:pos x="46" y="97"/>
                  </a:cxn>
                  <a:cxn ang="0">
                    <a:pos x="48" y="103"/>
                  </a:cxn>
                  <a:cxn ang="0">
                    <a:pos x="50" y="106"/>
                  </a:cxn>
                  <a:cxn ang="0">
                    <a:pos x="52" y="110"/>
                  </a:cxn>
                  <a:cxn ang="0">
                    <a:pos x="59" y="120"/>
                  </a:cxn>
                  <a:cxn ang="0">
                    <a:pos x="82" y="112"/>
                  </a:cxn>
                  <a:cxn ang="0">
                    <a:pos x="83" y="112"/>
                  </a:cxn>
                  <a:cxn ang="0">
                    <a:pos x="84" y="112"/>
                  </a:cxn>
                  <a:cxn ang="0">
                    <a:pos x="93" y="104"/>
                  </a:cxn>
                  <a:cxn ang="0">
                    <a:pos x="73" y="93"/>
                  </a:cxn>
                </a:cxnLst>
                <a:rect l="0" t="0" r="r" b="b"/>
                <a:pathLst>
                  <a:path w="96" h="124">
                    <a:moveTo>
                      <a:pt x="73" y="93"/>
                    </a:moveTo>
                    <a:cubicBezTo>
                      <a:pt x="73" y="92"/>
                      <a:pt x="73" y="91"/>
                      <a:pt x="72" y="91"/>
                    </a:cubicBezTo>
                    <a:cubicBezTo>
                      <a:pt x="61" y="62"/>
                      <a:pt x="50" y="32"/>
                      <a:pt x="28" y="10"/>
                    </a:cubicBezTo>
                    <a:cubicBezTo>
                      <a:pt x="26" y="9"/>
                      <a:pt x="24" y="8"/>
                      <a:pt x="22" y="9"/>
                    </a:cubicBezTo>
                    <a:cubicBezTo>
                      <a:pt x="20" y="8"/>
                      <a:pt x="19" y="7"/>
                      <a:pt x="18" y="6"/>
                    </a:cubicBezTo>
                    <a:cubicBezTo>
                      <a:pt x="16" y="4"/>
                      <a:pt x="13" y="4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7" y="0"/>
                      <a:pt x="0" y="5"/>
                      <a:pt x="2" y="10"/>
                    </a:cubicBezTo>
                    <a:cubicBezTo>
                      <a:pt x="11" y="27"/>
                      <a:pt x="21" y="43"/>
                      <a:pt x="29" y="60"/>
                    </a:cubicBezTo>
                    <a:cubicBezTo>
                      <a:pt x="34" y="72"/>
                      <a:pt x="39" y="85"/>
                      <a:pt x="46" y="97"/>
                    </a:cubicBezTo>
                    <a:cubicBezTo>
                      <a:pt x="46" y="97"/>
                      <a:pt x="46" y="97"/>
                      <a:pt x="46" y="97"/>
                    </a:cubicBezTo>
                    <a:cubicBezTo>
                      <a:pt x="47" y="99"/>
                      <a:pt x="48" y="101"/>
                      <a:pt x="48" y="103"/>
                    </a:cubicBezTo>
                    <a:cubicBezTo>
                      <a:pt x="49" y="105"/>
                      <a:pt x="50" y="105"/>
                      <a:pt x="50" y="106"/>
                    </a:cubicBezTo>
                    <a:cubicBezTo>
                      <a:pt x="51" y="107"/>
                      <a:pt x="51" y="109"/>
                      <a:pt x="52" y="110"/>
                    </a:cubicBezTo>
                    <a:cubicBezTo>
                      <a:pt x="53" y="115"/>
                      <a:pt x="56" y="118"/>
                      <a:pt x="59" y="120"/>
                    </a:cubicBezTo>
                    <a:cubicBezTo>
                      <a:pt x="68" y="124"/>
                      <a:pt x="75" y="113"/>
                      <a:pt x="82" y="112"/>
                    </a:cubicBezTo>
                    <a:cubicBezTo>
                      <a:pt x="83" y="112"/>
                      <a:pt x="83" y="112"/>
                      <a:pt x="83" y="112"/>
                    </a:cubicBezTo>
                    <a:cubicBezTo>
                      <a:pt x="83" y="112"/>
                      <a:pt x="84" y="112"/>
                      <a:pt x="84" y="112"/>
                    </a:cubicBezTo>
                    <a:cubicBezTo>
                      <a:pt x="88" y="111"/>
                      <a:pt x="92" y="108"/>
                      <a:pt x="93" y="104"/>
                    </a:cubicBezTo>
                    <a:cubicBezTo>
                      <a:pt x="96" y="91"/>
                      <a:pt x="80" y="94"/>
                      <a:pt x="73" y="9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Freeform 674"/>
              <p:cNvSpPr>
                <a:spLocks/>
              </p:cNvSpPr>
              <p:nvPr/>
            </p:nvSpPr>
            <p:spPr bwMode="auto">
              <a:xfrm>
                <a:off x="4254803" y="3728512"/>
                <a:ext cx="123931" cy="119457"/>
              </a:xfrm>
              <a:custGeom>
                <a:avLst/>
                <a:gdLst/>
                <a:ahLst/>
                <a:cxnLst>
                  <a:cxn ang="0">
                    <a:pos x="50" y="3"/>
                  </a:cxn>
                  <a:cxn ang="0">
                    <a:pos x="39" y="4"/>
                  </a:cxn>
                  <a:cxn ang="0">
                    <a:pos x="25" y="12"/>
                  </a:cxn>
                  <a:cxn ang="0">
                    <a:pos x="24" y="15"/>
                  </a:cxn>
                  <a:cxn ang="0">
                    <a:pos x="17" y="20"/>
                  </a:cxn>
                  <a:cxn ang="0">
                    <a:pos x="7" y="23"/>
                  </a:cxn>
                  <a:cxn ang="0">
                    <a:pos x="6" y="23"/>
                  </a:cxn>
                  <a:cxn ang="0">
                    <a:pos x="5" y="24"/>
                  </a:cxn>
                  <a:cxn ang="0">
                    <a:pos x="3" y="27"/>
                  </a:cxn>
                  <a:cxn ang="0">
                    <a:pos x="3" y="28"/>
                  </a:cxn>
                  <a:cxn ang="0">
                    <a:pos x="53" y="22"/>
                  </a:cxn>
                  <a:cxn ang="0">
                    <a:pos x="55" y="15"/>
                  </a:cxn>
                  <a:cxn ang="0">
                    <a:pos x="56" y="12"/>
                  </a:cxn>
                  <a:cxn ang="0">
                    <a:pos x="50" y="3"/>
                  </a:cxn>
                </a:cxnLst>
                <a:rect l="0" t="0" r="r" b="b"/>
                <a:pathLst>
                  <a:path w="56" h="54">
                    <a:moveTo>
                      <a:pt x="50" y="3"/>
                    </a:moveTo>
                    <a:cubicBezTo>
                      <a:pt x="46" y="0"/>
                      <a:pt x="42" y="2"/>
                      <a:pt x="39" y="4"/>
                    </a:cubicBezTo>
                    <a:cubicBezTo>
                      <a:pt x="34" y="6"/>
                      <a:pt x="29" y="8"/>
                      <a:pt x="25" y="12"/>
                    </a:cubicBezTo>
                    <a:cubicBezTo>
                      <a:pt x="25" y="13"/>
                      <a:pt x="24" y="14"/>
                      <a:pt x="24" y="15"/>
                    </a:cubicBezTo>
                    <a:cubicBezTo>
                      <a:pt x="22" y="17"/>
                      <a:pt x="19" y="18"/>
                      <a:pt x="17" y="20"/>
                    </a:cubicBezTo>
                    <a:cubicBezTo>
                      <a:pt x="13" y="20"/>
                      <a:pt x="10" y="21"/>
                      <a:pt x="7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4"/>
                      <a:pt x="5" y="24"/>
                    </a:cubicBezTo>
                    <a:cubicBezTo>
                      <a:pt x="4" y="25"/>
                      <a:pt x="3" y="26"/>
                      <a:pt x="3" y="27"/>
                    </a:cubicBezTo>
                    <a:cubicBezTo>
                      <a:pt x="3" y="27"/>
                      <a:pt x="3" y="28"/>
                      <a:pt x="3" y="28"/>
                    </a:cubicBezTo>
                    <a:cubicBezTo>
                      <a:pt x="0" y="54"/>
                      <a:pt x="45" y="31"/>
                      <a:pt x="53" y="22"/>
                    </a:cubicBezTo>
                    <a:cubicBezTo>
                      <a:pt x="55" y="20"/>
                      <a:pt x="55" y="17"/>
                      <a:pt x="55" y="15"/>
                    </a:cubicBezTo>
                    <a:cubicBezTo>
                      <a:pt x="56" y="14"/>
                      <a:pt x="56" y="13"/>
                      <a:pt x="56" y="12"/>
                    </a:cubicBezTo>
                    <a:cubicBezTo>
                      <a:pt x="55" y="8"/>
                      <a:pt x="53" y="5"/>
                      <a:pt x="50" y="3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Freeform 675"/>
              <p:cNvSpPr>
                <a:spLocks/>
              </p:cNvSpPr>
              <p:nvPr/>
            </p:nvSpPr>
            <p:spPr bwMode="auto">
              <a:xfrm>
                <a:off x="3923499" y="3595826"/>
                <a:ext cx="82621" cy="322974"/>
              </a:xfrm>
              <a:custGeom>
                <a:avLst/>
                <a:gdLst/>
                <a:ahLst/>
                <a:cxnLst>
                  <a:cxn ang="0">
                    <a:pos x="39" y="112"/>
                  </a:cxn>
                  <a:cxn ang="0">
                    <a:pos x="38" y="108"/>
                  </a:cxn>
                  <a:cxn ang="0">
                    <a:pos x="37" y="98"/>
                  </a:cxn>
                  <a:cxn ang="0">
                    <a:pos x="34" y="45"/>
                  </a:cxn>
                  <a:cxn ang="0">
                    <a:pos x="34" y="6"/>
                  </a:cxn>
                  <a:cxn ang="0">
                    <a:pos x="26" y="2"/>
                  </a:cxn>
                  <a:cxn ang="0">
                    <a:pos x="17" y="1"/>
                  </a:cxn>
                  <a:cxn ang="0">
                    <a:pos x="11" y="2"/>
                  </a:cxn>
                  <a:cxn ang="0">
                    <a:pos x="4" y="38"/>
                  </a:cxn>
                  <a:cxn ang="0">
                    <a:pos x="5" y="73"/>
                  </a:cxn>
                  <a:cxn ang="0">
                    <a:pos x="5" y="82"/>
                  </a:cxn>
                  <a:cxn ang="0">
                    <a:pos x="14" y="119"/>
                  </a:cxn>
                  <a:cxn ang="0">
                    <a:pos x="8" y="123"/>
                  </a:cxn>
                  <a:cxn ang="0">
                    <a:pos x="8" y="123"/>
                  </a:cxn>
                  <a:cxn ang="0">
                    <a:pos x="6" y="124"/>
                  </a:cxn>
                  <a:cxn ang="0">
                    <a:pos x="0" y="135"/>
                  </a:cxn>
                  <a:cxn ang="0">
                    <a:pos x="10" y="144"/>
                  </a:cxn>
                  <a:cxn ang="0">
                    <a:pos x="24" y="141"/>
                  </a:cxn>
                  <a:cxn ang="0">
                    <a:pos x="32" y="134"/>
                  </a:cxn>
                  <a:cxn ang="0">
                    <a:pos x="40" y="124"/>
                  </a:cxn>
                  <a:cxn ang="0">
                    <a:pos x="39" y="112"/>
                  </a:cxn>
                </a:cxnLst>
                <a:rect l="0" t="0" r="r" b="b"/>
                <a:pathLst>
                  <a:path w="40" h="145">
                    <a:moveTo>
                      <a:pt x="39" y="112"/>
                    </a:moveTo>
                    <a:cubicBezTo>
                      <a:pt x="38" y="110"/>
                      <a:pt x="38" y="109"/>
                      <a:pt x="38" y="108"/>
                    </a:cubicBezTo>
                    <a:cubicBezTo>
                      <a:pt x="38" y="104"/>
                      <a:pt x="37" y="101"/>
                      <a:pt x="37" y="98"/>
                    </a:cubicBezTo>
                    <a:cubicBezTo>
                      <a:pt x="37" y="97"/>
                      <a:pt x="34" y="62"/>
                      <a:pt x="34" y="45"/>
                    </a:cubicBezTo>
                    <a:cubicBezTo>
                      <a:pt x="35" y="32"/>
                      <a:pt x="38" y="19"/>
                      <a:pt x="34" y="6"/>
                    </a:cubicBezTo>
                    <a:cubicBezTo>
                      <a:pt x="33" y="2"/>
                      <a:pt x="29" y="1"/>
                      <a:pt x="26" y="2"/>
                    </a:cubicBezTo>
                    <a:cubicBezTo>
                      <a:pt x="24" y="0"/>
                      <a:pt x="20" y="0"/>
                      <a:pt x="17" y="1"/>
                    </a:cubicBezTo>
                    <a:cubicBezTo>
                      <a:pt x="15" y="0"/>
                      <a:pt x="13" y="1"/>
                      <a:pt x="11" y="2"/>
                    </a:cubicBezTo>
                    <a:cubicBezTo>
                      <a:pt x="1" y="9"/>
                      <a:pt x="4" y="28"/>
                      <a:pt x="4" y="38"/>
                    </a:cubicBezTo>
                    <a:cubicBezTo>
                      <a:pt x="5" y="50"/>
                      <a:pt x="4" y="61"/>
                      <a:pt x="5" y="73"/>
                    </a:cubicBezTo>
                    <a:cubicBezTo>
                      <a:pt x="5" y="76"/>
                      <a:pt x="5" y="80"/>
                      <a:pt x="5" y="82"/>
                    </a:cubicBezTo>
                    <a:cubicBezTo>
                      <a:pt x="4" y="91"/>
                      <a:pt x="14" y="119"/>
                      <a:pt x="14" y="119"/>
                    </a:cubicBezTo>
                    <a:cubicBezTo>
                      <a:pt x="14" y="119"/>
                      <a:pt x="10" y="122"/>
                      <a:pt x="8" y="123"/>
                    </a:cubicBezTo>
                    <a:cubicBezTo>
                      <a:pt x="8" y="123"/>
                      <a:pt x="8" y="123"/>
                      <a:pt x="8" y="123"/>
                    </a:cubicBezTo>
                    <a:cubicBezTo>
                      <a:pt x="7" y="123"/>
                      <a:pt x="7" y="123"/>
                      <a:pt x="6" y="124"/>
                    </a:cubicBezTo>
                    <a:cubicBezTo>
                      <a:pt x="2" y="126"/>
                      <a:pt x="0" y="130"/>
                      <a:pt x="0" y="135"/>
                    </a:cubicBezTo>
                    <a:cubicBezTo>
                      <a:pt x="1" y="141"/>
                      <a:pt x="6" y="143"/>
                      <a:pt x="10" y="144"/>
                    </a:cubicBezTo>
                    <a:cubicBezTo>
                      <a:pt x="15" y="145"/>
                      <a:pt x="20" y="144"/>
                      <a:pt x="24" y="141"/>
                    </a:cubicBezTo>
                    <a:cubicBezTo>
                      <a:pt x="26" y="140"/>
                      <a:pt x="32" y="134"/>
                      <a:pt x="32" y="134"/>
                    </a:cubicBezTo>
                    <a:cubicBezTo>
                      <a:pt x="35" y="133"/>
                      <a:pt x="39" y="125"/>
                      <a:pt x="40" y="124"/>
                    </a:cubicBezTo>
                    <a:cubicBezTo>
                      <a:pt x="40" y="121"/>
                      <a:pt x="39" y="113"/>
                      <a:pt x="39" y="112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Freeform 676"/>
              <p:cNvSpPr>
                <a:spLocks/>
              </p:cNvSpPr>
              <p:nvPr/>
            </p:nvSpPr>
            <p:spPr bwMode="auto">
              <a:xfrm>
                <a:off x="3895940" y="3845854"/>
                <a:ext cx="153438" cy="75213"/>
              </a:xfrm>
              <a:custGeom>
                <a:avLst/>
                <a:gdLst/>
                <a:ahLst/>
                <a:cxnLst>
                  <a:cxn ang="0">
                    <a:pos x="3" y="28"/>
                  </a:cxn>
                  <a:cxn ang="0">
                    <a:pos x="5" y="31"/>
                  </a:cxn>
                  <a:cxn ang="0">
                    <a:pos x="12" y="33"/>
                  </a:cxn>
                  <a:cxn ang="0">
                    <a:pos x="50" y="4"/>
                  </a:cxn>
                  <a:cxn ang="0">
                    <a:pos x="49" y="0"/>
                  </a:cxn>
                  <a:cxn ang="0">
                    <a:pos x="42" y="6"/>
                  </a:cxn>
                  <a:cxn ang="0">
                    <a:pos x="25" y="9"/>
                  </a:cxn>
                  <a:cxn ang="0">
                    <a:pos x="22" y="7"/>
                  </a:cxn>
                  <a:cxn ang="0">
                    <a:pos x="10" y="9"/>
                  </a:cxn>
                  <a:cxn ang="0">
                    <a:pos x="1" y="17"/>
                  </a:cxn>
                  <a:cxn ang="0">
                    <a:pos x="3" y="28"/>
                  </a:cxn>
                </a:cxnLst>
                <a:rect l="0" t="0" r="r" b="b"/>
                <a:pathLst>
                  <a:path w="69" h="34">
                    <a:moveTo>
                      <a:pt x="3" y="28"/>
                    </a:moveTo>
                    <a:cubicBezTo>
                      <a:pt x="3" y="29"/>
                      <a:pt x="4" y="30"/>
                      <a:pt x="5" y="31"/>
                    </a:cubicBezTo>
                    <a:cubicBezTo>
                      <a:pt x="7" y="32"/>
                      <a:pt x="9" y="33"/>
                      <a:pt x="12" y="33"/>
                    </a:cubicBezTo>
                    <a:cubicBezTo>
                      <a:pt x="22" y="34"/>
                      <a:pt x="69" y="21"/>
                      <a:pt x="50" y="4"/>
                    </a:cubicBezTo>
                    <a:cubicBezTo>
                      <a:pt x="49" y="4"/>
                      <a:pt x="50" y="2"/>
                      <a:pt x="49" y="0"/>
                    </a:cubicBezTo>
                    <a:cubicBezTo>
                      <a:pt x="48" y="0"/>
                      <a:pt x="43" y="6"/>
                      <a:pt x="42" y="6"/>
                    </a:cubicBezTo>
                    <a:cubicBezTo>
                      <a:pt x="42" y="6"/>
                      <a:pt x="29" y="11"/>
                      <a:pt x="25" y="9"/>
                    </a:cubicBezTo>
                    <a:cubicBezTo>
                      <a:pt x="25" y="8"/>
                      <a:pt x="23" y="7"/>
                      <a:pt x="22" y="7"/>
                    </a:cubicBezTo>
                    <a:cubicBezTo>
                      <a:pt x="17" y="7"/>
                      <a:pt x="14" y="8"/>
                      <a:pt x="10" y="9"/>
                    </a:cubicBezTo>
                    <a:cubicBezTo>
                      <a:pt x="6" y="10"/>
                      <a:pt x="1" y="12"/>
                      <a:pt x="1" y="17"/>
                    </a:cubicBezTo>
                    <a:cubicBezTo>
                      <a:pt x="0" y="20"/>
                      <a:pt x="1" y="25"/>
                      <a:pt x="3" y="2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Freeform 677"/>
              <p:cNvSpPr>
                <a:spLocks/>
              </p:cNvSpPr>
              <p:nvPr/>
            </p:nvSpPr>
            <p:spPr bwMode="auto">
              <a:xfrm>
                <a:off x="3667880" y="3025710"/>
                <a:ext cx="624080" cy="430632"/>
              </a:xfrm>
              <a:custGeom>
                <a:avLst/>
                <a:gdLst/>
                <a:ahLst/>
                <a:cxnLst>
                  <a:cxn ang="0">
                    <a:pos x="246" y="4"/>
                  </a:cxn>
                  <a:cxn ang="0">
                    <a:pos x="264" y="43"/>
                  </a:cxn>
                  <a:cxn ang="0">
                    <a:pos x="166" y="88"/>
                  </a:cxn>
                  <a:cxn ang="0">
                    <a:pos x="210" y="144"/>
                  </a:cxn>
                  <a:cxn ang="0">
                    <a:pos x="110" y="182"/>
                  </a:cxn>
                  <a:cxn ang="0">
                    <a:pos x="96" y="130"/>
                  </a:cxn>
                  <a:cxn ang="0">
                    <a:pos x="26" y="194"/>
                  </a:cxn>
                  <a:cxn ang="0">
                    <a:pos x="0" y="166"/>
                  </a:cxn>
                  <a:cxn ang="0">
                    <a:pos x="113" y="66"/>
                  </a:cxn>
                  <a:cxn ang="0">
                    <a:pos x="246" y="4"/>
                  </a:cxn>
                </a:cxnLst>
                <a:rect l="0" t="0" r="r" b="b"/>
                <a:pathLst>
                  <a:path w="280" h="194">
                    <a:moveTo>
                      <a:pt x="246" y="4"/>
                    </a:moveTo>
                    <a:cubicBezTo>
                      <a:pt x="253" y="0"/>
                      <a:pt x="280" y="38"/>
                      <a:pt x="264" y="43"/>
                    </a:cubicBezTo>
                    <a:cubicBezTo>
                      <a:pt x="262" y="44"/>
                      <a:pt x="166" y="88"/>
                      <a:pt x="166" y="88"/>
                    </a:cubicBezTo>
                    <a:cubicBezTo>
                      <a:pt x="175" y="101"/>
                      <a:pt x="213" y="138"/>
                      <a:pt x="210" y="144"/>
                    </a:cubicBezTo>
                    <a:cubicBezTo>
                      <a:pt x="201" y="162"/>
                      <a:pt x="118" y="194"/>
                      <a:pt x="110" y="182"/>
                    </a:cubicBezTo>
                    <a:cubicBezTo>
                      <a:pt x="96" y="163"/>
                      <a:pt x="102" y="123"/>
                      <a:pt x="96" y="130"/>
                    </a:cubicBezTo>
                    <a:cubicBezTo>
                      <a:pt x="56" y="178"/>
                      <a:pt x="26" y="194"/>
                      <a:pt x="26" y="194"/>
                    </a:cubicBezTo>
                    <a:cubicBezTo>
                      <a:pt x="2" y="189"/>
                      <a:pt x="0" y="166"/>
                      <a:pt x="0" y="166"/>
                    </a:cubicBezTo>
                    <a:cubicBezTo>
                      <a:pt x="55" y="141"/>
                      <a:pt x="82" y="79"/>
                      <a:pt x="113" y="66"/>
                    </a:cubicBezTo>
                    <a:cubicBezTo>
                      <a:pt x="156" y="47"/>
                      <a:pt x="174" y="47"/>
                      <a:pt x="246" y="4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Freeform 678"/>
              <p:cNvSpPr>
                <a:spLocks/>
              </p:cNvSpPr>
              <p:nvPr/>
            </p:nvSpPr>
            <p:spPr bwMode="auto">
              <a:xfrm>
                <a:off x="3875689" y="3197267"/>
                <a:ext cx="414579" cy="468976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8" y="198"/>
                  </a:cxn>
                  <a:cxn ang="0">
                    <a:pos x="82" y="203"/>
                  </a:cxn>
                  <a:cxn ang="0">
                    <a:pos x="173" y="152"/>
                  </a:cxn>
                  <a:cxn ang="0">
                    <a:pos x="185" y="110"/>
                  </a:cxn>
                  <a:cxn ang="0">
                    <a:pos x="76" y="18"/>
                  </a:cxn>
                  <a:cxn ang="0">
                    <a:pos x="0" y="52"/>
                  </a:cxn>
                </a:cxnLst>
                <a:rect l="0" t="0" r="r" b="b"/>
                <a:pathLst>
                  <a:path w="188" h="210">
                    <a:moveTo>
                      <a:pt x="0" y="52"/>
                    </a:moveTo>
                    <a:cubicBezTo>
                      <a:pt x="0" y="52"/>
                      <a:pt x="18" y="163"/>
                      <a:pt x="8" y="198"/>
                    </a:cubicBezTo>
                    <a:cubicBezTo>
                      <a:pt x="5" y="209"/>
                      <a:pt x="63" y="210"/>
                      <a:pt x="82" y="203"/>
                    </a:cubicBezTo>
                    <a:cubicBezTo>
                      <a:pt x="101" y="196"/>
                      <a:pt x="155" y="179"/>
                      <a:pt x="173" y="152"/>
                    </a:cubicBezTo>
                    <a:cubicBezTo>
                      <a:pt x="188" y="129"/>
                      <a:pt x="185" y="110"/>
                      <a:pt x="185" y="110"/>
                    </a:cubicBezTo>
                    <a:cubicBezTo>
                      <a:pt x="161" y="115"/>
                      <a:pt x="76" y="18"/>
                      <a:pt x="76" y="18"/>
                    </a:cubicBezTo>
                    <a:cubicBezTo>
                      <a:pt x="76" y="18"/>
                      <a:pt x="26" y="0"/>
                      <a:pt x="0" y="5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/>
                  </a:gs>
                  <a:gs pos="100000">
                    <a:srgbClr val="00B0F0">
                      <a:lumMod val="60000"/>
                      <a:lumOff val="40000"/>
                    </a:srgbClr>
                  </a:gs>
                </a:gsLst>
                <a:lin ang="27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Freeform 679"/>
              <p:cNvSpPr>
                <a:spLocks noEditPoints="1"/>
              </p:cNvSpPr>
              <p:nvPr/>
            </p:nvSpPr>
            <p:spPr bwMode="auto">
              <a:xfrm>
                <a:off x="3837208" y="3121760"/>
                <a:ext cx="473594" cy="553038"/>
              </a:xfrm>
              <a:custGeom>
                <a:avLst/>
                <a:gdLst/>
                <a:ahLst/>
                <a:cxnLst>
                  <a:cxn ang="0">
                    <a:pos x="90" y="79"/>
                  </a:cxn>
                  <a:cxn ang="0">
                    <a:pos x="101" y="75"/>
                  </a:cxn>
                  <a:cxn ang="0">
                    <a:pos x="83" y="29"/>
                  </a:cxn>
                  <a:cxn ang="0">
                    <a:pos x="68" y="9"/>
                  </a:cxn>
                  <a:cxn ang="0">
                    <a:pos x="73" y="37"/>
                  </a:cxn>
                  <a:cxn ang="0">
                    <a:pos x="90" y="79"/>
                  </a:cxn>
                  <a:cxn ang="0">
                    <a:pos x="33" y="104"/>
                  </a:cxn>
                  <a:cxn ang="0">
                    <a:pos x="45" y="99"/>
                  </a:cxn>
                  <a:cxn ang="0">
                    <a:pos x="33" y="72"/>
                  </a:cxn>
                  <a:cxn ang="0">
                    <a:pos x="13" y="38"/>
                  </a:cxn>
                  <a:cxn ang="0">
                    <a:pos x="3" y="46"/>
                  </a:cxn>
                  <a:cxn ang="0">
                    <a:pos x="20" y="76"/>
                  </a:cxn>
                  <a:cxn ang="0">
                    <a:pos x="33" y="104"/>
                  </a:cxn>
                  <a:cxn ang="0">
                    <a:pos x="200" y="148"/>
                  </a:cxn>
                  <a:cxn ang="0">
                    <a:pos x="120" y="223"/>
                  </a:cxn>
                  <a:cxn ang="0">
                    <a:pos x="61" y="237"/>
                  </a:cxn>
                  <a:cxn ang="0">
                    <a:pos x="28" y="229"/>
                  </a:cxn>
                  <a:cxn ang="0">
                    <a:pos x="23" y="230"/>
                  </a:cxn>
                  <a:cxn ang="0">
                    <a:pos x="27" y="238"/>
                  </a:cxn>
                  <a:cxn ang="0">
                    <a:pos x="37" y="244"/>
                  </a:cxn>
                  <a:cxn ang="0">
                    <a:pos x="72" y="247"/>
                  </a:cxn>
                  <a:cxn ang="0">
                    <a:pos x="138" y="227"/>
                  </a:cxn>
                  <a:cxn ang="0">
                    <a:pos x="211" y="147"/>
                  </a:cxn>
                  <a:cxn ang="0">
                    <a:pos x="200" y="148"/>
                  </a:cxn>
                </a:cxnLst>
                <a:rect l="0" t="0" r="r" b="b"/>
                <a:pathLst>
                  <a:path w="214" h="248">
                    <a:moveTo>
                      <a:pt x="90" y="79"/>
                    </a:moveTo>
                    <a:cubicBezTo>
                      <a:pt x="93" y="85"/>
                      <a:pt x="104" y="82"/>
                      <a:pt x="101" y="75"/>
                    </a:cubicBezTo>
                    <a:cubicBezTo>
                      <a:pt x="95" y="60"/>
                      <a:pt x="89" y="44"/>
                      <a:pt x="83" y="29"/>
                    </a:cubicBezTo>
                    <a:cubicBezTo>
                      <a:pt x="82" y="27"/>
                      <a:pt x="75" y="0"/>
                      <a:pt x="68" y="9"/>
                    </a:cubicBezTo>
                    <a:cubicBezTo>
                      <a:pt x="63" y="16"/>
                      <a:pt x="71" y="31"/>
                      <a:pt x="73" y="37"/>
                    </a:cubicBezTo>
                    <a:cubicBezTo>
                      <a:pt x="79" y="51"/>
                      <a:pt x="84" y="65"/>
                      <a:pt x="90" y="79"/>
                    </a:cubicBezTo>
                    <a:close/>
                    <a:moveTo>
                      <a:pt x="33" y="104"/>
                    </a:moveTo>
                    <a:cubicBezTo>
                      <a:pt x="36" y="113"/>
                      <a:pt x="50" y="107"/>
                      <a:pt x="45" y="99"/>
                    </a:cubicBezTo>
                    <a:cubicBezTo>
                      <a:pt x="40" y="91"/>
                      <a:pt x="38" y="80"/>
                      <a:pt x="33" y="72"/>
                    </a:cubicBezTo>
                    <a:cubicBezTo>
                      <a:pt x="28" y="61"/>
                      <a:pt x="22" y="46"/>
                      <a:pt x="13" y="38"/>
                    </a:cubicBezTo>
                    <a:cubicBezTo>
                      <a:pt x="7" y="33"/>
                      <a:pt x="0" y="40"/>
                      <a:pt x="3" y="46"/>
                    </a:cubicBezTo>
                    <a:cubicBezTo>
                      <a:pt x="9" y="56"/>
                      <a:pt x="14" y="66"/>
                      <a:pt x="20" y="76"/>
                    </a:cubicBezTo>
                    <a:cubicBezTo>
                      <a:pt x="24" y="84"/>
                      <a:pt x="31" y="95"/>
                      <a:pt x="33" y="104"/>
                    </a:cubicBezTo>
                    <a:close/>
                    <a:moveTo>
                      <a:pt x="200" y="148"/>
                    </a:moveTo>
                    <a:cubicBezTo>
                      <a:pt x="201" y="188"/>
                      <a:pt x="151" y="209"/>
                      <a:pt x="120" y="223"/>
                    </a:cubicBezTo>
                    <a:cubicBezTo>
                      <a:pt x="101" y="231"/>
                      <a:pt x="82" y="235"/>
                      <a:pt x="61" y="237"/>
                    </a:cubicBezTo>
                    <a:cubicBezTo>
                      <a:pt x="51" y="237"/>
                      <a:pt x="37" y="233"/>
                      <a:pt x="28" y="229"/>
                    </a:cubicBezTo>
                    <a:cubicBezTo>
                      <a:pt x="27" y="229"/>
                      <a:pt x="25" y="229"/>
                      <a:pt x="23" y="230"/>
                    </a:cubicBezTo>
                    <a:cubicBezTo>
                      <a:pt x="19" y="233"/>
                      <a:pt x="23" y="239"/>
                      <a:pt x="27" y="238"/>
                    </a:cubicBezTo>
                    <a:cubicBezTo>
                      <a:pt x="19" y="240"/>
                      <a:pt x="35" y="243"/>
                      <a:pt x="37" y="244"/>
                    </a:cubicBezTo>
                    <a:cubicBezTo>
                      <a:pt x="49" y="247"/>
                      <a:pt x="60" y="248"/>
                      <a:pt x="72" y="247"/>
                    </a:cubicBezTo>
                    <a:cubicBezTo>
                      <a:pt x="96" y="244"/>
                      <a:pt x="116" y="237"/>
                      <a:pt x="138" y="227"/>
                    </a:cubicBezTo>
                    <a:cubicBezTo>
                      <a:pt x="171" y="212"/>
                      <a:pt x="214" y="189"/>
                      <a:pt x="211" y="147"/>
                    </a:cubicBezTo>
                    <a:cubicBezTo>
                      <a:pt x="210" y="140"/>
                      <a:pt x="200" y="141"/>
                      <a:pt x="200" y="14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Freeform 680"/>
              <p:cNvSpPr>
                <a:spLocks/>
              </p:cNvSpPr>
              <p:nvPr/>
            </p:nvSpPr>
            <p:spPr bwMode="auto">
              <a:xfrm>
                <a:off x="3561739" y="2699597"/>
                <a:ext cx="535559" cy="519118"/>
              </a:xfrm>
              <a:custGeom>
                <a:avLst/>
                <a:gdLst/>
                <a:ahLst/>
                <a:cxnLst>
                  <a:cxn ang="0">
                    <a:pos x="23" y="151"/>
                  </a:cxn>
                  <a:cxn ang="0">
                    <a:pos x="152" y="213"/>
                  </a:cxn>
                  <a:cxn ang="0">
                    <a:pos x="174" y="229"/>
                  </a:cxn>
                  <a:cxn ang="0">
                    <a:pos x="178" y="202"/>
                  </a:cxn>
                  <a:cxn ang="0">
                    <a:pos x="240" y="132"/>
                  </a:cxn>
                  <a:cxn ang="0">
                    <a:pos x="210" y="72"/>
                  </a:cxn>
                  <a:cxn ang="0">
                    <a:pos x="170" y="19"/>
                  </a:cxn>
                  <a:cxn ang="0">
                    <a:pos x="73" y="13"/>
                  </a:cxn>
                  <a:cxn ang="0">
                    <a:pos x="23" y="151"/>
                  </a:cxn>
                </a:cxnLst>
                <a:rect l="0" t="0" r="r" b="b"/>
                <a:pathLst>
                  <a:path w="242" h="234">
                    <a:moveTo>
                      <a:pt x="23" y="151"/>
                    </a:moveTo>
                    <a:cubicBezTo>
                      <a:pt x="45" y="204"/>
                      <a:pt x="103" y="231"/>
                      <a:pt x="152" y="213"/>
                    </a:cubicBezTo>
                    <a:cubicBezTo>
                      <a:pt x="154" y="212"/>
                      <a:pt x="154" y="234"/>
                      <a:pt x="174" y="229"/>
                    </a:cubicBezTo>
                    <a:cubicBezTo>
                      <a:pt x="193" y="224"/>
                      <a:pt x="178" y="202"/>
                      <a:pt x="178" y="202"/>
                    </a:cubicBezTo>
                    <a:cubicBezTo>
                      <a:pt x="207" y="187"/>
                      <a:pt x="235" y="163"/>
                      <a:pt x="240" y="132"/>
                    </a:cubicBezTo>
                    <a:cubicBezTo>
                      <a:pt x="242" y="113"/>
                      <a:pt x="235" y="86"/>
                      <a:pt x="210" y="72"/>
                    </a:cubicBezTo>
                    <a:cubicBezTo>
                      <a:pt x="210" y="72"/>
                      <a:pt x="187" y="33"/>
                      <a:pt x="170" y="19"/>
                    </a:cubicBezTo>
                    <a:cubicBezTo>
                      <a:pt x="146" y="0"/>
                      <a:pt x="103" y="1"/>
                      <a:pt x="73" y="13"/>
                    </a:cubicBezTo>
                    <a:cubicBezTo>
                      <a:pt x="22" y="36"/>
                      <a:pt x="0" y="97"/>
                      <a:pt x="23" y="15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Freeform 681"/>
              <p:cNvSpPr>
                <a:spLocks/>
              </p:cNvSpPr>
              <p:nvPr/>
            </p:nvSpPr>
            <p:spPr bwMode="auto">
              <a:xfrm>
                <a:off x="3707992" y="2902561"/>
                <a:ext cx="32458" cy="39819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2" y="19"/>
                  </a:cxn>
                  <a:cxn ang="0">
                    <a:pos x="15" y="3"/>
                  </a:cxn>
                </a:cxnLst>
                <a:rect l="0" t="0" r="r" b="b"/>
                <a:pathLst>
                  <a:path w="15" h="19">
                    <a:moveTo>
                      <a:pt x="15" y="3"/>
                    </a:moveTo>
                    <a:cubicBezTo>
                      <a:pt x="7" y="0"/>
                      <a:pt x="0" y="9"/>
                      <a:pt x="2" y="19"/>
                    </a:cubicBezTo>
                    <a:cubicBezTo>
                      <a:pt x="2" y="11"/>
                      <a:pt x="8" y="3"/>
                      <a:pt x="15" y="3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Freeform 682"/>
              <p:cNvSpPr>
                <a:spLocks/>
              </p:cNvSpPr>
              <p:nvPr/>
            </p:nvSpPr>
            <p:spPr bwMode="auto">
              <a:xfrm>
                <a:off x="3936336" y="2792428"/>
                <a:ext cx="42786" cy="25071"/>
              </a:xfrm>
              <a:custGeom>
                <a:avLst/>
                <a:gdLst/>
                <a:ahLst/>
                <a:cxnLst>
                  <a:cxn ang="0">
                    <a:pos x="20" y="11"/>
                  </a:cxn>
                  <a:cxn ang="0">
                    <a:pos x="0" y="10"/>
                  </a:cxn>
                  <a:cxn ang="0">
                    <a:pos x="20" y="11"/>
                  </a:cxn>
                </a:cxnLst>
                <a:rect l="0" t="0" r="r" b="b"/>
                <a:pathLst>
                  <a:path w="20" h="11">
                    <a:moveTo>
                      <a:pt x="20" y="11"/>
                    </a:moveTo>
                    <a:cubicBezTo>
                      <a:pt x="10" y="0"/>
                      <a:pt x="1" y="2"/>
                      <a:pt x="0" y="10"/>
                    </a:cubicBezTo>
                    <a:cubicBezTo>
                      <a:pt x="3" y="3"/>
                      <a:pt x="14" y="6"/>
                      <a:pt x="20" y="11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683"/>
              <p:cNvSpPr>
                <a:spLocks/>
              </p:cNvSpPr>
              <p:nvPr/>
            </p:nvSpPr>
            <p:spPr bwMode="auto">
              <a:xfrm>
                <a:off x="3884232" y="2933262"/>
                <a:ext cx="54589" cy="36869"/>
              </a:xfrm>
              <a:custGeom>
                <a:avLst/>
                <a:gdLst/>
                <a:ahLst/>
                <a:cxnLst>
                  <a:cxn ang="0">
                    <a:pos x="3" y="17"/>
                  </a:cxn>
                  <a:cxn ang="0">
                    <a:pos x="21" y="13"/>
                  </a:cxn>
                  <a:cxn ang="0">
                    <a:pos x="3" y="17"/>
                  </a:cxn>
                </a:cxnLst>
                <a:rect l="0" t="0" r="r" b="b"/>
                <a:pathLst>
                  <a:path w="26" h="17">
                    <a:moveTo>
                      <a:pt x="3" y="17"/>
                    </a:moveTo>
                    <a:cubicBezTo>
                      <a:pt x="6" y="10"/>
                      <a:pt x="17" y="3"/>
                      <a:pt x="21" y="13"/>
                    </a:cubicBezTo>
                    <a:cubicBezTo>
                      <a:pt x="26" y="0"/>
                      <a:pt x="0" y="5"/>
                      <a:pt x="3" y="17"/>
                    </a:cubicBezTo>
                    <a:close/>
                  </a:path>
                </a:pathLst>
              </a:custGeom>
              <a:solidFill>
                <a:srgbClr val="FDC5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Freeform 684"/>
              <p:cNvSpPr>
                <a:spLocks/>
              </p:cNvSpPr>
              <p:nvPr/>
            </p:nvSpPr>
            <p:spPr bwMode="auto">
              <a:xfrm>
                <a:off x="3852064" y="3029125"/>
                <a:ext cx="116554" cy="87011"/>
              </a:xfrm>
              <a:custGeom>
                <a:avLst/>
                <a:gdLst/>
                <a:ahLst/>
                <a:cxnLst>
                  <a:cxn ang="0">
                    <a:pos x="19" y="35"/>
                  </a:cxn>
                  <a:cxn ang="0">
                    <a:pos x="31" y="25"/>
                  </a:cxn>
                  <a:cxn ang="0">
                    <a:pos x="47" y="0"/>
                  </a:cxn>
                  <a:cxn ang="0">
                    <a:pos x="0" y="2"/>
                  </a:cxn>
                  <a:cxn ang="0">
                    <a:pos x="19" y="35"/>
                  </a:cxn>
                </a:cxnLst>
                <a:rect l="0" t="0" r="r" b="b"/>
                <a:pathLst>
                  <a:path w="53" h="38">
                    <a:moveTo>
                      <a:pt x="19" y="35"/>
                    </a:moveTo>
                    <a:cubicBezTo>
                      <a:pt x="29" y="38"/>
                      <a:pt x="27" y="26"/>
                      <a:pt x="31" y="25"/>
                    </a:cubicBezTo>
                    <a:cubicBezTo>
                      <a:pt x="42" y="22"/>
                      <a:pt x="51" y="13"/>
                      <a:pt x="47" y="0"/>
                    </a:cubicBezTo>
                    <a:cubicBezTo>
                      <a:pt x="53" y="21"/>
                      <a:pt x="10" y="29"/>
                      <a:pt x="0" y="2"/>
                    </a:cubicBezTo>
                    <a:cubicBezTo>
                      <a:pt x="1" y="11"/>
                      <a:pt x="13" y="33"/>
                      <a:pt x="19" y="35"/>
                    </a:cubicBezTo>
                    <a:close/>
                  </a:path>
                </a:pathLst>
              </a:custGeom>
              <a:solidFill>
                <a:srgbClr val="FA8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Freeform 685"/>
              <p:cNvSpPr>
                <a:spLocks/>
              </p:cNvSpPr>
              <p:nvPr/>
            </p:nvSpPr>
            <p:spPr bwMode="auto">
              <a:xfrm>
                <a:off x="3722987" y="3012204"/>
                <a:ext cx="64916" cy="64890"/>
              </a:xfrm>
              <a:custGeom>
                <a:avLst/>
                <a:gdLst/>
                <a:ahLst/>
                <a:cxnLst>
                  <a:cxn ang="0">
                    <a:pos x="11" y="29"/>
                  </a:cxn>
                  <a:cxn ang="0">
                    <a:pos x="29" y="9"/>
                  </a:cxn>
                  <a:cxn ang="0">
                    <a:pos x="7" y="6"/>
                  </a:cxn>
                  <a:cxn ang="0">
                    <a:pos x="11" y="29"/>
                  </a:cxn>
                </a:cxnLst>
                <a:rect l="0" t="0" r="r" b="b"/>
                <a:pathLst>
                  <a:path w="29" h="29">
                    <a:moveTo>
                      <a:pt x="11" y="29"/>
                    </a:moveTo>
                    <a:cubicBezTo>
                      <a:pt x="21" y="24"/>
                      <a:pt x="29" y="18"/>
                      <a:pt x="29" y="9"/>
                    </a:cubicBezTo>
                    <a:cubicBezTo>
                      <a:pt x="24" y="1"/>
                      <a:pt x="17" y="0"/>
                      <a:pt x="7" y="6"/>
                    </a:cubicBezTo>
                    <a:cubicBezTo>
                      <a:pt x="0" y="13"/>
                      <a:pt x="2" y="23"/>
                      <a:pt x="11" y="29"/>
                    </a:cubicBezTo>
                    <a:close/>
                  </a:path>
                </a:pathLst>
              </a:custGeom>
              <a:solidFill>
                <a:srgbClr val="FCA0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Freeform 686"/>
              <p:cNvSpPr>
                <a:spLocks/>
              </p:cNvSpPr>
              <p:nvPr/>
            </p:nvSpPr>
            <p:spPr bwMode="auto">
              <a:xfrm>
                <a:off x="4015333" y="2907499"/>
                <a:ext cx="67867" cy="61940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15" y="2"/>
                  </a:cxn>
                  <a:cxn ang="0">
                    <a:pos x="1" y="7"/>
                  </a:cxn>
                </a:cxnLst>
                <a:rect l="0" t="0" r="r" b="b"/>
                <a:pathLst>
                  <a:path w="31" h="28">
                    <a:moveTo>
                      <a:pt x="1" y="7"/>
                    </a:moveTo>
                    <a:cubicBezTo>
                      <a:pt x="0" y="28"/>
                      <a:pt x="31" y="11"/>
                      <a:pt x="15" y="2"/>
                    </a:cubicBezTo>
                    <a:cubicBezTo>
                      <a:pt x="11" y="0"/>
                      <a:pt x="5" y="4"/>
                      <a:pt x="1" y="7"/>
                    </a:cubicBezTo>
                    <a:close/>
                  </a:path>
                </a:pathLst>
              </a:custGeom>
              <a:solidFill>
                <a:srgbClr val="FC9E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Freeform 687"/>
              <p:cNvSpPr>
                <a:spLocks/>
              </p:cNvSpPr>
              <p:nvPr/>
            </p:nvSpPr>
            <p:spPr bwMode="auto">
              <a:xfrm>
                <a:off x="3961475" y="2859132"/>
                <a:ext cx="45737" cy="56041"/>
              </a:xfrm>
              <a:custGeom>
                <a:avLst/>
                <a:gdLst/>
                <a:ahLst/>
                <a:cxnLst>
                  <a:cxn ang="0">
                    <a:pos x="3" y="20"/>
                  </a:cxn>
                  <a:cxn ang="0">
                    <a:pos x="20" y="11"/>
                  </a:cxn>
                  <a:cxn ang="0">
                    <a:pos x="7" y="2"/>
                  </a:cxn>
                  <a:cxn ang="0">
                    <a:pos x="3" y="20"/>
                  </a:cxn>
                </a:cxnLst>
                <a:rect l="0" t="0" r="r" b="b"/>
                <a:pathLst>
                  <a:path w="21" h="25">
                    <a:moveTo>
                      <a:pt x="3" y="20"/>
                    </a:moveTo>
                    <a:cubicBezTo>
                      <a:pt x="5" y="25"/>
                      <a:pt x="19" y="16"/>
                      <a:pt x="20" y="11"/>
                    </a:cubicBezTo>
                    <a:cubicBezTo>
                      <a:pt x="21" y="4"/>
                      <a:pt x="12" y="0"/>
                      <a:pt x="7" y="2"/>
                    </a:cubicBezTo>
                    <a:cubicBezTo>
                      <a:pt x="0" y="5"/>
                      <a:pt x="0" y="15"/>
                      <a:pt x="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Freeform 688"/>
              <p:cNvSpPr>
                <a:spLocks/>
              </p:cNvSpPr>
              <p:nvPr/>
            </p:nvSpPr>
            <p:spPr bwMode="auto">
              <a:xfrm>
                <a:off x="3963317" y="2867816"/>
                <a:ext cx="32458" cy="42769"/>
              </a:xfrm>
              <a:custGeom>
                <a:avLst/>
                <a:gdLst/>
                <a:ahLst/>
                <a:cxnLst>
                  <a:cxn ang="0">
                    <a:pos x="15" y="9"/>
                  </a:cxn>
                  <a:cxn ang="0">
                    <a:pos x="2" y="5"/>
                  </a:cxn>
                  <a:cxn ang="0">
                    <a:pos x="1" y="11"/>
                  </a:cxn>
                  <a:cxn ang="0">
                    <a:pos x="15" y="9"/>
                  </a:cxn>
                </a:cxnLst>
                <a:rect l="0" t="0" r="r" b="b"/>
                <a:pathLst>
                  <a:path w="15" h="19">
                    <a:moveTo>
                      <a:pt x="15" y="9"/>
                    </a:moveTo>
                    <a:cubicBezTo>
                      <a:pt x="13" y="2"/>
                      <a:pt x="6" y="0"/>
                      <a:pt x="2" y="5"/>
                    </a:cubicBezTo>
                    <a:cubicBezTo>
                      <a:pt x="0" y="7"/>
                      <a:pt x="1" y="11"/>
                      <a:pt x="1" y="11"/>
                    </a:cubicBezTo>
                    <a:cubicBezTo>
                      <a:pt x="1" y="19"/>
                      <a:pt x="12" y="14"/>
                      <a:pt x="15" y="9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Freeform 689"/>
              <p:cNvSpPr>
                <a:spLocks/>
              </p:cNvSpPr>
              <p:nvPr/>
            </p:nvSpPr>
            <p:spPr bwMode="auto">
              <a:xfrm>
                <a:off x="3967220" y="2874173"/>
                <a:ext cx="20655" cy="26546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9" y="6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cubicBezTo>
                      <a:pt x="8" y="1"/>
                      <a:pt x="4" y="0"/>
                      <a:pt x="1" y="3"/>
                    </a:cubicBezTo>
                    <a:cubicBezTo>
                      <a:pt x="0" y="4"/>
                      <a:pt x="0" y="7"/>
                      <a:pt x="0" y="7"/>
                    </a:cubicBezTo>
                    <a:cubicBezTo>
                      <a:pt x="1" y="11"/>
                      <a:pt x="7" y="8"/>
                      <a:pt x="9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Freeform 690"/>
              <p:cNvSpPr>
                <a:spLocks/>
              </p:cNvSpPr>
              <p:nvPr/>
            </p:nvSpPr>
            <p:spPr bwMode="auto">
              <a:xfrm>
                <a:off x="3965628" y="2875353"/>
                <a:ext cx="13279" cy="13273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4" y="6"/>
                  </a:cxn>
                  <a:cxn ang="0">
                    <a:pos x="5" y="2"/>
                  </a:cxn>
                  <a:cxn ang="0">
                    <a:pos x="2" y="1"/>
                  </a:cxn>
                  <a:cxn ang="0">
                    <a:pos x="1" y="4"/>
                  </a:cxn>
                </a:cxnLst>
                <a:rect l="0" t="0" r="r" b="b"/>
                <a:pathLst>
                  <a:path w="6" h="6">
                    <a:moveTo>
                      <a:pt x="1" y="4"/>
                    </a:moveTo>
                    <a:cubicBezTo>
                      <a:pt x="1" y="5"/>
                      <a:pt x="3" y="6"/>
                      <a:pt x="4" y="6"/>
                    </a:cubicBezTo>
                    <a:cubicBezTo>
                      <a:pt x="5" y="5"/>
                      <a:pt x="6" y="4"/>
                      <a:pt x="5" y="2"/>
                    </a:cubicBezTo>
                    <a:cubicBezTo>
                      <a:pt x="5" y="1"/>
                      <a:pt x="3" y="0"/>
                      <a:pt x="2" y="1"/>
                    </a:cubicBezTo>
                    <a:cubicBezTo>
                      <a:pt x="1" y="1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691"/>
              <p:cNvSpPr>
                <a:spLocks/>
              </p:cNvSpPr>
              <p:nvPr/>
            </p:nvSpPr>
            <p:spPr bwMode="auto">
              <a:xfrm>
                <a:off x="3726099" y="2958041"/>
                <a:ext cx="61965" cy="48668"/>
              </a:xfrm>
              <a:custGeom>
                <a:avLst/>
                <a:gdLst/>
                <a:ahLst/>
                <a:cxnLst>
                  <a:cxn ang="0">
                    <a:pos x="10" y="19"/>
                  </a:cxn>
                  <a:cxn ang="0">
                    <a:pos x="27" y="10"/>
                  </a:cxn>
                  <a:cxn ang="0">
                    <a:pos x="14" y="2"/>
                  </a:cxn>
                  <a:cxn ang="0">
                    <a:pos x="10" y="19"/>
                  </a:cxn>
                </a:cxnLst>
                <a:rect l="0" t="0" r="r" b="b"/>
                <a:pathLst>
                  <a:path w="28" h="23">
                    <a:moveTo>
                      <a:pt x="10" y="19"/>
                    </a:moveTo>
                    <a:cubicBezTo>
                      <a:pt x="14" y="23"/>
                      <a:pt x="26" y="15"/>
                      <a:pt x="27" y="10"/>
                    </a:cubicBezTo>
                    <a:cubicBezTo>
                      <a:pt x="28" y="4"/>
                      <a:pt x="20" y="0"/>
                      <a:pt x="14" y="2"/>
                    </a:cubicBezTo>
                    <a:cubicBezTo>
                      <a:pt x="0" y="6"/>
                      <a:pt x="7" y="16"/>
                      <a:pt x="10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Freeform 692"/>
              <p:cNvSpPr>
                <a:spLocks/>
              </p:cNvSpPr>
              <p:nvPr/>
            </p:nvSpPr>
            <p:spPr bwMode="auto">
              <a:xfrm>
                <a:off x="3749381" y="2970618"/>
                <a:ext cx="45736" cy="39818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3" y="4"/>
                  </a:cxn>
                  <a:cxn ang="0">
                    <a:pos x="3" y="11"/>
                  </a:cxn>
                  <a:cxn ang="0">
                    <a:pos x="15" y="5"/>
                  </a:cxn>
                </a:cxnLst>
                <a:rect l="0" t="0" r="r" b="b"/>
                <a:pathLst>
                  <a:path w="20" h="18">
                    <a:moveTo>
                      <a:pt x="15" y="5"/>
                    </a:moveTo>
                    <a:cubicBezTo>
                      <a:pt x="13" y="1"/>
                      <a:pt x="7" y="0"/>
                      <a:pt x="3" y="4"/>
                    </a:cubicBezTo>
                    <a:cubicBezTo>
                      <a:pt x="3" y="5"/>
                      <a:pt x="0" y="7"/>
                      <a:pt x="3" y="11"/>
                    </a:cubicBezTo>
                    <a:cubicBezTo>
                      <a:pt x="4" y="18"/>
                      <a:pt x="20" y="12"/>
                      <a:pt x="15" y="5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Freeform 693"/>
              <p:cNvSpPr>
                <a:spLocks/>
              </p:cNvSpPr>
              <p:nvPr/>
            </p:nvSpPr>
            <p:spPr bwMode="auto">
              <a:xfrm>
                <a:off x="3751679" y="2978933"/>
                <a:ext cx="22130" cy="20647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1" y="2"/>
                  </a:cxn>
                  <a:cxn ang="0">
                    <a:pos x="1" y="6"/>
                  </a:cxn>
                  <a:cxn ang="0">
                    <a:pos x="7" y="3"/>
                  </a:cxn>
                </a:cxnLst>
                <a:rect l="0" t="0" r="r" b="b"/>
                <a:pathLst>
                  <a:path w="10" h="9">
                    <a:moveTo>
                      <a:pt x="7" y="3"/>
                    </a:moveTo>
                    <a:cubicBezTo>
                      <a:pt x="6" y="1"/>
                      <a:pt x="3" y="0"/>
                      <a:pt x="1" y="2"/>
                    </a:cubicBezTo>
                    <a:cubicBezTo>
                      <a:pt x="1" y="3"/>
                      <a:pt x="0" y="4"/>
                      <a:pt x="1" y="6"/>
                    </a:cubicBezTo>
                    <a:cubicBezTo>
                      <a:pt x="2" y="9"/>
                      <a:pt x="10" y="6"/>
                      <a:pt x="7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Freeform 694"/>
              <p:cNvSpPr>
                <a:spLocks/>
              </p:cNvSpPr>
              <p:nvPr/>
            </p:nvSpPr>
            <p:spPr bwMode="auto">
              <a:xfrm>
                <a:off x="3745454" y="2978550"/>
                <a:ext cx="13279" cy="1032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4" y="4"/>
                  </a:cxn>
                  <a:cxn ang="0">
                    <a:pos x="6" y="1"/>
                  </a:cxn>
                  <a:cxn ang="0">
                    <a:pos x="2" y="1"/>
                  </a:cxn>
                  <a:cxn ang="0">
                    <a:pos x="1" y="3"/>
                  </a:cxn>
                </a:cxnLst>
                <a:rect l="0" t="0" r="r" b="b"/>
                <a:pathLst>
                  <a:path w="6" h="5">
                    <a:moveTo>
                      <a:pt x="1" y="3"/>
                    </a:moveTo>
                    <a:cubicBezTo>
                      <a:pt x="1" y="4"/>
                      <a:pt x="3" y="5"/>
                      <a:pt x="4" y="4"/>
                    </a:cubicBezTo>
                    <a:cubicBezTo>
                      <a:pt x="5" y="3"/>
                      <a:pt x="6" y="2"/>
                      <a:pt x="6" y="1"/>
                    </a:cubicBezTo>
                    <a:cubicBezTo>
                      <a:pt x="5" y="0"/>
                      <a:pt x="4" y="0"/>
                      <a:pt x="2" y="1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Freeform 695"/>
              <p:cNvSpPr>
                <a:spLocks/>
              </p:cNvSpPr>
              <p:nvPr/>
            </p:nvSpPr>
            <p:spPr bwMode="auto">
              <a:xfrm>
                <a:off x="3524053" y="2610982"/>
                <a:ext cx="629982" cy="573684"/>
              </a:xfrm>
              <a:custGeom>
                <a:avLst/>
                <a:gdLst/>
                <a:ahLst/>
                <a:cxnLst>
                  <a:cxn ang="0">
                    <a:pos x="33" y="249"/>
                  </a:cxn>
                  <a:cxn ang="0">
                    <a:pos x="27" y="255"/>
                  </a:cxn>
                  <a:cxn ang="0">
                    <a:pos x="15" y="241"/>
                  </a:cxn>
                  <a:cxn ang="0">
                    <a:pos x="5" y="199"/>
                  </a:cxn>
                  <a:cxn ang="0">
                    <a:pos x="2" y="159"/>
                  </a:cxn>
                  <a:cxn ang="0">
                    <a:pos x="10" y="103"/>
                  </a:cxn>
                  <a:cxn ang="0">
                    <a:pos x="48" y="49"/>
                  </a:cxn>
                  <a:cxn ang="0">
                    <a:pos x="163" y="9"/>
                  </a:cxn>
                  <a:cxn ang="0">
                    <a:pos x="173" y="32"/>
                  </a:cxn>
                  <a:cxn ang="0">
                    <a:pos x="228" y="79"/>
                  </a:cxn>
                  <a:cxn ang="0">
                    <a:pos x="256" y="103"/>
                  </a:cxn>
                  <a:cxn ang="0">
                    <a:pos x="271" y="105"/>
                  </a:cxn>
                  <a:cxn ang="0">
                    <a:pos x="279" y="108"/>
                  </a:cxn>
                  <a:cxn ang="0">
                    <a:pos x="284" y="119"/>
                  </a:cxn>
                  <a:cxn ang="0">
                    <a:pos x="268" y="131"/>
                  </a:cxn>
                  <a:cxn ang="0">
                    <a:pos x="264" y="135"/>
                  </a:cxn>
                  <a:cxn ang="0">
                    <a:pos x="240" y="116"/>
                  </a:cxn>
                  <a:cxn ang="0">
                    <a:pos x="225" y="101"/>
                  </a:cxn>
                  <a:cxn ang="0">
                    <a:pos x="197" y="82"/>
                  </a:cxn>
                  <a:cxn ang="0">
                    <a:pos x="191" y="84"/>
                  </a:cxn>
                  <a:cxn ang="0">
                    <a:pos x="106" y="60"/>
                  </a:cxn>
                  <a:cxn ang="0">
                    <a:pos x="163" y="108"/>
                  </a:cxn>
                  <a:cxn ang="0">
                    <a:pos x="117" y="76"/>
                  </a:cxn>
                  <a:cxn ang="0">
                    <a:pos x="101" y="90"/>
                  </a:cxn>
                  <a:cxn ang="0">
                    <a:pos x="128" y="127"/>
                  </a:cxn>
                  <a:cxn ang="0">
                    <a:pos x="95" y="95"/>
                  </a:cxn>
                  <a:cxn ang="0">
                    <a:pos x="70" y="84"/>
                  </a:cxn>
                  <a:cxn ang="0">
                    <a:pos x="67" y="162"/>
                  </a:cxn>
                  <a:cxn ang="0">
                    <a:pos x="91" y="240"/>
                  </a:cxn>
                  <a:cxn ang="0">
                    <a:pos x="71" y="204"/>
                  </a:cxn>
                  <a:cxn ang="0">
                    <a:pos x="53" y="172"/>
                  </a:cxn>
                  <a:cxn ang="0">
                    <a:pos x="68" y="248"/>
                  </a:cxn>
                  <a:cxn ang="0">
                    <a:pos x="56" y="248"/>
                  </a:cxn>
                  <a:cxn ang="0">
                    <a:pos x="39" y="249"/>
                  </a:cxn>
                </a:cxnLst>
                <a:rect l="0" t="0" r="r" b="b"/>
                <a:pathLst>
                  <a:path w="285" h="258">
                    <a:moveTo>
                      <a:pt x="39" y="249"/>
                    </a:moveTo>
                    <a:cubicBezTo>
                      <a:pt x="37" y="250"/>
                      <a:pt x="35" y="249"/>
                      <a:pt x="33" y="249"/>
                    </a:cubicBezTo>
                    <a:cubicBezTo>
                      <a:pt x="32" y="250"/>
                      <a:pt x="32" y="251"/>
                      <a:pt x="31" y="252"/>
                    </a:cubicBezTo>
                    <a:cubicBezTo>
                      <a:pt x="30" y="253"/>
                      <a:pt x="29" y="255"/>
                      <a:pt x="27" y="255"/>
                    </a:cubicBezTo>
                    <a:cubicBezTo>
                      <a:pt x="13" y="258"/>
                      <a:pt x="2" y="240"/>
                      <a:pt x="3" y="226"/>
                    </a:cubicBezTo>
                    <a:cubicBezTo>
                      <a:pt x="5" y="232"/>
                      <a:pt x="12" y="239"/>
                      <a:pt x="15" y="241"/>
                    </a:cubicBezTo>
                    <a:cubicBezTo>
                      <a:pt x="19" y="242"/>
                      <a:pt x="22" y="239"/>
                      <a:pt x="22" y="236"/>
                    </a:cubicBezTo>
                    <a:cubicBezTo>
                      <a:pt x="20" y="222"/>
                      <a:pt x="12" y="211"/>
                      <a:pt x="5" y="199"/>
                    </a:cubicBezTo>
                    <a:cubicBezTo>
                      <a:pt x="5" y="197"/>
                      <a:pt x="5" y="196"/>
                      <a:pt x="4" y="194"/>
                    </a:cubicBezTo>
                    <a:cubicBezTo>
                      <a:pt x="2" y="182"/>
                      <a:pt x="1" y="170"/>
                      <a:pt x="2" y="159"/>
                    </a:cubicBezTo>
                    <a:cubicBezTo>
                      <a:pt x="3" y="146"/>
                      <a:pt x="0" y="130"/>
                      <a:pt x="4" y="119"/>
                    </a:cubicBezTo>
                    <a:cubicBezTo>
                      <a:pt x="5" y="113"/>
                      <a:pt x="9" y="108"/>
                      <a:pt x="10" y="103"/>
                    </a:cubicBezTo>
                    <a:cubicBezTo>
                      <a:pt x="12" y="98"/>
                      <a:pt x="13" y="91"/>
                      <a:pt x="15" y="87"/>
                    </a:cubicBezTo>
                    <a:cubicBezTo>
                      <a:pt x="22" y="72"/>
                      <a:pt x="35" y="59"/>
                      <a:pt x="48" y="49"/>
                    </a:cubicBezTo>
                    <a:cubicBezTo>
                      <a:pt x="56" y="44"/>
                      <a:pt x="63" y="39"/>
                      <a:pt x="70" y="38"/>
                    </a:cubicBezTo>
                    <a:cubicBezTo>
                      <a:pt x="90" y="14"/>
                      <a:pt x="138" y="0"/>
                      <a:pt x="163" y="9"/>
                    </a:cubicBezTo>
                    <a:cubicBezTo>
                      <a:pt x="144" y="12"/>
                      <a:pt x="114" y="10"/>
                      <a:pt x="95" y="27"/>
                    </a:cubicBezTo>
                    <a:cubicBezTo>
                      <a:pt x="125" y="18"/>
                      <a:pt x="152" y="22"/>
                      <a:pt x="173" y="32"/>
                    </a:cubicBezTo>
                    <a:cubicBezTo>
                      <a:pt x="185" y="38"/>
                      <a:pt x="210" y="52"/>
                      <a:pt x="217" y="66"/>
                    </a:cubicBezTo>
                    <a:cubicBezTo>
                      <a:pt x="220" y="72"/>
                      <a:pt x="223" y="74"/>
                      <a:pt x="228" y="79"/>
                    </a:cubicBezTo>
                    <a:cubicBezTo>
                      <a:pt x="233" y="84"/>
                      <a:pt x="238" y="92"/>
                      <a:pt x="245" y="96"/>
                    </a:cubicBezTo>
                    <a:cubicBezTo>
                      <a:pt x="249" y="99"/>
                      <a:pt x="252" y="101"/>
                      <a:pt x="256" y="103"/>
                    </a:cubicBezTo>
                    <a:cubicBezTo>
                      <a:pt x="256" y="103"/>
                      <a:pt x="259" y="104"/>
                      <a:pt x="261" y="106"/>
                    </a:cubicBezTo>
                    <a:cubicBezTo>
                      <a:pt x="266" y="108"/>
                      <a:pt x="268" y="108"/>
                      <a:pt x="271" y="105"/>
                    </a:cubicBezTo>
                    <a:cubicBezTo>
                      <a:pt x="273" y="100"/>
                      <a:pt x="268" y="97"/>
                      <a:pt x="266" y="95"/>
                    </a:cubicBezTo>
                    <a:cubicBezTo>
                      <a:pt x="275" y="99"/>
                      <a:pt x="279" y="101"/>
                      <a:pt x="279" y="108"/>
                    </a:cubicBezTo>
                    <a:cubicBezTo>
                      <a:pt x="279" y="110"/>
                      <a:pt x="280" y="111"/>
                      <a:pt x="281" y="112"/>
                    </a:cubicBezTo>
                    <a:cubicBezTo>
                      <a:pt x="280" y="116"/>
                      <a:pt x="285" y="116"/>
                      <a:pt x="284" y="119"/>
                    </a:cubicBezTo>
                    <a:cubicBezTo>
                      <a:pt x="282" y="122"/>
                      <a:pt x="278" y="120"/>
                      <a:pt x="274" y="122"/>
                    </a:cubicBezTo>
                    <a:cubicBezTo>
                      <a:pt x="272" y="125"/>
                      <a:pt x="274" y="129"/>
                      <a:pt x="268" y="131"/>
                    </a:cubicBezTo>
                    <a:cubicBezTo>
                      <a:pt x="269" y="134"/>
                      <a:pt x="271" y="133"/>
                      <a:pt x="270" y="135"/>
                    </a:cubicBezTo>
                    <a:cubicBezTo>
                      <a:pt x="267" y="137"/>
                      <a:pt x="267" y="133"/>
                      <a:pt x="264" y="135"/>
                    </a:cubicBezTo>
                    <a:cubicBezTo>
                      <a:pt x="264" y="137"/>
                      <a:pt x="265" y="139"/>
                      <a:pt x="262" y="140"/>
                    </a:cubicBezTo>
                    <a:cubicBezTo>
                      <a:pt x="252" y="136"/>
                      <a:pt x="249" y="124"/>
                      <a:pt x="240" y="116"/>
                    </a:cubicBezTo>
                    <a:cubicBezTo>
                      <a:pt x="237" y="113"/>
                      <a:pt x="232" y="111"/>
                      <a:pt x="229" y="108"/>
                    </a:cubicBezTo>
                    <a:cubicBezTo>
                      <a:pt x="227" y="106"/>
                      <a:pt x="226" y="103"/>
                      <a:pt x="225" y="101"/>
                    </a:cubicBezTo>
                    <a:cubicBezTo>
                      <a:pt x="218" y="91"/>
                      <a:pt x="212" y="81"/>
                      <a:pt x="203" y="75"/>
                    </a:cubicBezTo>
                    <a:cubicBezTo>
                      <a:pt x="199" y="77"/>
                      <a:pt x="199" y="79"/>
                      <a:pt x="197" y="82"/>
                    </a:cubicBezTo>
                    <a:cubicBezTo>
                      <a:pt x="193" y="82"/>
                      <a:pt x="186" y="72"/>
                      <a:pt x="181" y="70"/>
                    </a:cubicBezTo>
                    <a:cubicBezTo>
                      <a:pt x="182" y="72"/>
                      <a:pt x="192" y="82"/>
                      <a:pt x="191" y="84"/>
                    </a:cubicBezTo>
                    <a:cubicBezTo>
                      <a:pt x="187" y="88"/>
                      <a:pt x="183" y="93"/>
                      <a:pt x="176" y="94"/>
                    </a:cubicBezTo>
                    <a:cubicBezTo>
                      <a:pt x="155" y="78"/>
                      <a:pt x="133" y="62"/>
                      <a:pt x="106" y="60"/>
                    </a:cubicBezTo>
                    <a:cubicBezTo>
                      <a:pt x="121" y="69"/>
                      <a:pt x="138" y="80"/>
                      <a:pt x="152" y="93"/>
                    </a:cubicBezTo>
                    <a:cubicBezTo>
                      <a:pt x="157" y="96"/>
                      <a:pt x="166" y="101"/>
                      <a:pt x="163" y="108"/>
                    </a:cubicBezTo>
                    <a:cubicBezTo>
                      <a:pt x="157" y="111"/>
                      <a:pt x="156" y="105"/>
                      <a:pt x="153" y="103"/>
                    </a:cubicBezTo>
                    <a:cubicBezTo>
                      <a:pt x="143" y="93"/>
                      <a:pt x="130" y="83"/>
                      <a:pt x="117" y="76"/>
                    </a:cubicBezTo>
                    <a:cubicBezTo>
                      <a:pt x="105" y="69"/>
                      <a:pt x="92" y="60"/>
                      <a:pt x="77" y="60"/>
                    </a:cubicBezTo>
                    <a:cubicBezTo>
                      <a:pt x="85" y="70"/>
                      <a:pt x="93" y="80"/>
                      <a:pt x="101" y="90"/>
                    </a:cubicBezTo>
                    <a:cubicBezTo>
                      <a:pt x="110" y="99"/>
                      <a:pt x="121" y="108"/>
                      <a:pt x="126" y="119"/>
                    </a:cubicBezTo>
                    <a:cubicBezTo>
                      <a:pt x="127" y="121"/>
                      <a:pt x="129" y="125"/>
                      <a:pt x="128" y="127"/>
                    </a:cubicBezTo>
                    <a:cubicBezTo>
                      <a:pt x="122" y="131"/>
                      <a:pt x="121" y="124"/>
                      <a:pt x="118" y="121"/>
                    </a:cubicBezTo>
                    <a:cubicBezTo>
                      <a:pt x="112" y="113"/>
                      <a:pt x="103" y="104"/>
                      <a:pt x="95" y="95"/>
                    </a:cubicBezTo>
                    <a:cubicBezTo>
                      <a:pt x="87" y="86"/>
                      <a:pt x="81" y="75"/>
                      <a:pt x="73" y="67"/>
                    </a:cubicBezTo>
                    <a:cubicBezTo>
                      <a:pt x="70" y="72"/>
                      <a:pt x="70" y="78"/>
                      <a:pt x="70" y="84"/>
                    </a:cubicBezTo>
                    <a:cubicBezTo>
                      <a:pt x="79" y="96"/>
                      <a:pt x="93" y="150"/>
                      <a:pt x="87" y="155"/>
                    </a:cubicBezTo>
                    <a:cubicBezTo>
                      <a:pt x="84" y="158"/>
                      <a:pt x="74" y="158"/>
                      <a:pt x="67" y="162"/>
                    </a:cubicBezTo>
                    <a:cubicBezTo>
                      <a:pt x="68" y="178"/>
                      <a:pt x="77" y="199"/>
                      <a:pt x="85" y="216"/>
                    </a:cubicBezTo>
                    <a:cubicBezTo>
                      <a:pt x="89" y="223"/>
                      <a:pt x="96" y="234"/>
                      <a:pt x="91" y="240"/>
                    </a:cubicBezTo>
                    <a:cubicBezTo>
                      <a:pt x="87" y="239"/>
                      <a:pt x="85" y="233"/>
                      <a:pt x="83" y="229"/>
                    </a:cubicBezTo>
                    <a:cubicBezTo>
                      <a:pt x="79" y="220"/>
                      <a:pt x="75" y="212"/>
                      <a:pt x="71" y="204"/>
                    </a:cubicBezTo>
                    <a:cubicBezTo>
                      <a:pt x="64" y="191"/>
                      <a:pt x="61" y="178"/>
                      <a:pt x="58" y="167"/>
                    </a:cubicBezTo>
                    <a:cubicBezTo>
                      <a:pt x="56" y="169"/>
                      <a:pt x="54" y="170"/>
                      <a:pt x="53" y="172"/>
                    </a:cubicBezTo>
                    <a:cubicBezTo>
                      <a:pt x="57" y="193"/>
                      <a:pt x="70" y="218"/>
                      <a:pt x="75" y="239"/>
                    </a:cubicBezTo>
                    <a:cubicBezTo>
                      <a:pt x="72" y="242"/>
                      <a:pt x="72" y="246"/>
                      <a:pt x="68" y="248"/>
                    </a:cubicBezTo>
                    <a:cubicBezTo>
                      <a:pt x="64" y="249"/>
                      <a:pt x="64" y="244"/>
                      <a:pt x="61" y="243"/>
                    </a:cubicBezTo>
                    <a:cubicBezTo>
                      <a:pt x="59" y="244"/>
                      <a:pt x="59" y="247"/>
                      <a:pt x="56" y="248"/>
                    </a:cubicBezTo>
                    <a:cubicBezTo>
                      <a:pt x="52" y="248"/>
                      <a:pt x="51" y="243"/>
                      <a:pt x="48" y="242"/>
                    </a:cubicBezTo>
                    <a:cubicBezTo>
                      <a:pt x="45" y="244"/>
                      <a:pt x="44" y="247"/>
                      <a:pt x="39" y="249"/>
                    </a:cubicBez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" name="Freeform 696"/>
              <p:cNvSpPr>
                <a:spLocks/>
              </p:cNvSpPr>
              <p:nvPr/>
            </p:nvSpPr>
            <p:spPr bwMode="auto">
              <a:xfrm>
                <a:off x="3563828" y="2975604"/>
                <a:ext cx="70818" cy="3244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6" y="2"/>
                  </a:cxn>
                  <a:cxn ang="0">
                    <a:pos x="30" y="12"/>
                  </a:cxn>
                  <a:cxn ang="0">
                    <a:pos x="1" y="11"/>
                  </a:cxn>
                  <a:cxn ang="0">
                    <a:pos x="0" y="4"/>
                  </a:cxn>
                </a:cxnLst>
                <a:rect l="0" t="0" r="r" b="b"/>
                <a:pathLst>
                  <a:path w="32" h="15">
                    <a:moveTo>
                      <a:pt x="0" y="4"/>
                    </a:moveTo>
                    <a:cubicBezTo>
                      <a:pt x="0" y="4"/>
                      <a:pt x="18" y="0"/>
                      <a:pt x="26" y="2"/>
                    </a:cubicBezTo>
                    <a:cubicBezTo>
                      <a:pt x="32" y="5"/>
                      <a:pt x="31" y="10"/>
                      <a:pt x="30" y="12"/>
                    </a:cubicBezTo>
                    <a:cubicBezTo>
                      <a:pt x="28" y="15"/>
                      <a:pt x="5" y="11"/>
                      <a:pt x="1" y="11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D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" name="Freeform 697"/>
              <p:cNvSpPr>
                <a:spLocks/>
              </p:cNvSpPr>
              <p:nvPr/>
            </p:nvSpPr>
            <p:spPr bwMode="auto">
              <a:xfrm>
                <a:off x="3615207" y="2994574"/>
                <a:ext cx="5901" cy="1032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3" y="4"/>
                      <a:pt x="4" y="3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Freeform 698"/>
              <p:cNvSpPr>
                <a:spLocks/>
              </p:cNvSpPr>
              <p:nvPr/>
            </p:nvSpPr>
            <p:spPr bwMode="auto">
              <a:xfrm>
                <a:off x="3608718" y="2991587"/>
                <a:ext cx="7377" cy="1327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5"/>
                  </a:cxn>
                  <a:cxn ang="0">
                    <a:pos x="3" y="2"/>
                  </a:cxn>
                  <a:cxn ang="0">
                    <a:pos x="1" y="1"/>
                  </a:cxn>
                  <a:cxn ang="0">
                    <a:pos x="0" y="3"/>
                  </a:cxn>
                </a:cxnLst>
                <a:rect l="0" t="0" r="r" b="b"/>
                <a:pathLst>
                  <a:path w="3" h="5">
                    <a:moveTo>
                      <a:pt x="0" y="3"/>
                    </a:moveTo>
                    <a:cubicBezTo>
                      <a:pt x="0" y="4"/>
                      <a:pt x="1" y="5"/>
                      <a:pt x="2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" name="Freeform 699"/>
              <p:cNvSpPr>
                <a:spLocks/>
              </p:cNvSpPr>
              <p:nvPr/>
            </p:nvSpPr>
            <p:spPr bwMode="auto">
              <a:xfrm>
                <a:off x="3597572" y="2991269"/>
                <a:ext cx="8852" cy="1032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4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" name="Freeform 700"/>
              <p:cNvSpPr>
                <a:spLocks/>
              </p:cNvSpPr>
              <p:nvPr/>
            </p:nvSpPr>
            <p:spPr bwMode="auto">
              <a:xfrm>
                <a:off x="3579732" y="2993191"/>
                <a:ext cx="7376" cy="1032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Freeform 701"/>
              <p:cNvSpPr>
                <a:spLocks/>
              </p:cNvSpPr>
              <p:nvPr/>
            </p:nvSpPr>
            <p:spPr bwMode="auto">
              <a:xfrm>
                <a:off x="3566779" y="2990356"/>
                <a:ext cx="8852" cy="1032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2" y="4"/>
                    </a:cubicBezTo>
                    <a:cubicBezTo>
                      <a:pt x="3" y="3"/>
                      <a:pt x="4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雷奥与狗0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7" b="4659"/>
          <a:stretch>
            <a:fillRect/>
          </a:stretch>
        </p:blipFill>
        <p:spPr bwMode="auto">
          <a:xfrm>
            <a:off x="2459038" y="214313"/>
            <a:ext cx="5541962" cy="644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15063" y="6357938"/>
            <a:ext cx="2786062" cy="3238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1500">
                <a:effectLst>
                  <a:outerShdw blurRad="38100" dist="38100" dir="2700000" algn="tl">
                    <a:srgbClr val="DDDDDD"/>
                  </a:outerShdw>
                </a:effectLst>
                <a:latin typeface="华文新魏" charset="0"/>
                <a:ea typeface="华文新魏" charset="0"/>
                <a:cs typeface="华文新魏" charset="0"/>
              </a:rPr>
              <a:t>幼儿园游戏探究活动 大班上册</a:t>
            </a:r>
          </a:p>
        </p:txBody>
      </p:sp>
      <p:grpSp>
        <p:nvGrpSpPr>
          <p:cNvPr id="18436" name="组合 66"/>
          <p:cNvGrpSpPr>
            <a:grpSpLocks/>
          </p:cNvGrpSpPr>
          <p:nvPr/>
        </p:nvGrpSpPr>
        <p:grpSpPr bwMode="auto">
          <a:xfrm>
            <a:off x="-15875" y="0"/>
            <a:ext cx="1516063" cy="6858000"/>
            <a:chOff x="-15875" y="0"/>
            <a:chExt cx="1516063" cy="6858000"/>
          </a:xfrm>
        </p:grpSpPr>
        <p:sp>
          <p:nvSpPr>
            <p:cNvPr id="5" name="矩形 4"/>
            <p:cNvSpPr/>
            <p:nvPr/>
          </p:nvSpPr>
          <p:spPr>
            <a:xfrm flipV="1">
              <a:off x="-15875" y="0"/>
              <a:ext cx="1516063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18438" name="矩形 6"/>
            <p:cNvSpPr>
              <a:spLocks noChangeArrowheads="1"/>
            </p:cNvSpPr>
            <p:nvPr/>
          </p:nvSpPr>
          <p:spPr bwMode="auto">
            <a:xfrm>
              <a:off x="357188" y="428625"/>
              <a:ext cx="714375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4800" b="1">
                  <a:solidFill>
                    <a:schemeClr val="bg1"/>
                  </a:solidFill>
                  <a:latin typeface="方正正粗黑简体" charset="0"/>
                  <a:ea typeface="方正正粗黑简体" charset="0"/>
                  <a:cs typeface="方正正粗黑简体" charset="0"/>
                </a:rPr>
                <a:t>生气汤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1454150" y="0"/>
              <a:ext cx="46038" cy="6858000"/>
            </a:xfrm>
            <a:prstGeom prst="rect">
              <a:avLst/>
            </a:prstGeom>
            <a:solidFill>
              <a:srgbClr val="2D7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grpSp>
          <p:nvGrpSpPr>
            <p:cNvPr id="18440" name="Group 280"/>
            <p:cNvGrpSpPr>
              <a:grpSpLocks/>
            </p:cNvGrpSpPr>
            <p:nvPr/>
          </p:nvGrpSpPr>
          <p:grpSpPr bwMode="auto">
            <a:xfrm rot="900000">
              <a:off x="276075" y="5037620"/>
              <a:ext cx="920762" cy="1408690"/>
              <a:chOff x="3524440" y="2612395"/>
              <a:chExt cx="855725" cy="1308656"/>
            </a:xfrm>
          </p:grpSpPr>
          <p:sp>
            <p:nvSpPr>
              <p:cNvPr id="9" name="Freeform 671"/>
              <p:cNvSpPr>
                <a:spLocks/>
              </p:cNvSpPr>
              <p:nvPr/>
            </p:nvSpPr>
            <p:spPr bwMode="auto">
              <a:xfrm>
                <a:off x="4229421" y="2971364"/>
                <a:ext cx="134258" cy="166649"/>
              </a:xfrm>
              <a:custGeom>
                <a:avLst/>
                <a:gdLst/>
                <a:ahLst/>
                <a:cxnLst>
                  <a:cxn ang="0">
                    <a:pos x="49" y="23"/>
                  </a:cxn>
                  <a:cxn ang="0">
                    <a:pos x="45" y="14"/>
                  </a:cxn>
                  <a:cxn ang="0">
                    <a:pos x="22" y="22"/>
                  </a:cxn>
                  <a:cxn ang="0">
                    <a:pos x="24" y="14"/>
                  </a:cxn>
                  <a:cxn ang="0">
                    <a:pos x="25" y="8"/>
                  </a:cxn>
                  <a:cxn ang="0">
                    <a:pos x="15" y="6"/>
                  </a:cxn>
                  <a:cxn ang="0">
                    <a:pos x="10" y="21"/>
                  </a:cxn>
                  <a:cxn ang="0">
                    <a:pos x="5" y="28"/>
                  </a:cxn>
                  <a:cxn ang="0">
                    <a:pos x="5" y="33"/>
                  </a:cxn>
                  <a:cxn ang="0">
                    <a:pos x="4" y="34"/>
                  </a:cxn>
                  <a:cxn ang="0">
                    <a:pos x="3" y="54"/>
                  </a:cxn>
                  <a:cxn ang="0">
                    <a:pos x="15" y="58"/>
                  </a:cxn>
                  <a:cxn ang="0">
                    <a:pos x="18" y="60"/>
                  </a:cxn>
                  <a:cxn ang="0">
                    <a:pos x="32" y="71"/>
                  </a:cxn>
                  <a:cxn ang="0">
                    <a:pos x="40" y="64"/>
                  </a:cxn>
                  <a:cxn ang="0">
                    <a:pos x="40" y="64"/>
                  </a:cxn>
                  <a:cxn ang="0">
                    <a:pos x="32" y="55"/>
                  </a:cxn>
                  <a:cxn ang="0">
                    <a:pos x="31" y="52"/>
                  </a:cxn>
                  <a:cxn ang="0">
                    <a:pos x="31" y="52"/>
                  </a:cxn>
                  <a:cxn ang="0">
                    <a:pos x="50" y="58"/>
                  </a:cxn>
                  <a:cxn ang="0">
                    <a:pos x="53" y="46"/>
                  </a:cxn>
                  <a:cxn ang="0">
                    <a:pos x="38" y="42"/>
                  </a:cxn>
                  <a:cxn ang="0">
                    <a:pos x="39" y="42"/>
                  </a:cxn>
                  <a:cxn ang="0">
                    <a:pos x="43" y="41"/>
                  </a:cxn>
                  <a:cxn ang="0">
                    <a:pos x="48" y="39"/>
                  </a:cxn>
                  <a:cxn ang="0">
                    <a:pos x="54" y="38"/>
                  </a:cxn>
                  <a:cxn ang="0">
                    <a:pos x="55" y="27"/>
                  </a:cxn>
                  <a:cxn ang="0">
                    <a:pos x="46" y="27"/>
                  </a:cxn>
                  <a:cxn ang="0">
                    <a:pos x="43" y="28"/>
                  </a:cxn>
                  <a:cxn ang="0">
                    <a:pos x="40" y="29"/>
                  </a:cxn>
                  <a:cxn ang="0">
                    <a:pos x="49" y="23"/>
                  </a:cxn>
                </a:cxnLst>
                <a:rect l="0" t="0" r="r" b="b"/>
                <a:pathLst>
                  <a:path w="60" h="75">
                    <a:moveTo>
                      <a:pt x="49" y="23"/>
                    </a:moveTo>
                    <a:cubicBezTo>
                      <a:pt x="53" y="19"/>
                      <a:pt x="49" y="14"/>
                      <a:pt x="45" y="14"/>
                    </a:cubicBezTo>
                    <a:cubicBezTo>
                      <a:pt x="37" y="14"/>
                      <a:pt x="30" y="18"/>
                      <a:pt x="22" y="22"/>
                    </a:cubicBezTo>
                    <a:cubicBezTo>
                      <a:pt x="23" y="19"/>
                      <a:pt x="24" y="17"/>
                      <a:pt x="24" y="14"/>
                    </a:cubicBezTo>
                    <a:cubicBezTo>
                      <a:pt x="25" y="12"/>
                      <a:pt x="25" y="10"/>
                      <a:pt x="25" y="8"/>
                    </a:cubicBezTo>
                    <a:cubicBezTo>
                      <a:pt x="26" y="2"/>
                      <a:pt x="16" y="0"/>
                      <a:pt x="15" y="6"/>
                    </a:cubicBezTo>
                    <a:cubicBezTo>
                      <a:pt x="14" y="12"/>
                      <a:pt x="12" y="16"/>
                      <a:pt x="10" y="21"/>
                    </a:cubicBezTo>
                    <a:cubicBezTo>
                      <a:pt x="9" y="24"/>
                      <a:pt x="7" y="26"/>
                      <a:pt x="5" y="28"/>
                    </a:cubicBezTo>
                    <a:cubicBezTo>
                      <a:pt x="3" y="30"/>
                      <a:pt x="4" y="32"/>
                      <a:pt x="5" y="33"/>
                    </a:cubicBezTo>
                    <a:cubicBezTo>
                      <a:pt x="5" y="34"/>
                      <a:pt x="5" y="34"/>
                      <a:pt x="4" y="34"/>
                    </a:cubicBezTo>
                    <a:cubicBezTo>
                      <a:pt x="3" y="39"/>
                      <a:pt x="0" y="50"/>
                      <a:pt x="3" y="54"/>
                    </a:cubicBezTo>
                    <a:cubicBezTo>
                      <a:pt x="5" y="58"/>
                      <a:pt x="10" y="58"/>
                      <a:pt x="15" y="58"/>
                    </a:cubicBezTo>
                    <a:cubicBezTo>
                      <a:pt x="16" y="59"/>
                      <a:pt x="16" y="60"/>
                      <a:pt x="18" y="60"/>
                    </a:cubicBezTo>
                    <a:cubicBezTo>
                      <a:pt x="24" y="62"/>
                      <a:pt x="27" y="67"/>
                      <a:pt x="32" y="71"/>
                    </a:cubicBezTo>
                    <a:cubicBezTo>
                      <a:pt x="36" y="75"/>
                      <a:pt x="42" y="69"/>
                      <a:pt x="40" y="64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7" y="60"/>
                      <a:pt x="35" y="57"/>
                      <a:pt x="32" y="55"/>
                    </a:cubicBezTo>
                    <a:cubicBezTo>
                      <a:pt x="32" y="54"/>
                      <a:pt x="31" y="53"/>
                      <a:pt x="31" y="52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37" y="53"/>
                      <a:pt x="44" y="56"/>
                      <a:pt x="50" y="58"/>
                    </a:cubicBezTo>
                    <a:cubicBezTo>
                      <a:pt x="58" y="60"/>
                      <a:pt x="60" y="48"/>
                      <a:pt x="53" y="46"/>
                    </a:cubicBezTo>
                    <a:cubicBezTo>
                      <a:pt x="48" y="45"/>
                      <a:pt x="43" y="43"/>
                      <a:pt x="38" y="42"/>
                    </a:cubicBezTo>
                    <a:cubicBezTo>
                      <a:pt x="38" y="42"/>
                      <a:pt x="39" y="42"/>
                      <a:pt x="39" y="42"/>
                    </a:cubicBezTo>
                    <a:cubicBezTo>
                      <a:pt x="40" y="42"/>
                      <a:pt x="42" y="42"/>
                      <a:pt x="43" y="41"/>
                    </a:cubicBezTo>
                    <a:cubicBezTo>
                      <a:pt x="44" y="41"/>
                      <a:pt x="46" y="40"/>
                      <a:pt x="48" y="39"/>
                    </a:cubicBezTo>
                    <a:cubicBezTo>
                      <a:pt x="51" y="39"/>
                      <a:pt x="53" y="38"/>
                      <a:pt x="54" y="38"/>
                    </a:cubicBezTo>
                    <a:cubicBezTo>
                      <a:pt x="60" y="37"/>
                      <a:pt x="60" y="29"/>
                      <a:pt x="55" y="27"/>
                    </a:cubicBezTo>
                    <a:cubicBezTo>
                      <a:pt x="51" y="25"/>
                      <a:pt x="49" y="26"/>
                      <a:pt x="46" y="27"/>
                    </a:cubicBezTo>
                    <a:cubicBezTo>
                      <a:pt x="45" y="27"/>
                      <a:pt x="44" y="28"/>
                      <a:pt x="43" y="28"/>
                    </a:cubicBezTo>
                    <a:cubicBezTo>
                      <a:pt x="42" y="28"/>
                      <a:pt x="41" y="29"/>
                      <a:pt x="40" y="29"/>
                    </a:cubicBezTo>
                    <a:cubicBezTo>
                      <a:pt x="44" y="27"/>
                      <a:pt x="47" y="25"/>
                      <a:pt x="49" y="2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" name="Freeform 672"/>
              <p:cNvSpPr>
                <a:spLocks/>
              </p:cNvSpPr>
              <p:nvPr/>
            </p:nvSpPr>
            <p:spPr bwMode="auto">
              <a:xfrm>
                <a:off x="3559658" y="3385250"/>
                <a:ext cx="137209" cy="153376"/>
              </a:xfrm>
              <a:custGeom>
                <a:avLst/>
                <a:gdLst/>
                <a:ahLst/>
                <a:cxnLst>
                  <a:cxn ang="0">
                    <a:pos x="7" y="41"/>
                  </a:cxn>
                  <a:cxn ang="0">
                    <a:pos x="2" y="32"/>
                  </a:cxn>
                  <a:cxn ang="0">
                    <a:pos x="22" y="17"/>
                  </a:cxn>
                  <a:cxn ang="0">
                    <a:pos x="14" y="15"/>
                  </a:cxn>
                  <a:cxn ang="0">
                    <a:pos x="9" y="12"/>
                  </a:cxn>
                  <a:cxn ang="0">
                    <a:pos x="13" y="2"/>
                  </a:cxn>
                  <a:cxn ang="0">
                    <a:pos x="28" y="7"/>
                  </a:cxn>
                  <a:cxn ang="0">
                    <a:pos x="36" y="6"/>
                  </a:cxn>
                  <a:cxn ang="0">
                    <a:pos x="41" y="9"/>
                  </a:cxn>
                  <a:cxn ang="0">
                    <a:pos x="42" y="9"/>
                  </a:cxn>
                  <a:cxn ang="0">
                    <a:pos x="59" y="19"/>
                  </a:cxn>
                  <a:cxn ang="0">
                    <a:pos x="55" y="31"/>
                  </a:cxn>
                  <a:cxn ang="0">
                    <a:pos x="56" y="35"/>
                  </a:cxn>
                  <a:cxn ang="0">
                    <a:pos x="57" y="53"/>
                  </a:cxn>
                  <a:cxn ang="0">
                    <a:pos x="47" y="56"/>
                  </a:cxn>
                  <a:cxn ang="0">
                    <a:pos x="47" y="56"/>
                  </a:cxn>
                  <a:cxn ang="0">
                    <a:pos x="44" y="44"/>
                  </a:cxn>
                  <a:cxn ang="0">
                    <a:pos x="42" y="41"/>
                  </a:cxn>
                  <a:cxn ang="0">
                    <a:pos x="42" y="41"/>
                  </a:cxn>
                  <a:cxn ang="0">
                    <a:pos x="36" y="61"/>
                  </a:cxn>
                  <a:cxn ang="0">
                    <a:pos x="25" y="56"/>
                  </a:cxn>
                  <a:cxn ang="0">
                    <a:pos x="30" y="42"/>
                  </a:cxn>
                  <a:cxn ang="0">
                    <a:pos x="29" y="42"/>
                  </a:cxn>
                  <a:cxn ang="0">
                    <a:pos x="26" y="46"/>
                  </a:cxn>
                  <a:cxn ang="0">
                    <a:pos x="22" y="48"/>
                  </a:cxn>
                  <a:cxn ang="0">
                    <a:pos x="17" y="53"/>
                  </a:cxn>
                  <a:cxn ang="0">
                    <a:pos x="8" y="48"/>
                  </a:cxn>
                  <a:cxn ang="0">
                    <a:pos x="13" y="40"/>
                  </a:cxn>
                  <a:cxn ang="0">
                    <a:pos x="16" y="38"/>
                  </a:cxn>
                  <a:cxn ang="0">
                    <a:pos x="17" y="36"/>
                  </a:cxn>
                  <a:cxn ang="0">
                    <a:pos x="7" y="41"/>
                  </a:cxn>
                </a:cxnLst>
                <a:rect l="0" t="0" r="r" b="b"/>
                <a:pathLst>
                  <a:path w="61" h="68">
                    <a:moveTo>
                      <a:pt x="7" y="41"/>
                    </a:moveTo>
                    <a:cubicBezTo>
                      <a:pt x="2" y="42"/>
                      <a:pt x="0" y="36"/>
                      <a:pt x="2" y="32"/>
                    </a:cubicBezTo>
                    <a:cubicBezTo>
                      <a:pt x="7" y="25"/>
                      <a:pt x="14" y="22"/>
                      <a:pt x="22" y="17"/>
                    </a:cubicBezTo>
                    <a:cubicBezTo>
                      <a:pt x="19" y="17"/>
                      <a:pt x="17" y="16"/>
                      <a:pt x="14" y="15"/>
                    </a:cubicBezTo>
                    <a:cubicBezTo>
                      <a:pt x="12" y="14"/>
                      <a:pt x="11" y="13"/>
                      <a:pt x="9" y="12"/>
                    </a:cubicBezTo>
                    <a:cubicBezTo>
                      <a:pt x="3" y="9"/>
                      <a:pt x="7" y="0"/>
                      <a:pt x="13" y="2"/>
                    </a:cubicBezTo>
                    <a:cubicBezTo>
                      <a:pt x="18" y="5"/>
                      <a:pt x="23" y="6"/>
                      <a:pt x="28" y="7"/>
                    </a:cubicBezTo>
                    <a:cubicBezTo>
                      <a:pt x="31" y="7"/>
                      <a:pt x="34" y="7"/>
                      <a:pt x="36" y="6"/>
                    </a:cubicBezTo>
                    <a:cubicBezTo>
                      <a:pt x="39" y="6"/>
                      <a:pt x="40" y="7"/>
                      <a:pt x="41" y="9"/>
                    </a:cubicBezTo>
                    <a:cubicBezTo>
                      <a:pt x="41" y="9"/>
                      <a:pt x="42" y="9"/>
                      <a:pt x="42" y="9"/>
                    </a:cubicBezTo>
                    <a:cubicBezTo>
                      <a:pt x="46" y="11"/>
                      <a:pt x="57" y="15"/>
                      <a:pt x="59" y="19"/>
                    </a:cubicBezTo>
                    <a:cubicBezTo>
                      <a:pt x="61" y="23"/>
                      <a:pt x="58" y="28"/>
                      <a:pt x="55" y="31"/>
                    </a:cubicBezTo>
                    <a:cubicBezTo>
                      <a:pt x="56" y="32"/>
                      <a:pt x="56" y="34"/>
                      <a:pt x="56" y="35"/>
                    </a:cubicBezTo>
                    <a:cubicBezTo>
                      <a:pt x="54" y="41"/>
                      <a:pt x="56" y="46"/>
                      <a:pt x="57" y="53"/>
                    </a:cubicBezTo>
                    <a:cubicBezTo>
                      <a:pt x="58" y="59"/>
                      <a:pt x="50" y="61"/>
                      <a:pt x="47" y="56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5" y="51"/>
                      <a:pt x="44" y="48"/>
                      <a:pt x="44" y="44"/>
                    </a:cubicBezTo>
                    <a:cubicBezTo>
                      <a:pt x="43" y="43"/>
                      <a:pt x="43" y="42"/>
                      <a:pt x="42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39" y="47"/>
                      <a:pt x="38" y="55"/>
                      <a:pt x="36" y="61"/>
                    </a:cubicBezTo>
                    <a:cubicBezTo>
                      <a:pt x="34" y="68"/>
                      <a:pt x="22" y="64"/>
                      <a:pt x="25" y="56"/>
                    </a:cubicBezTo>
                    <a:cubicBezTo>
                      <a:pt x="27" y="52"/>
                      <a:pt x="28" y="47"/>
                      <a:pt x="30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8" y="44"/>
                      <a:pt x="27" y="45"/>
                      <a:pt x="26" y="46"/>
                    </a:cubicBezTo>
                    <a:cubicBezTo>
                      <a:pt x="26" y="46"/>
                      <a:pt x="23" y="48"/>
                      <a:pt x="22" y="48"/>
                    </a:cubicBezTo>
                    <a:cubicBezTo>
                      <a:pt x="20" y="51"/>
                      <a:pt x="18" y="52"/>
                      <a:pt x="17" y="53"/>
                    </a:cubicBezTo>
                    <a:cubicBezTo>
                      <a:pt x="14" y="57"/>
                      <a:pt x="7" y="53"/>
                      <a:pt x="8" y="48"/>
                    </a:cubicBezTo>
                    <a:cubicBezTo>
                      <a:pt x="9" y="43"/>
                      <a:pt x="11" y="42"/>
                      <a:pt x="13" y="40"/>
                    </a:cubicBezTo>
                    <a:cubicBezTo>
                      <a:pt x="14" y="39"/>
                      <a:pt x="15" y="39"/>
                      <a:pt x="16" y="38"/>
                    </a:cubicBezTo>
                    <a:cubicBezTo>
                      <a:pt x="16" y="37"/>
                      <a:pt x="17" y="37"/>
                      <a:pt x="17" y="36"/>
                    </a:cubicBezTo>
                    <a:cubicBezTo>
                      <a:pt x="14" y="38"/>
                      <a:pt x="11" y="40"/>
                      <a:pt x="7" y="4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" name="Freeform 673"/>
              <p:cNvSpPr>
                <a:spLocks/>
              </p:cNvSpPr>
              <p:nvPr/>
            </p:nvSpPr>
            <p:spPr bwMode="auto">
              <a:xfrm>
                <a:off x="4153413" y="3540626"/>
                <a:ext cx="210977" cy="274307"/>
              </a:xfrm>
              <a:custGeom>
                <a:avLst/>
                <a:gdLst/>
                <a:ahLst/>
                <a:cxnLst>
                  <a:cxn ang="0">
                    <a:pos x="73" y="93"/>
                  </a:cxn>
                  <a:cxn ang="0">
                    <a:pos x="72" y="91"/>
                  </a:cxn>
                  <a:cxn ang="0">
                    <a:pos x="28" y="10"/>
                  </a:cxn>
                  <a:cxn ang="0">
                    <a:pos x="22" y="9"/>
                  </a:cxn>
                  <a:cxn ang="0">
                    <a:pos x="18" y="6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2" y="10"/>
                  </a:cxn>
                  <a:cxn ang="0">
                    <a:pos x="29" y="60"/>
                  </a:cxn>
                  <a:cxn ang="0">
                    <a:pos x="46" y="97"/>
                  </a:cxn>
                  <a:cxn ang="0">
                    <a:pos x="46" y="97"/>
                  </a:cxn>
                  <a:cxn ang="0">
                    <a:pos x="48" y="103"/>
                  </a:cxn>
                  <a:cxn ang="0">
                    <a:pos x="50" y="106"/>
                  </a:cxn>
                  <a:cxn ang="0">
                    <a:pos x="52" y="110"/>
                  </a:cxn>
                  <a:cxn ang="0">
                    <a:pos x="59" y="120"/>
                  </a:cxn>
                  <a:cxn ang="0">
                    <a:pos x="82" y="112"/>
                  </a:cxn>
                  <a:cxn ang="0">
                    <a:pos x="83" y="112"/>
                  </a:cxn>
                  <a:cxn ang="0">
                    <a:pos x="84" y="112"/>
                  </a:cxn>
                  <a:cxn ang="0">
                    <a:pos x="93" y="104"/>
                  </a:cxn>
                  <a:cxn ang="0">
                    <a:pos x="73" y="93"/>
                  </a:cxn>
                </a:cxnLst>
                <a:rect l="0" t="0" r="r" b="b"/>
                <a:pathLst>
                  <a:path w="96" h="124">
                    <a:moveTo>
                      <a:pt x="73" y="93"/>
                    </a:moveTo>
                    <a:cubicBezTo>
                      <a:pt x="73" y="92"/>
                      <a:pt x="73" y="91"/>
                      <a:pt x="72" y="91"/>
                    </a:cubicBezTo>
                    <a:cubicBezTo>
                      <a:pt x="61" y="62"/>
                      <a:pt x="50" y="32"/>
                      <a:pt x="28" y="10"/>
                    </a:cubicBezTo>
                    <a:cubicBezTo>
                      <a:pt x="26" y="9"/>
                      <a:pt x="24" y="8"/>
                      <a:pt x="22" y="9"/>
                    </a:cubicBezTo>
                    <a:cubicBezTo>
                      <a:pt x="20" y="8"/>
                      <a:pt x="19" y="7"/>
                      <a:pt x="18" y="6"/>
                    </a:cubicBezTo>
                    <a:cubicBezTo>
                      <a:pt x="16" y="4"/>
                      <a:pt x="13" y="4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7" y="0"/>
                      <a:pt x="0" y="5"/>
                      <a:pt x="2" y="10"/>
                    </a:cubicBezTo>
                    <a:cubicBezTo>
                      <a:pt x="11" y="27"/>
                      <a:pt x="21" y="43"/>
                      <a:pt x="29" y="60"/>
                    </a:cubicBezTo>
                    <a:cubicBezTo>
                      <a:pt x="34" y="72"/>
                      <a:pt x="39" y="85"/>
                      <a:pt x="46" y="97"/>
                    </a:cubicBezTo>
                    <a:cubicBezTo>
                      <a:pt x="46" y="97"/>
                      <a:pt x="46" y="97"/>
                      <a:pt x="46" y="97"/>
                    </a:cubicBezTo>
                    <a:cubicBezTo>
                      <a:pt x="47" y="99"/>
                      <a:pt x="48" y="101"/>
                      <a:pt x="48" y="103"/>
                    </a:cubicBezTo>
                    <a:cubicBezTo>
                      <a:pt x="49" y="105"/>
                      <a:pt x="50" y="105"/>
                      <a:pt x="50" y="106"/>
                    </a:cubicBezTo>
                    <a:cubicBezTo>
                      <a:pt x="51" y="107"/>
                      <a:pt x="51" y="109"/>
                      <a:pt x="52" y="110"/>
                    </a:cubicBezTo>
                    <a:cubicBezTo>
                      <a:pt x="53" y="115"/>
                      <a:pt x="56" y="118"/>
                      <a:pt x="59" y="120"/>
                    </a:cubicBezTo>
                    <a:cubicBezTo>
                      <a:pt x="68" y="124"/>
                      <a:pt x="75" y="113"/>
                      <a:pt x="82" y="112"/>
                    </a:cubicBezTo>
                    <a:cubicBezTo>
                      <a:pt x="83" y="112"/>
                      <a:pt x="83" y="112"/>
                      <a:pt x="83" y="112"/>
                    </a:cubicBezTo>
                    <a:cubicBezTo>
                      <a:pt x="83" y="112"/>
                      <a:pt x="84" y="112"/>
                      <a:pt x="84" y="112"/>
                    </a:cubicBezTo>
                    <a:cubicBezTo>
                      <a:pt x="88" y="111"/>
                      <a:pt x="92" y="108"/>
                      <a:pt x="93" y="104"/>
                    </a:cubicBezTo>
                    <a:cubicBezTo>
                      <a:pt x="96" y="91"/>
                      <a:pt x="80" y="94"/>
                      <a:pt x="73" y="9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Freeform 674"/>
              <p:cNvSpPr>
                <a:spLocks/>
              </p:cNvSpPr>
              <p:nvPr/>
            </p:nvSpPr>
            <p:spPr bwMode="auto">
              <a:xfrm>
                <a:off x="4254803" y="3728512"/>
                <a:ext cx="123931" cy="119457"/>
              </a:xfrm>
              <a:custGeom>
                <a:avLst/>
                <a:gdLst/>
                <a:ahLst/>
                <a:cxnLst>
                  <a:cxn ang="0">
                    <a:pos x="50" y="3"/>
                  </a:cxn>
                  <a:cxn ang="0">
                    <a:pos x="39" y="4"/>
                  </a:cxn>
                  <a:cxn ang="0">
                    <a:pos x="25" y="12"/>
                  </a:cxn>
                  <a:cxn ang="0">
                    <a:pos x="24" y="15"/>
                  </a:cxn>
                  <a:cxn ang="0">
                    <a:pos x="17" y="20"/>
                  </a:cxn>
                  <a:cxn ang="0">
                    <a:pos x="7" y="23"/>
                  </a:cxn>
                  <a:cxn ang="0">
                    <a:pos x="6" y="23"/>
                  </a:cxn>
                  <a:cxn ang="0">
                    <a:pos x="5" y="24"/>
                  </a:cxn>
                  <a:cxn ang="0">
                    <a:pos x="3" y="27"/>
                  </a:cxn>
                  <a:cxn ang="0">
                    <a:pos x="3" y="28"/>
                  </a:cxn>
                  <a:cxn ang="0">
                    <a:pos x="53" y="22"/>
                  </a:cxn>
                  <a:cxn ang="0">
                    <a:pos x="55" y="15"/>
                  </a:cxn>
                  <a:cxn ang="0">
                    <a:pos x="56" y="12"/>
                  </a:cxn>
                  <a:cxn ang="0">
                    <a:pos x="50" y="3"/>
                  </a:cxn>
                </a:cxnLst>
                <a:rect l="0" t="0" r="r" b="b"/>
                <a:pathLst>
                  <a:path w="56" h="54">
                    <a:moveTo>
                      <a:pt x="50" y="3"/>
                    </a:moveTo>
                    <a:cubicBezTo>
                      <a:pt x="46" y="0"/>
                      <a:pt x="42" y="2"/>
                      <a:pt x="39" y="4"/>
                    </a:cubicBezTo>
                    <a:cubicBezTo>
                      <a:pt x="34" y="6"/>
                      <a:pt x="29" y="8"/>
                      <a:pt x="25" y="12"/>
                    </a:cubicBezTo>
                    <a:cubicBezTo>
                      <a:pt x="25" y="13"/>
                      <a:pt x="24" y="14"/>
                      <a:pt x="24" y="15"/>
                    </a:cubicBezTo>
                    <a:cubicBezTo>
                      <a:pt x="22" y="17"/>
                      <a:pt x="19" y="18"/>
                      <a:pt x="17" y="20"/>
                    </a:cubicBezTo>
                    <a:cubicBezTo>
                      <a:pt x="13" y="20"/>
                      <a:pt x="10" y="21"/>
                      <a:pt x="7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4"/>
                      <a:pt x="5" y="24"/>
                    </a:cubicBezTo>
                    <a:cubicBezTo>
                      <a:pt x="4" y="25"/>
                      <a:pt x="3" y="26"/>
                      <a:pt x="3" y="27"/>
                    </a:cubicBezTo>
                    <a:cubicBezTo>
                      <a:pt x="3" y="27"/>
                      <a:pt x="3" y="28"/>
                      <a:pt x="3" y="28"/>
                    </a:cubicBezTo>
                    <a:cubicBezTo>
                      <a:pt x="0" y="54"/>
                      <a:pt x="45" y="31"/>
                      <a:pt x="53" y="22"/>
                    </a:cubicBezTo>
                    <a:cubicBezTo>
                      <a:pt x="55" y="20"/>
                      <a:pt x="55" y="17"/>
                      <a:pt x="55" y="15"/>
                    </a:cubicBezTo>
                    <a:cubicBezTo>
                      <a:pt x="56" y="14"/>
                      <a:pt x="56" y="13"/>
                      <a:pt x="56" y="12"/>
                    </a:cubicBezTo>
                    <a:cubicBezTo>
                      <a:pt x="55" y="8"/>
                      <a:pt x="53" y="5"/>
                      <a:pt x="50" y="3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Freeform 675"/>
              <p:cNvSpPr>
                <a:spLocks/>
              </p:cNvSpPr>
              <p:nvPr/>
            </p:nvSpPr>
            <p:spPr bwMode="auto">
              <a:xfrm>
                <a:off x="3923499" y="3595826"/>
                <a:ext cx="82621" cy="322974"/>
              </a:xfrm>
              <a:custGeom>
                <a:avLst/>
                <a:gdLst/>
                <a:ahLst/>
                <a:cxnLst>
                  <a:cxn ang="0">
                    <a:pos x="39" y="112"/>
                  </a:cxn>
                  <a:cxn ang="0">
                    <a:pos x="38" y="108"/>
                  </a:cxn>
                  <a:cxn ang="0">
                    <a:pos x="37" y="98"/>
                  </a:cxn>
                  <a:cxn ang="0">
                    <a:pos x="34" y="45"/>
                  </a:cxn>
                  <a:cxn ang="0">
                    <a:pos x="34" y="6"/>
                  </a:cxn>
                  <a:cxn ang="0">
                    <a:pos x="26" y="2"/>
                  </a:cxn>
                  <a:cxn ang="0">
                    <a:pos x="17" y="1"/>
                  </a:cxn>
                  <a:cxn ang="0">
                    <a:pos x="11" y="2"/>
                  </a:cxn>
                  <a:cxn ang="0">
                    <a:pos x="4" y="38"/>
                  </a:cxn>
                  <a:cxn ang="0">
                    <a:pos x="5" y="73"/>
                  </a:cxn>
                  <a:cxn ang="0">
                    <a:pos x="5" y="82"/>
                  </a:cxn>
                  <a:cxn ang="0">
                    <a:pos x="14" y="119"/>
                  </a:cxn>
                  <a:cxn ang="0">
                    <a:pos x="8" y="123"/>
                  </a:cxn>
                  <a:cxn ang="0">
                    <a:pos x="8" y="123"/>
                  </a:cxn>
                  <a:cxn ang="0">
                    <a:pos x="6" y="124"/>
                  </a:cxn>
                  <a:cxn ang="0">
                    <a:pos x="0" y="135"/>
                  </a:cxn>
                  <a:cxn ang="0">
                    <a:pos x="10" y="144"/>
                  </a:cxn>
                  <a:cxn ang="0">
                    <a:pos x="24" y="141"/>
                  </a:cxn>
                  <a:cxn ang="0">
                    <a:pos x="32" y="134"/>
                  </a:cxn>
                  <a:cxn ang="0">
                    <a:pos x="40" y="124"/>
                  </a:cxn>
                  <a:cxn ang="0">
                    <a:pos x="39" y="112"/>
                  </a:cxn>
                </a:cxnLst>
                <a:rect l="0" t="0" r="r" b="b"/>
                <a:pathLst>
                  <a:path w="40" h="145">
                    <a:moveTo>
                      <a:pt x="39" y="112"/>
                    </a:moveTo>
                    <a:cubicBezTo>
                      <a:pt x="38" y="110"/>
                      <a:pt x="38" y="109"/>
                      <a:pt x="38" y="108"/>
                    </a:cubicBezTo>
                    <a:cubicBezTo>
                      <a:pt x="38" y="104"/>
                      <a:pt x="37" y="101"/>
                      <a:pt x="37" y="98"/>
                    </a:cubicBezTo>
                    <a:cubicBezTo>
                      <a:pt x="37" y="97"/>
                      <a:pt x="34" y="62"/>
                      <a:pt x="34" y="45"/>
                    </a:cubicBezTo>
                    <a:cubicBezTo>
                      <a:pt x="35" y="32"/>
                      <a:pt x="38" y="19"/>
                      <a:pt x="34" y="6"/>
                    </a:cubicBezTo>
                    <a:cubicBezTo>
                      <a:pt x="33" y="2"/>
                      <a:pt x="29" y="1"/>
                      <a:pt x="26" y="2"/>
                    </a:cubicBezTo>
                    <a:cubicBezTo>
                      <a:pt x="24" y="0"/>
                      <a:pt x="20" y="0"/>
                      <a:pt x="17" y="1"/>
                    </a:cubicBezTo>
                    <a:cubicBezTo>
                      <a:pt x="15" y="0"/>
                      <a:pt x="13" y="1"/>
                      <a:pt x="11" y="2"/>
                    </a:cubicBezTo>
                    <a:cubicBezTo>
                      <a:pt x="1" y="9"/>
                      <a:pt x="4" y="28"/>
                      <a:pt x="4" y="38"/>
                    </a:cubicBezTo>
                    <a:cubicBezTo>
                      <a:pt x="5" y="50"/>
                      <a:pt x="4" y="61"/>
                      <a:pt x="5" y="73"/>
                    </a:cubicBezTo>
                    <a:cubicBezTo>
                      <a:pt x="5" y="76"/>
                      <a:pt x="5" y="80"/>
                      <a:pt x="5" y="82"/>
                    </a:cubicBezTo>
                    <a:cubicBezTo>
                      <a:pt x="4" y="91"/>
                      <a:pt x="14" y="119"/>
                      <a:pt x="14" y="119"/>
                    </a:cubicBezTo>
                    <a:cubicBezTo>
                      <a:pt x="14" y="119"/>
                      <a:pt x="10" y="122"/>
                      <a:pt x="8" y="123"/>
                    </a:cubicBezTo>
                    <a:cubicBezTo>
                      <a:pt x="8" y="123"/>
                      <a:pt x="8" y="123"/>
                      <a:pt x="8" y="123"/>
                    </a:cubicBezTo>
                    <a:cubicBezTo>
                      <a:pt x="7" y="123"/>
                      <a:pt x="7" y="123"/>
                      <a:pt x="6" y="124"/>
                    </a:cubicBezTo>
                    <a:cubicBezTo>
                      <a:pt x="2" y="126"/>
                      <a:pt x="0" y="130"/>
                      <a:pt x="0" y="135"/>
                    </a:cubicBezTo>
                    <a:cubicBezTo>
                      <a:pt x="1" y="141"/>
                      <a:pt x="6" y="143"/>
                      <a:pt x="10" y="144"/>
                    </a:cubicBezTo>
                    <a:cubicBezTo>
                      <a:pt x="15" y="145"/>
                      <a:pt x="20" y="144"/>
                      <a:pt x="24" y="141"/>
                    </a:cubicBezTo>
                    <a:cubicBezTo>
                      <a:pt x="26" y="140"/>
                      <a:pt x="32" y="134"/>
                      <a:pt x="32" y="134"/>
                    </a:cubicBezTo>
                    <a:cubicBezTo>
                      <a:pt x="35" y="133"/>
                      <a:pt x="39" y="125"/>
                      <a:pt x="40" y="124"/>
                    </a:cubicBezTo>
                    <a:cubicBezTo>
                      <a:pt x="40" y="121"/>
                      <a:pt x="39" y="113"/>
                      <a:pt x="39" y="112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Freeform 676"/>
              <p:cNvSpPr>
                <a:spLocks/>
              </p:cNvSpPr>
              <p:nvPr/>
            </p:nvSpPr>
            <p:spPr bwMode="auto">
              <a:xfrm>
                <a:off x="3895940" y="3845854"/>
                <a:ext cx="153438" cy="75213"/>
              </a:xfrm>
              <a:custGeom>
                <a:avLst/>
                <a:gdLst/>
                <a:ahLst/>
                <a:cxnLst>
                  <a:cxn ang="0">
                    <a:pos x="3" y="28"/>
                  </a:cxn>
                  <a:cxn ang="0">
                    <a:pos x="5" y="31"/>
                  </a:cxn>
                  <a:cxn ang="0">
                    <a:pos x="12" y="33"/>
                  </a:cxn>
                  <a:cxn ang="0">
                    <a:pos x="50" y="4"/>
                  </a:cxn>
                  <a:cxn ang="0">
                    <a:pos x="49" y="0"/>
                  </a:cxn>
                  <a:cxn ang="0">
                    <a:pos x="42" y="6"/>
                  </a:cxn>
                  <a:cxn ang="0">
                    <a:pos x="25" y="9"/>
                  </a:cxn>
                  <a:cxn ang="0">
                    <a:pos x="22" y="7"/>
                  </a:cxn>
                  <a:cxn ang="0">
                    <a:pos x="10" y="9"/>
                  </a:cxn>
                  <a:cxn ang="0">
                    <a:pos x="1" y="17"/>
                  </a:cxn>
                  <a:cxn ang="0">
                    <a:pos x="3" y="28"/>
                  </a:cxn>
                </a:cxnLst>
                <a:rect l="0" t="0" r="r" b="b"/>
                <a:pathLst>
                  <a:path w="69" h="34">
                    <a:moveTo>
                      <a:pt x="3" y="28"/>
                    </a:moveTo>
                    <a:cubicBezTo>
                      <a:pt x="3" y="29"/>
                      <a:pt x="4" y="30"/>
                      <a:pt x="5" y="31"/>
                    </a:cubicBezTo>
                    <a:cubicBezTo>
                      <a:pt x="7" y="32"/>
                      <a:pt x="9" y="33"/>
                      <a:pt x="12" y="33"/>
                    </a:cubicBezTo>
                    <a:cubicBezTo>
                      <a:pt x="22" y="34"/>
                      <a:pt x="69" y="21"/>
                      <a:pt x="50" y="4"/>
                    </a:cubicBezTo>
                    <a:cubicBezTo>
                      <a:pt x="49" y="4"/>
                      <a:pt x="50" y="2"/>
                      <a:pt x="49" y="0"/>
                    </a:cubicBezTo>
                    <a:cubicBezTo>
                      <a:pt x="48" y="0"/>
                      <a:pt x="43" y="6"/>
                      <a:pt x="42" y="6"/>
                    </a:cubicBezTo>
                    <a:cubicBezTo>
                      <a:pt x="42" y="6"/>
                      <a:pt x="29" y="11"/>
                      <a:pt x="25" y="9"/>
                    </a:cubicBezTo>
                    <a:cubicBezTo>
                      <a:pt x="25" y="8"/>
                      <a:pt x="23" y="7"/>
                      <a:pt x="22" y="7"/>
                    </a:cubicBezTo>
                    <a:cubicBezTo>
                      <a:pt x="17" y="7"/>
                      <a:pt x="14" y="8"/>
                      <a:pt x="10" y="9"/>
                    </a:cubicBezTo>
                    <a:cubicBezTo>
                      <a:pt x="6" y="10"/>
                      <a:pt x="1" y="12"/>
                      <a:pt x="1" y="17"/>
                    </a:cubicBezTo>
                    <a:cubicBezTo>
                      <a:pt x="0" y="20"/>
                      <a:pt x="1" y="25"/>
                      <a:pt x="3" y="2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Freeform 677"/>
              <p:cNvSpPr>
                <a:spLocks/>
              </p:cNvSpPr>
              <p:nvPr/>
            </p:nvSpPr>
            <p:spPr bwMode="auto">
              <a:xfrm>
                <a:off x="3667880" y="3025710"/>
                <a:ext cx="624080" cy="430632"/>
              </a:xfrm>
              <a:custGeom>
                <a:avLst/>
                <a:gdLst/>
                <a:ahLst/>
                <a:cxnLst>
                  <a:cxn ang="0">
                    <a:pos x="246" y="4"/>
                  </a:cxn>
                  <a:cxn ang="0">
                    <a:pos x="264" y="43"/>
                  </a:cxn>
                  <a:cxn ang="0">
                    <a:pos x="166" y="88"/>
                  </a:cxn>
                  <a:cxn ang="0">
                    <a:pos x="210" y="144"/>
                  </a:cxn>
                  <a:cxn ang="0">
                    <a:pos x="110" y="182"/>
                  </a:cxn>
                  <a:cxn ang="0">
                    <a:pos x="96" y="130"/>
                  </a:cxn>
                  <a:cxn ang="0">
                    <a:pos x="26" y="194"/>
                  </a:cxn>
                  <a:cxn ang="0">
                    <a:pos x="0" y="166"/>
                  </a:cxn>
                  <a:cxn ang="0">
                    <a:pos x="113" y="66"/>
                  </a:cxn>
                  <a:cxn ang="0">
                    <a:pos x="246" y="4"/>
                  </a:cxn>
                </a:cxnLst>
                <a:rect l="0" t="0" r="r" b="b"/>
                <a:pathLst>
                  <a:path w="280" h="194">
                    <a:moveTo>
                      <a:pt x="246" y="4"/>
                    </a:moveTo>
                    <a:cubicBezTo>
                      <a:pt x="253" y="0"/>
                      <a:pt x="280" y="38"/>
                      <a:pt x="264" y="43"/>
                    </a:cubicBezTo>
                    <a:cubicBezTo>
                      <a:pt x="262" y="44"/>
                      <a:pt x="166" y="88"/>
                      <a:pt x="166" y="88"/>
                    </a:cubicBezTo>
                    <a:cubicBezTo>
                      <a:pt x="175" y="101"/>
                      <a:pt x="213" y="138"/>
                      <a:pt x="210" y="144"/>
                    </a:cubicBezTo>
                    <a:cubicBezTo>
                      <a:pt x="201" y="162"/>
                      <a:pt x="118" y="194"/>
                      <a:pt x="110" y="182"/>
                    </a:cubicBezTo>
                    <a:cubicBezTo>
                      <a:pt x="96" y="163"/>
                      <a:pt x="102" y="123"/>
                      <a:pt x="96" y="130"/>
                    </a:cubicBezTo>
                    <a:cubicBezTo>
                      <a:pt x="56" y="178"/>
                      <a:pt x="26" y="194"/>
                      <a:pt x="26" y="194"/>
                    </a:cubicBezTo>
                    <a:cubicBezTo>
                      <a:pt x="2" y="189"/>
                      <a:pt x="0" y="166"/>
                      <a:pt x="0" y="166"/>
                    </a:cubicBezTo>
                    <a:cubicBezTo>
                      <a:pt x="55" y="141"/>
                      <a:pt x="82" y="79"/>
                      <a:pt x="113" y="66"/>
                    </a:cubicBezTo>
                    <a:cubicBezTo>
                      <a:pt x="156" y="47"/>
                      <a:pt x="174" y="47"/>
                      <a:pt x="246" y="4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Freeform 678"/>
              <p:cNvSpPr>
                <a:spLocks/>
              </p:cNvSpPr>
              <p:nvPr/>
            </p:nvSpPr>
            <p:spPr bwMode="auto">
              <a:xfrm>
                <a:off x="3875689" y="3197267"/>
                <a:ext cx="414579" cy="468976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8" y="198"/>
                  </a:cxn>
                  <a:cxn ang="0">
                    <a:pos x="82" y="203"/>
                  </a:cxn>
                  <a:cxn ang="0">
                    <a:pos x="173" y="152"/>
                  </a:cxn>
                  <a:cxn ang="0">
                    <a:pos x="185" y="110"/>
                  </a:cxn>
                  <a:cxn ang="0">
                    <a:pos x="76" y="18"/>
                  </a:cxn>
                  <a:cxn ang="0">
                    <a:pos x="0" y="52"/>
                  </a:cxn>
                </a:cxnLst>
                <a:rect l="0" t="0" r="r" b="b"/>
                <a:pathLst>
                  <a:path w="188" h="210">
                    <a:moveTo>
                      <a:pt x="0" y="52"/>
                    </a:moveTo>
                    <a:cubicBezTo>
                      <a:pt x="0" y="52"/>
                      <a:pt x="18" y="163"/>
                      <a:pt x="8" y="198"/>
                    </a:cubicBezTo>
                    <a:cubicBezTo>
                      <a:pt x="5" y="209"/>
                      <a:pt x="63" y="210"/>
                      <a:pt x="82" y="203"/>
                    </a:cubicBezTo>
                    <a:cubicBezTo>
                      <a:pt x="101" y="196"/>
                      <a:pt x="155" y="179"/>
                      <a:pt x="173" y="152"/>
                    </a:cubicBezTo>
                    <a:cubicBezTo>
                      <a:pt x="188" y="129"/>
                      <a:pt x="185" y="110"/>
                      <a:pt x="185" y="110"/>
                    </a:cubicBezTo>
                    <a:cubicBezTo>
                      <a:pt x="161" y="115"/>
                      <a:pt x="76" y="18"/>
                      <a:pt x="76" y="18"/>
                    </a:cubicBezTo>
                    <a:cubicBezTo>
                      <a:pt x="76" y="18"/>
                      <a:pt x="26" y="0"/>
                      <a:pt x="0" y="5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/>
                  </a:gs>
                  <a:gs pos="100000">
                    <a:srgbClr val="00B0F0">
                      <a:lumMod val="60000"/>
                      <a:lumOff val="40000"/>
                    </a:srgbClr>
                  </a:gs>
                </a:gsLst>
                <a:lin ang="27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Freeform 679"/>
              <p:cNvSpPr>
                <a:spLocks noEditPoints="1"/>
              </p:cNvSpPr>
              <p:nvPr/>
            </p:nvSpPr>
            <p:spPr bwMode="auto">
              <a:xfrm>
                <a:off x="3837208" y="3121760"/>
                <a:ext cx="473594" cy="553038"/>
              </a:xfrm>
              <a:custGeom>
                <a:avLst/>
                <a:gdLst/>
                <a:ahLst/>
                <a:cxnLst>
                  <a:cxn ang="0">
                    <a:pos x="90" y="79"/>
                  </a:cxn>
                  <a:cxn ang="0">
                    <a:pos x="101" y="75"/>
                  </a:cxn>
                  <a:cxn ang="0">
                    <a:pos x="83" y="29"/>
                  </a:cxn>
                  <a:cxn ang="0">
                    <a:pos x="68" y="9"/>
                  </a:cxn>
                  <a:cxn ang="0">
                    <a:pos x="73" y="37"/>
                  </a:cxn>
                  <a:cxn ang="0">
                    <a:pos x="90" y="79"/>
                  </a:cxn>
                  <a:cxn ang="0">
                    <a:pos x="33" y="104"/>
                  </a:cxn>
                  <a:cxn ang="0">
                    <a:pos x="45" y="99"/>
                  </a:cxn>
                  <a:cxn ang="0">
                    <a:pos x="33" y="72"/>
                  </a:cxn>
                  <a:cxn ang="0">
                    <a:pos x="13" y="38"/>
                  </a:cxn>
                  <a:cxn ang="0">
                    <a:pos x="3" y="46"/>
                  </a:cxn>
                  <a:cxn ang="0">
                    <a:pos x="20" y="76"/>
                  </a:cxn>
                  <a:cxn ang="0">
                    <a:pos x="33" y="104"/>
                  </a:cxn>
                  <a:cxn ang="0">
                    <a:pos x="200" y="148"/>
                  </a:cxn>
                  <a:cxn ang="0">
                    <a:pos x="120" y="223"/>
                  </a:cxn>
                  <a:cxn ang="0">
                    <a:pos x="61" y="237"/>
                  </a:cxn>
                  <a:cxn ang="0">
                    <a:pos x="28" y="229"/>
                  </a:cxn>
                  <a:cxn ang="0">
                    <a:pos x="23" y="230"/>
                  </a:cxn>
                  <a:cxn ang="0">
                    <a:pos x="27" y="238"/>
                  </a:cxn>
                  <a:cxn ang="0">
                    <a:pos x="37" y="244"/>
                  </a:cxn>
                  <a:cxn ang="0">
                    <a:pos x="72" y="247"/>
                  </a:cxn>
                  <a:cxn ang="0">
                    <a:pos x="138" y="227"/>
                  </a:cxn>
                  <a:cxn ang="0">
                    <a:pos x="211" y="147"/>
                  </a:cxn>
                  <a:cxn ang="0">
                    <a:pos x="200" y="148"/>
                  </a:cxn>
                </a:cxnLst>
                <a:rect l="0" t="0" r="r" b="b"/>
                <a:pathLst>
                  <a:path w="214" h="248">
                    <a:moveTo>
                      <a:pt x="90" y="79"/>
                    </a:moveTo>
                    <a:cubicBezTo>
                      <a:pt x="93" y="85"/>
                      <a:pt x="104" y="82"/>
                      <a:pt x="101" y="75"/>
                    </a:cubicBezTo>
                    <a:cubicBezTo>
                      <a:pt x="95" y="60"/>
                      <a:pt x="89" y="44"/>
                      <a:pt x="83" y="29"/>
                    </a:cubicBezTo>
                    <a:cubicBezTo>
                      <a:pt x="82" y="27"/>
                      <a:pt x="75" y="0"/>
                      <a:pt x="68" y="9"/>
                    </a:cubicBezTo>
                    <a:cubicBezTo>
                      <a:pt x="63" y="16"/>
                      <a:pt x="71" y="31"/>
                      <a:pt x="73" y="37"/>
                    </a:cubicBezTo>
                    <a:cubicBezTo>
                      <a:pt x="79" y="51"/>
                      <a:pt x="84" y="65"/>
                      <a:pt x="90" y="79"/>
                    </a:cubicBezTo>
                    <a:close/>
                    <a:moveTo>
                      <a:pt x="33" y="104"/>
                    </a:moveTo>
                    <a:cubicBezTo>
                      <a:pt x="36" y="113"/>
                      <a:pt x="50" y="107"/>
                      <a:pt x="45" y="99"/>
                    </a:cubicBezTo>
                    <a:cubicBezTo>
                      <a:pt x="40" y="91"/>
                      <a:pt x="38" y="80"/>
                      <a:pt x="33" y="72"/>
                    </a:cubicBezTo>
                    <a:cubicBezTo>
                      <a:pt x="28" y="61"/>
                      <a:pt x="22" y="46"/>
                      <a:pt x="13" y="38"/>
                    </a:cubicBezTo>
                    <a:cubicBezTo>
                      <a:pt x="7" y="33"/>
                      <a:pt x="0" y="40"/>
                      <a:pt x="3" y="46"/>
                    </a:cubicBezTo>
                    <a:cubicBezTo>
                      <a:pt x="9" y="56"/>
                      <a:pt x="14" y="66"/>
                      <a:pt x="20" y="76"/>
                    </a:cubicBezTo>
                    <a:cubicBezTo>
                      <a:pt x="24" y="84"/>
                      <a:pt x="31" y="95"/>
                      <a:pt x="33" y="104"/>
                    </a:cubicBezTo>
                    <a:close/>
                    <a:moveTo>
                      <a:pt x="200" y="148"/>
                    </a:moveTo>
                    <a:cubicBezTo>
                      <a:pt x="201" y="188"/>
                      <a:pt x="151" y="209"/>
                      <a:pt x="120" y="223"/>
                    </a:cubicBezTo>
                    <a:cubicBezTo>
                      <a:pt x="101" y="231"/>
                      <a:pt x="82" y="235"/>
                      <a:pt x="61" y="237"/>
                    </a:cubicBezTo>
                    <a:cubicBezTo>
                      <a:pt x="51" y="237"/>
                      <a:pt x="37" y="233"/>
                      <a:pt x="28" y="229"/>
                    </a:cubicBezTo>
                    <a:cubicBezTo>
                      <a:pt x="27" y="229"/>
                      <a:pt x="25" y="229"/>
                      <a:pt x="23" y="230"/>
                    </a:cubicBezTo>
                    <a:cubicBezTo>
                      <a:pt x="19" y="233"/>
                      <a:pt x="23" y="239"/>
                      <a:pt x="27" y="238"/>
                    </a:cubicBezTo>
                    <a:cubicBezTo>
                      <a:pt x="19" y="240"/>
                      <a:pt x="35" y="243"/>
                      <a:pt x="37" y="244"/>
                    </a:cubicBezTo>
                    <a:cubicBezTo>
                      <a:pt x="49" y="247"/>
                      <a:pt x="60" y="248"/>
                      <a:pt x="72" y="247"/>
                    </a:cubicBezTo>
                    <a:cubicBezTo>
                      <a:pt x="96" y="244"/>
                      <a:pt x="116" y="237"/>
                      <a:pt x="138" y="227"/>
                    </a:cubicBezTo>
                    <a:cubicBezTo>
                      <a:pt x="171" y="212"/>
                      <a:pt x="214" y="189"/>
                      <a:pt x="211" y="147"/>
                    </a:cubicBezTo>
                    <a:cubicBezTo>
                      <a:pt x="210" y="140"/>
                      <a:pt x="200" y="141"/>
                      <a:pt x="200" y="14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Freeform 680"/>
              <p:cNvSpPr>
                <a:spLocks/>
              </p:cNvSpPr>
              <p:nvPr/>
            </p:nvSpPr>
            <p:spPr bwMode="auto">
              <a:xfrm>
                <a:off x="3561739" y="2699597"/>
                <a:ext cx="535559" cy="519118"/>
              </a:xfrm>
              <a:custGeom>
                <a:avLst/>
                <a:gdLst/>
                <a:ahLst/>
                <a:cxnLst>
                  <a:cxn ang="0">
                    <a:pos x="23" y="151"/>
                  </a:cxn>
                  <a:cxn ang="0">
                    <a:pos x="152" y="213"/>
                  </a:cxn>
                  <a:cxn ang="0">
                    <a:pos x="174" y="229"/>
                  </a:cxn>
                  <a:cxn ang="0">
                    <a:pos x="178" y="202"/>
                  </a:cxn>
                  <a:cxn ang="0">
                    <a:pos x="240" y="132"/>
                  </a:cxn>
                  <a:cxn ang="0">
                    <a:pos x="210" y="72"/>
                  </a:cxn>
                  <a:cxn ang="0">
                    <a:pos x="170" y="19"/>
                  </a:cxn>
                  <a:cxn ang="0">
                    <a:pos x="73" y="13"/>
                  </a:cxn>
                  <a:cxn ang="0">
                    <a:pos x="23" y="151"/>
                  </a:cxn>
                </a:cxnLst>
                <a:rect l="0" t="0" r="r" b="b"/>
                <a:pathLst>
                  <a:path w="242" h="234">
                    <a:moveTo>
                      <a:pt x="23" y="151"/>
                    </a:moveTo>
                    <a:cubicBezTo>
                      <a:pt x="45" y="204"/>
                      <a:pt x="103" y="231"/>
                      <a:pt x="152" y="213"/>
                    </a:cubicBezTo>
                    <a:cubicBezTo>
                      <a:pt x="154" y="212"/>
                      <a:pt x="154" y="234"/>
                      <a:pt x="174" y="229"/>
                    </a:cubicBezTo>
                    <a:cubicBezTo>
                      <a:pt x="193" y="224"/>
                      <a:pt x="178" y="202"/>
                      <a:pt x="178" y="202"/>
                    </a:cubicBezTo>
                    <a:cubicBezTo>
                      <a:pt x="207" y="187"/>
                      <a:pt x="235" y="163"/>
                      <a:pt x="240" y="132"/>
                    </a:cubicBezTo>
                    <a:cubicBezTo>
                      <a:pt x="242" y="113"/>
                      <a:pt x="235" y="86"/>
                      <a:pt x="210" y="72"/>
                    </a:cubicBezTo>
                    <a:cubicBezTo>
                      <a:pt x="210" y="72"/>
                      <a:pt x="187" y="33"/>
                      <a:pt x="170" y="19"/>
                    </a:cubicBezTo>
                    <a:cubicBezTo>
                      <a:pt x="146" y="0"/>
                      <a:pt x="103" y="1"/>
                      <a:pt x="73" y="13"/>
                    </a:cubicBezTo>
                    <a:cubicBezTo>
                      <a:pt x="22" y="36"/>
                      <a:pt x="0" y="97"/>
                      <a:pt x="23" y="15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Freeform 681"/>
              <p:cNvSpPr>
                <a:spLocks/>
              </p:cNvSpPr>
              <p:nvPr/>
            </p:nvSpPr>
            <p:spPr bwMode="auto">
              <a:xfrm>
                <a:off x="3707992" y="2902561"/>
                <a:ext cx="32458" cy="39819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2" y="19"/>
                  </a:cxn>
                  <a:cxn ang="0">
                    <a:pos x="15" y="3"/>
                  </a:cxn>
                </a:cxnLst>
                <a:rect l="0" t="0" r="r" b="b"/>
                <a:pathLst>
                  <a:path w="15" h="19">
                    <a:moveTo>
                      <a:pt x="15" y="3"/>
                    </a:moveTo>
                    <a:cubicBezTo>
                      <a:pt x="7" y="0"/>
                      <a:pt x="0" y="9"/>
                      <a:pt x="2" y="19"/>
                    </a:cubicBezTo>
                    <a:cubicBezTo>
                      <a:pt x="2" y="11"/>
                      <a:pt x="8" y="3"/>
                      <a:pt x="15" y="3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Freeform 682"/>
              <p:cNvSpPr>
                <a:spLocks/>
              </p:cNvSpPr>
              <p:nvPr/>
            </p:nvSpPr>
            <p:spPr bwMode="auto">
              <a:xfrm>
                <a:off x="3936336" y="2792428"/>
                <a:ext cx="42786" cy="25071"/>
              </a:xfrm>
              <a:custGeom>
                <a:avLst/>
                <a:gdLst/>
                <a:ahLst/>
                <a:cxnLst>
                  <a:cxn ang="0">
                    <a:pos x="20" y="11"/>
                  </a:cxn>
                  <a:cxn ang="0">
                    <a:pos x="0" y="10"/>
                  </a:cxn>
                  <a:cxn ang="0">
                    <a:pos x="20" y="11"/>
                  </a:cxn>
                </a:cxnLst>
                <a:rect l="0" t="0" r="r" b="b"/>
                <a:pathLst>
                  <a:path w="20" h="11">
                    <a:moveTo>
                      <a:pt x="20" y="11"/>
                    </a:moveTo>
                    <a:cubicBezTo>
                      <a:pt x="10" y="0"/>
                      <a:pt x="1" y="2"/>
                      <a:pt x="0" y="10"/>
                    </a:cubicBezTo>
                    <a:cubicBezTo>
                      <a:pt x="3" y="3"/>
                      <a:pt x="14" y="6"/>
                      <a:pt x="20" y="11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683"/>
              <p:cNvSpPr>
                <a:spLocks/>
              </p:cNvSpPr>
              <p:nvPr/>
            </p:nvSpPr>
            <p:spPr bwMode="auto">
              <a:xfrm>
                <a:off x="3884232" y="2933262"/>
                <a:ext cx="54589" cy="36869"/>
              </a:xfrm>
              <a:custGeom>
                <a:avLst/>
                <a:gdLst/>
                <a:ahLst/>
                <a:cxnLst>
                  <a:cxn ang="0">
                    <a:pos x="3" y="17"/>
                  </a:cxn>
                  <a:cxn ang="0">
                    <a:pos x="21" y="13"/>
                  </a:cxn>
                  <a:cxn ang="0">
                    <a:pos x="3" y="17"/>
                  </a:cxn>
                </a:cxnLst>
                <a:rect l="0" t="0" r="r" b="b"/>
                <a:pathLst>
                  <a:path w="26" h="17">
                    <a:moveTo>
                      <a:pt x="3" y="17"/>
                    </a:moveTo>
                    <a:cubicBezTo>
                      <a:pt x="6" y="10"/>
                      <a:pt x="17" y="3"/>
                      <a:pt x="21" y="13"/>
                    </a:cubicBezTo>
                    <a:cubicBezTo>
                      <a:pt x="26" y="0"/>
                      <a:pt x="0" y="5"/>
                      <a:pt x="3" y="17"/>
                    </a:cubicBezTo>
                    <a:close/>
                  </a:path>
                </a:pathLst>
              </a:custGeom>
              <a:solidFill>
                <a:srgbClr val="FDC5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Freeform 684"/>
              <p:cNvSpPr>
                <a:spLocks/>
              </p:cNvSpPr>
              <p:nvPr/>
            </p:nvSpPr>
            <p:spPr bwMode="auto">
              <a:xfrm>
                <a:off x="3852064" y="3029125"/>
                <a:ext cx="116554" cy="87011"/>
              </a:xfrm>
              <a:custGeom>
                <a:avLst/>
                <a:gdLst/>
                <a:ahLst/>
                <a:cxnLst>
                  <a:cxn ang="0">
                    <a:pos x="19" y="35"/>
                  </a:cxn>
                  <a:cxn ang="0">
                    <a:pos x="31" y="25"/>
                  </a:cxn>
                  <a:cxn ang="0">
                    <a:pos x="47" y="0"/>
                  </a:cxn>
                  <a:cxn ang="0">
                    <a:pos x="0" y="2"/>
                  </a:cxn>
                  <a:cxn ang="0">
                    <a:pos x="19" y="35"/>
                  </a:cxn>
                </a:cxnLst>
                <a:rect l="0" t="0" r="r" b="b"/>
                <a:pathLst>
                  <a:path w="53" h="38">
                    <a:moveTo>
                      <a:pt x="19" y="35"/>
                    </a:moveTo>
                    <a:cubicBezTo>
                      <a:pt x="29" y="38"/>
                      <a:pt x="27" y="26"/>
                      <a:pt x="31" y="25"/>
                    </a:cubicBezTo>
                    <a:cubicBezTo>
                      <a:pt x="42" y="22"/>
                      <a:pt x="51" y="13"/>
                      <a:pt x="47" y="0"/>
                    </a:cubicBezTo>
                    <a:cubicBezTo>
                      <a:pt x="53" y="21"/>
                      <a:pt x="10" y="29"/>
                      <a:pt x="0" y="2"/>
                    </a:cubicBezTo>
                    <a:cubicBezTo>
                      <a:pt x="1" y="11"/>
                      <a:pt x="13" y="33"/>
                      <a:pt x="19" y="35"/>
                    </a:cubicBezTo>
                    <a:close/>
                  </a:path>
                </a:pathLst>
              </a:custGeom>
              <a:solidFill>
                <a:srgbClr val="FA8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Freeform 685"/>
              <p:cNvSpPr>
                <a:spLocks/>
              </p:cNvSpPr>
              <p:nvPr/>
            </p:nvSpPr>
            <p:spPr bwMode="auto">
              <a:xfrm>
                <a:off x="3722987" y="3012204"/>
                <a:ext cx="64916" cy="64890"/>
              </a:xfrm>
              <a:custGeom>
                <a:avLst/>
                <a:gdLst/>
                <a:ahLst/>
                <a:cxnLst>
                  <a:cxn ang="0">
                    <a:pos x="11" y="29"/>
                  </a:cxn>
                  <a:cxn ang="0">
                    <a:pos x="29" y="9"/>
                  </a:cxn>
                  <a:cxn ang="0">
                    <a:pos x="7" y="6"/>
                  </a:cxn>
                  <a:cxn ang="0">
                    <a:pos x="11" y="29"/>
                  </a:cxn>
                </a:cxnLst>
                <a:rect l="0" t="0" r="r" b="b"/>
                <a:pathLst>
                  <a:path w="29" h="29">
                    <a:moveTo>
                      <a:pt x="11" y="29"/>
                    </a:moveTo>
                    <a:cubicBezTo>
                      <a:pt x="21" y="24"/>
                      <a:pt x="29" y="18"/>
                      <a:pt x="29" y="9"/>
                    </a:cubicBezTo>
                    <a:cubicBezTo>
                      <a:pt x="24" y="1"/>
                      <a:pt x="17" y="0"/>
                      <a:pt x="7" y="6"/>
                    </a:cubicBezTo>
                    <a:cubicBezTo>
                      <a:pt x="0" y="13"/>
                      <a:pt x="2" y="23"/>
                      <a:pt x="11" y="29"/>
                    </a:cubicBezTo>
                    <a:close/>
                  </a:path>
                </a:pathLst>
              </a:custGeom>
              <a:solidFill>
                <a:srgbClr val="FCA0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Freeform 686"/>
              <p:cNvSpPr>
                <a:spLocks/>
              </p:cNvSpPr>
              <p:nvPr/>
            </p:nvSpPr>
            <p:spPr bwMode="auto">
              <a:xfrm>
                <a:off x="4015333" y="2907499"/>
                <a:ext cx="67867" cy="61940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15" y="2"/>
                  </a:cxn>
                  <a:cxn ang="0">
                    <a:pos x="1" y="7"/>
                  </a:cxn>
                </a:cxnLst>
                <a:rect l="0" t="0" r="r" b="b"/>
                <a:pathLst>
                  <a:path w="31" h="28">
                    <a:moveTo>
                      <a:pt x="1" y="7"/>
                    </a:moveTo>
                    <a:cubicBezTo>
                      <a:pt x="0" y="28"/>
                      <a:pt x="31" y="11"/>
                      <a:pt x="15" y="2"/>
                    </a:cubicBezTo>
                    <a:cubicBezTo>
                      <a:pt x="11" y="0"/>
                      <a:pt x="5" y="4"/>
                      <a:pt x="1" y="7"/>
                    </a:cubicBezTo>
                    <a:close/>
                  </a:path>
                </a:pathLst>
              </a:custGeom>
              <a:solidFill>
                <a:srgbClr val="FC9E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Freeform 687"/>
              <p:cNvSpPr>
                <a:spLocks/>
              </p:cNvSpPr>
              <p:nvPr/>
            </p:nvSpPr>
            <p:spPr bwMode="auto">
              <a:xfrm>
                <a:off x="3961475" y="2859132"/>
                <a:ext cx="45737" cy="56041"/>
              </a:xfrm>
              <a:custGeom>
                <a:avLst/>
                <a:gdLst/>
                <a:ahLst/>
                <a:cxnLst>
                  <a:cxn ang="0">
                    <a:pos x="3" y="20"/>
                  </a:cxn>
                  <a:cxn ang="0">
                    <a:pos x="20" y="11"/>
                  </a:cxn>
                  <a:cxn ang="0">
                    <a:pos x="7" y="2"/>
                  </a:cxn>
                  <a:cxn ang="0">
                    <a:pos x="3" y="20"/>
                  </a:cxn>
                </a:cxnLst>
                <a:rect l="0" t="0" r="r" b="b"/>
                <a:pathLst>
                  <a:path w="21" h="25">
                    <a:moveTo>
                      <a:pt x="3" y="20"/>
                    </a:moveTo>
                    <a:cubicBezTo>
                      <a:pt x="5" y="25"/>
                      <a:pt x="19" y="16"/>
                      <a:pt x="20" y="11"/>
                    </a:cubicBezTo>
                    <a:cubicBezTo>
                      <a:pt x="21" y="4"/>
                      <a:pt x="12" y="0"/>
                      <a:pt x="7" y="2"/>
                    </a:cubicBezTo>
                    <a:cubicBezTo>
                      <a:pt x="0" y="5"/>
                      <a:pt x="0" y="15"/>
                      <a:pt x="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Freeform 688"/>
              <p:cNvSpPr>
                <a:spLocks/>
              </p:cNvSpPr>
              <p:nvPr/>
            </p:nvSpPr>
            <p:spPr bwMode="auto">
              <a:xfrm>
                <a:off x="3963317" y="2867816"/>
                <a:ext cx="32458" cy="42769"/>
              </a:xfrm>
              <a:custGeom>
                <a:avLst/>
                <a:gdLst/>
                <a:ahLst/>
                <a:cxnLst>
                  <a:cxn ang="0">
                    <a:pos x="15" y="9"/>
                  </a:cxn>
                  <a:cxn ang="0">
                    <a:pos x="2" y="5"/>
                  </a:cxn>
                  <a:cxn ang="0">
                    <a:pos x="1" y="11"/>
                  </a:cxn>
                  <a:cxn ang="0">
                    <a:pos x="15" y="9"/>
                  </a:cxn>
                </a:cxnLst>
                <a:rect l="0" t="0" r="r" b="b"/>
                <a:pathLst>
                  <a:path w="15" h="19">
                    <a:moveTo>
                      <a:pt x="15" y="9"/>
                    </a:moveTo>
                    <a:cubicBezTo>
                      <a:pt x="13" y="2"/>
                      <a:pt x="6" y="0"/>
                      <a:pt x="2" y="5"/>
                    </a:cubicBezTo>
                    <a:cubicBezTo>
                      <a:pt x="0" y="7"/>
                      <a:pt x="1" y="11"/>
                      <a:pt x="1" y="11"/>
                    </a:cubicBezTo>
                    <a:cubicBezTo>
                      <a:pt x="1" y="19"/>
                      <a:pt x="12" y="14"/>
                      <a:pt x="15" y="9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Freeform 689"/>
              <p:cNvSpPr>
                <a:spLocks/>
              </p:cNvSpPr>
              <p:nvPr/>
            </p:nvSpPr>
            <p:spPr bwMode="auto">
              <a:xfrm>
                <a:off x="3967220" y="2874173"/>
                <a:ext cx="20655" cy="26546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9" y="6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cubicBezTo>
                      <a:pt x="8" y="1"/>
                      <a:pt x="4" y="0"/>
                      <a:pt x="1" y="3"/>
                    </a:cubicBezTo>
                    <a:cubicBezTo>
                      <a:pt x="0" y="4"/>
                      <a:pt x="0" y="7"/>
                      <a:pt x="0" y="7"/>
                    </a:cubicBezTo>
                    <a:cubicBezTo>
                      <a:pt x="1" y="11"/>
                      <a:pt x="7" y="8"/>
                      <a:pt x="9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Freeform 690"/>
              <p:cNvSpPr>
                <a:spLocks/>
              </p:cNvSpPr>
              <p:nvPr/>
            </p:nvSpPr>
            <p:spPr bwMode="auto">
              <a:xfrm>
                <a:off x="3965628" y="2875353"/>
                <a:ext cx="13279" cy="13273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4" y="6"/>
                  </a:cxn>
                  <a:cxn ang="0">
                    <a:pos x="5" y="2"/>
                  </a:cxn>
                  <a:cxn ang="0">
                    <a:pos x="2" y="1"/>
                  </a:cxn>
                  <a:cxn ang="0">
                    <a:pos x="1" y="4"/>
                  </a:cxn>
                </a:cxnLst>
                <a:rect l="0" t="0" r="r" b="b"/>
                <a:pathLst>
                  <a:path w="6" h="6">
                    <a:moveTo>
                      <a:pt x="1" y="4"/>
                    </a:moveTo>
                    <a:cubicBezTo>
                      <a:pt x="1" y="5"/>
                      <a:pt x="3" y="6"/>
                      <a:pt x="4" y="6"/>
                    </a:cubicBezTo>
                    <a:cubicBezTo>
                      <a:pt x="5" y="5"/>
                      <a:pt x="6" y="4"/>
                      <a:pt x="5" y="2"/>
                    </a:cubicBezTo>
                    <a:cubicBezTo>
                      <a:pt x="5" y="1"/>
                      <a:pt x="3" y="0"/>
                      <a:pt x="2" y="1"/>
                    </a:cubicBezTo>
                    <a:cubicBezTo>
                      <a:pt x="1" y="1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691"/>
              <p:cNvSpPr>
                <a:spLocks/>
              </p:cNvSpPr>
              <p:nvPr/>
            </p:nvSpPr>
            <p:spPr bwMode="auto">
              <a:xfrm>
                <a:off x="3726099" y="2958041"/>
                <a:ext cx="61965" cy="48668"/>
              </a:xfrm>
              <a:custGeom>
                <a:avLst/>
                <a:gdLst/>
                <a:ahLst/>
                <a:cxnLst>
                  <a:cxn ang="0">
                    <a:pos x="10" y="19"/>
                  </a:cxn>
                  <a:cxn ang="0">
                    <a:pos x="27" y="10"/>
                  </a:cxn>
                  <a:cxn ang="0">
                    <a:pos x="14" y="2"/>
                  </a:cxn>
                  <a:cxn ang="0">
                    <a:pos x="10" y="19"/>
                  </a:cxn>
                </a:cxnLst>
                <a:rect l="0" t="0" r="r" b="b"/>
                <a:pathLst>
                  <a:path w="28" h="23">
                    <a:moveTo>
                      <a:pt x="10" y="19"/>
                    </a:moveTo>
                    <a:cubicBezTo>
                      <a:pt x="14" y="23"/>
                      <a:pt x="26" y="15"/>
                      <a:pt x="27" y="10"/>
                    </a:cubicBezTo>
                    <a:cubicBezTo>
                      <a:pt x="28" y="4"/>
                      <a:pt x="20" y="0"/>
                      <a:pt x="14" y="2"/>
                    </a:cubicBezTo>
                    <a:cubicBezTo>
                      <a:pt x="0" y="6"/>
                      <a:pt x="7" y="16"/>
                      <a:pt x="10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Freeform 692"/>
              <p:cNvSpPr>
                <a:spLocks/>
              </p:cNvSpPr>
              <p:nvPr/>
            </p:nvSpPr>
            <p:spPr bwMode="auto">
              <a:xfrm>
                <a:off x="3749381" y="2970618"/>
                <a:ext cx="45736" cy="39818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3" y="4"/>
                  </a:cxn>
                  <a:cxn ang="0">
                    <a:pos x="3" y="11"/>
                  </a:cxn>
                  <a:cxn ang="0">
                    <a:pos x="15" y="5"/>
                  </a:cxn>
                </a:cxnLst>
                <a:rect l="0" t="0" r="r" b="b"/>
                <a:pathLst>
                  <a:path w="20" h="18">
                    <a:moveTo>
                      <a:pt x="15" y="5"/>
                    </a:moveTo>
                    <a:cubicBezTo>
                      <a:pt x="13" y="1"/>
                      <a:pt x="7" y="0"/>
                      <a:pt x="3" y="4"/>
                    </a:cubicBezTo>
                    <a:cubicBezTo>
                      <a:pt x="3" y="5"/>
                      <a:pt x="0" y="7"/>
                      <a:pt x="3" y="11"/>
                    </a:cubicBezTo>
                    <a:cubicBezTo>
                      <a:pt x="4" y="18"/>
                      <a:pt x="20" y="12"/>
                      <a:pt x="15" y="5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Freeform 693"/>
              <p:cNvSpPr>
                <a:spLocks/>
              </p:cNvSpPr>
              <p:nvPr/>
            </p:nvSpPr>
            <p:spPr bwMode="auto">
              <a:xfrm>
                <a:off x="3751679" y="2978933"/>
                <a:ext cx="22130" cy="20647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1" y="2"/>
                  </a:cxn>
                  <a:cxn ang="0">
                    <a:pos x="1" y="6"/>
                  </a:cxn>
                  <a:cxn ang="0">
                    <a:pos x="7" y="3"/>
                  </a:cxn>
                </a:cxnLst>
                <a:rect l="0" t="0" r="r" b="b"/>
                <a:pathLst>
                  <a:path w="10" h="9">
                    <a:moveTo>
                      <a:pt x="7" y="3"/>
                    </a:moveTo>
                    <a:cubicBezTo>
                      <a:pt x="6" y="1"/>
                      <a:pt x="3" y="0"/>
                      <a:pt x="1" y="2"/>
                    </a:cubicBezTo>
                    <a:cubicBezTo>
                      <a:pt x="1" y="3"/>
                      <a:pt x="0" y="4"/>
                      <a:pt x="1" y="6"/>
                    </a:cubicBezTo>
                    <a:cubicBezTo>
                      <a:pt x="2" y="9"/>
                      <a:pt x="10" y="6"/>
                      <a:pt x="7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Freeform 694"/>
              <p:cNvSpPr>
                <a:spLocks/>
              </p:cNvSpPr>
              <p:nvPr/>
            </p:nvSpPr>
            <p:spPr bwMode="auto">
              <a:xfrm>
                <a:off x="3745454" y="2978550"/>
                <a:ext cx="13279" cy="1032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4" y="4"/>
                  </a:cxn>
                  <a:cxn ang="0">
                    <a:pos x="6" y="1"/>
                  </a:cxn>
                  <a:cxn ang="0">
                    <a:pos x="2" y="1"/>
                  </a:cxn>
                  <a:cxn ang="0">
                    <a:pos x="1" y="3"/>
                  </a:cxn>
                </a:cxnLst>
                <a:rect l="0" t="0" r="r" b="b"/>
                <a:pathLst>
                  <a:path w="6" h="5">
                    <a:moveTo>
                      <a:pt x="1" y="3"/>
                    </a:moveTo>
                    <a:cubicBezTo>
                      <a:pt x="1" y="4"/>
                      <a:pt x="3" y="5"/>
                      <a:pt x="4" y="4"/>
                    </a:cubicBezTo>
                    <a:cubicBezTo>
                      <a:pt x="5" y="3"/>
                      <a:pt x="6" y="2"/>
                      <a:pt x="6" y="1"/>
                    </a:cubicBezTo>
                    <a:cubicBezTo>
                      <a:pt x="5" y="0"/>
                      <a:pt x="4" y="0"/>
                      <a:pt x="2" y="1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Freeform 695"/>
              <p:cNvSpPr>
                <a:spLocks/>
              </p:cNvSpPr>
              <p:nvPr/>
            </p:nvSpPr>
            <p:spPr bwMode="auto">
              <a:xfrm>
                <a:off x="3524053" y="2610982"/>
                <a:ext cx="629982" cy="573684"/>
              </a:xfrm>
              <a:custGeom>
                <a:avLst/>
                <a:gdLst/>
                <a:ahLst/>
                <a:cxnLst>
                  <a:cxn ang="0">
                    <a:pos x="33" y="249"/>
                  </a:cxn>
                  <a:cxn ang="0">
                    <a:pos x="27" y="255"/>
                  </a:cxn>
                  <a:cxn ang="0">
                    <a:pos x="15" y="241"/>
                  </a:cxn>
                  <a:cxn ang="0">
                    <a:pos x="5" y="199"/>
                  </a:cxn>
                  <a:cxn ang="0">
                    <a:pos x="2" y="159"/>
                  </a:cxn>
                  <a:cxn ang="0">
                    <a:pos x="10" y="103"/>
                  </a:cxn>
                  <a:cxn ang="0">
                    <a:pos x="48" y="49"/>
                  </a:cxn>
                  <a:cxn ang="0">
                    <a:pos x="163" y="9"/>
                  </a:cxn>
                  <a:cxn ang="0">
                    <a:pos x="173" y="32"/>
                  </a:cxn>
                  <a:cxn ang="0">
                    <a:pos x="228" y="79"/>
                  </a:cxn>
                  <a:cxn ang="0">
                    <a:pos x="256" y="103"/>
                  </a:cxn>
                  <a:cxn ang="0">
                    <a:pos x="271" y="105"/>
                  </a:cxn>
                  <a:cxn ang="0">
                    <a:pos x="279" y="108"/>
                  </a:cxn>
                  <a:cxn ang="0">
                    <a:pos x="284" y="119"/>
                  </a:cxn>
                  <a:cxn ang="0">
                    <a:pos x="268" y="131"/>
                  </a:cxn>
                  <a:cxn ang="0">
                    <a:pos x="264" y="135"/>
                  </a:cxn>
                  <a:cxn ang="0">
                    <a:pos x="240" y="116"/>
                  </a:cxn>
                  <a:cxn ang="0">
                    <a:pos x="225" y="101"/>
                  </a:cxn>
                  <a:cxn ang="0">
                    <a:pos x="197" y="82"/>
                  </a:cxn>
                  <a:cxn ang="0">
                    <a:pos x="191" y="84"/>
                  </a:cxn>
                  <a:cxn ang="0">
                    <a:pos x="106" y="60"/>
                  </a:cxn>
                  <a:cxn ang="0">
                    <a:pos x="163" y="108"/>
                  </a:cxn>
                  <a:cxn ang="0">
                    <a:pos x="117" y="76"/>
                  </a:cxn>
                  <a:cxn ang="0">
                    <a:pos x="101" y="90"/>
                  </a:cxn>
                  <a:cxn ang="0">
                    <a:pos x="128" y="127"/>
                  </a:cxn>
                  <a:cxn ang="0">
                    <a:pos x="95" y="95"/>
                  </a:cxn>
                  <a:cxn ang="0">
                    <a:pos x="70" y="84"/>
                  </a:cxn>
                  <a:cxn ang="0">
                    <a:pos x="67" y="162"/>
                  </a:cxn>
                  <a:cxn ang="0">
                    <a:pos x="91" y="240"/>
                  </a:cxn>
                  <a:cxn ang="0">
                    <a:pos x="71" y="204"/>
                  </a:cxn>
                  <a:cxn ang="0">
                    <a:pos x="53" y="172"/>
                  </a:cxn>
                  <a:cxn ang="0">
                    <a:pos x="68" y="248"/>
                  </a:cxn>
                  <a:cxn ang="0">
                    <a:pos x="56" y="248"/>
                  </a:cxn>
                  <a:cxn ang="0">
                    <a:pos x="39" y="249"/>
                  </a:cxn>
                </a:cxnLst>
                <a:rect l="0" t="0" r="r" b="b"/>
                <a:pathLst>
                  <a:path w="285" h="258">
                    <a:moveTo>
                      <a:pt x="39" y="249"/>
                    </a:moveTo>
                    <a:cubicBezTo>
                      <a:pt x="37" y="250"/>
                      <a:pt x="35" y="249"/>
                      <a:pt x="33" y="249"/>
                    </a:cubicBezTo>
                    <a:cubicBezTo>
                      <a:pt x="32" y="250"/>
                      <a:pt x="32" y="251"/>
                      <a:pt x="31" y="252"/>
                    </a:cubicBezTo>
                    <a:cubicBezTo>
                      <a:pt x="30" y="253"/>
                      <a:pt x="29" y="255"/>
                      <a:pt x="27" y="255"/>
                    </a:cubicBezTo>
                    <a:cubicBezTo>
                      <a:pt x="13" y="258"/>
                      <a:pt x="2" y="240"/>
                      <a:pt x="3" y="226"/>
                    </a:cubicBezTo>
                    <a:cubicBezTo>
                      <a:pt x="5" y="232"/>
                      <a:pt x="12" y="239"/>
                      <a:pt x="15" y="241"/>
                    </a:cubicBezTo>
                    <a:cubicBezTo>
                      <a:pt x="19" y="242"/>
                      <a:pt x="22" y="239"/>
                      <a:pt x="22" y="236"/>
                    </a:cubicBezTo>
                    <a:cubicBezTo>
                      <a:pt x="20" y="222"/>
                      <a:pt x="12" y="211"/>
                      <a:pt x="5" y="199"/>
                    </a:cubicBezTo>
                    <a:cubicBezTo>
                      <a:pt x="5" y="197"/>
                      <a:pt x="5" y="196"/>
                      <a:pt x="4" y="194"/>
                    </a:cubicBezTo>
                    <a:cubicBezTo>
                      <a:pt x="2" y="182"/>
                      <a:pt x="1" y="170"/>
                      <a:pt x="2" y="159"/>
                    </a:cubicBezTo>
                    <a:cubicBezTo>
                      <a:pt x="3" y="146"/>
                      <a:pt x="0" y="130"/>
                      <a:pt x="4" y="119"/>
                    </a:cubicBezTo>
                    <a:cubicBezTo>
                      <a:pt x="5" y="113"/>
                      <a:pt x="9" y="108"/>
                      <a:pt x="10" y="103"/>
                    </a:cubicBezTo>
                    <a:cubicBezTo>
                      <a:pt x="12" y="98"/>
                      <a:pt x="13" y="91"/>
                      <a:pt x="15" y="87"/>
                    </a:cubicBezTo>
                    <a:cubicBezTo>
                      <a:pt x="22" y="72"/>
                      <a:pt x="35" y="59"/>
                      <a:pt x="48" y="49"/>
                    </a:cubicBezTo>
                    <a:cubicBezTo>
                      <a:pt x="56" y="44"/>
                      <a:pt x="63" y="39"/>
                      <a:pt x="70" y="38"/>
                    </a:cubicBezTo>
                    <a:cubicBezTo>
                      <a:pt x="90" y="14"/>
                      <a:pt x="138" y="0"/>
                      <a:pt x="163" y="9"/>
                    </a:cubicBezTo>
                    <a:cubicBezTo>
                      <a:pt x="144" y="12"/>
                      <a:pt x="114" y="10"/>
                      <a:pt x="95" y="27"/>
                    </a:cubicBezTo>
                    <a:cubicBezTo>
                      <a:pt x="125" y="18"/>
                      <a:pt x="152" y="22"/>
                      <a:pt x="173" y="32"/>
                    </a:cubicBezTo>
                    <a:cubicBezTo>
                      <a:pt x="185" y="38"/>
                      <a:pt x="210" y="52"/>
                      <a:pt x="217" y="66"/>
                    </a:cubicBezTo>
                    <a:cubicBezTo>
                      <a:pt x="220" y="72"/>
                      <a:pt x="223" y="74"/>
                      <a:pt x="228" y="79"/>
                    </a:cubicBezTo>
                    <a:cubicBezTo>
                      <a:pt x="233" y="84"/>
                      <a:pt x="238" y="92"/>
                      <a:pt x="245" y="96"/>
                    </a:cubicBezTo>
                    <a:cubicBezTo>
                      <a:pt x="249" y="99"/>
                      <a:pt x="252" y="101"/>
                      <a:pt x="256" y="103"/>
                    </a:cubicBezTo>
                    <a:cubicBezTo>
                      <a:pt x="256" y="103"/>
                      <a:pt x="259" y="104"/>
                      <a:pt x="261" y="106"/>
                    </a:cubicBezTo>
                    <a:cubicBezTo>
                      <a:pt x="266" y="108"/>
                      <a:pt x="268" y="108"/>
                      <a:pt x="271" y="105"/>
                    </a:cubicBezTo>
                    <a:cubicBezTo>
                      <a:pt x="273" y="100"/>
                      <a:pt x="268" y="97"/>
                      <a:pt x="266" y="95"/>
                    </a:cubicBezTo>
                    <a:cubicBezTo>
                      <a:pt x="275" y="99"/>
                      <a:pt x="279" y="101"/>
                      <a:pt x="279" y="108"/>
                    </a:cubicBezTo>
                    <a:cubicBezTo>
                      <a:pt x="279" y="110"/>
                      <a:pt x="280" y="111"/>
                      <a:pt x="281" y="112"/>
                    </a:cubicBezTo>
                    <a:cubicBezTo>
                      <a:pt x="280" y="116"/>
                      <a:pt x="285" y="116"/>
                      <a:pt x="284" y="119"/>
                    </a:cubicBezTo>
                    <a:cubicBezTo>
                      <a:pt x="282" y="122"/>
                      <a:pt x="278" y="120"/>
                      <a:pt x="274" y="122"/>
                    </a:cubicBezTo>
                    <a:cubicBezTo>
                      <a:pt x="272" y="125"/>
                      <a:pt x="274" y="129"/>
                      <a:pt x="268" y="131"/>
                    </a:cubicBezTo>
                    <a:cubicBezTo>
                      <a:pt x="269" y="134"/>
                      <a:pt x="271" y="133"/>
                      <a:pt x="270" y="135"/>
                    </a:cubicBezTo>
                    <a:cubicBezTo>
                      <a:pt x="267" y="137"/>
                      <a:pt x="267" y="133"/>
                      <a:pt x="264" y="135"/>
                    </a:cubicBezTo>
                    <a:cubicBezTo>
                      <a:pt x="264" y="137"/>
                      <a:pt x="265" y="139"/>
                      <a:pt x="262" y="140"/>
                    </a:cubicBezTo>
                    <a:cubicBezTo>
                      <a:pt x="252" y="136"/>
                      <a:pt x="249" y="124"/>
                      <a:pt x="240" y="116"/>
                    </a:cubicBezTo>
                    <a:cubicBezTo>
                      <a:pt x="237" y="113"/>
                      <a:pt x="232" y="111"/>
                      <a:pt x="229" y="108"/>
                    </a:cubicBezTo>
                    <a:cubicBezTo>
                      <a:pt x="227" y="106"/>
                      <a:pt x="226" y="103"/>
                      <a:pt x="225" y="101"/>
                    </a:cubicBezTo>
                    <a:cubicBezTo>
                      <a:pt x="218" y="91"/>
                      <a:pt x="212" y="81"/>
                      <a:pt x="203" y="75"/>
                    </a:cubicBezTo>
                    <a:cubicBezTo>
                      <a:pt x="199" y="77"/>
                      <a:pt x="199" y="79"/>
                      <a:pt x="197" y="82"/>
                    </a:cubicBezTo>
                    <a:cubicBezTo>
                      <a:pt x="193" y="82"/>
                      <a:pt x="186" y="72"/>
                      <a:pt x="181" y="70"/>
                    </a:cubicBezTo>
                    <a:cubicBezTo>
                      <a:pt x="182" y="72"/>
                      <a:pt x="192" y="82"/>
                      <a:pt x="191" y="84"/>
                    </a:cubicBezTo>
                    <a:cubicBezTo>
                      <a:pt x="187" y="88"/>
                      <a:pt x="183" y="93"/>
                      <a:pt x="176" y="94"/>
                    </a:cubicBezTo>
                    <a:cubicBezTo>
                      <a:pt x="155" y="78"/>
                      <a:pt x="133" y="62"/>
                      <a:pt x="106" y="60"/>
                    </a:cubicBezTo>
                    <a:cubicBezTo>
                      <a:pt x="121" y="69"/>
                      <a:pt x="138" y="80"/>
                      <a:pt x="152" y="93"/>
                    </a:cubicBezTo>
                    <a:cubicBezTo>
                      <a:pt x="157" y="96"/>
                      <a:pt x="166" y="101"/>
                      <a:pt x="163" y="108"/>
                    </a:cubicBezTo>
                    <a:cubicBezTo>
                      <a:pt x="157" y="111"/>
                      <a:pt x="156" y="105"/>
                      <a:pt x="153" y="103"/>
                    </a:cubicBezTo>
                    <a:cubicBezTo>
                      <a:pt x="143" y="93"/>
                      <a:pt x="130" y="83"/>
                      <a:pt x="117" y="76"/>
                    </a:cubicBezTo>
                    <a:cubicBezTo>
                      <a:pt x="105" y="69"/>
                      <a:pt x="92" y="60"/>
                      <a:pt x="77" y="60"/>
                    </a:cubicBezTo>
                    <a:cubicBezTo>
                      <a:pt x="85" y="70"/>
                      <a:pt x="93" y="80"/>
                      <a:pt x="101" y="90"/>
                    </a:cubicBezTo>
                    <a:cubicBezTo>
                      <a:pt x="110" y="99"/>
                      <a:pt x="121" y="108"/>
                      <a:pt x="126" y="119"/>
                    </a:cubicBezTo>
                    <a:cubicBezTo>
                      <a:pt x="127" y="121"/>
                      <a:pt x="129" y="125"/>
                      <a:pt x="128" y="127"/>
                    </a:cubicBezTo>
                    <a:cubicBezTo>
                      <a:pt x="122" y="131"/>
                      <a:pt x="121" y="124"/>
                      <a:pt x="118" y="121"/>
                    </a:cubicBezTo>
                    <a:cubicBezTo>
                      <a:pt x="112" y="113"/>
                      <a:pt x="103" y="104"/>
                      <a:pt x="95" y="95"/>
                    </a:cubicBezTo>
                    <a:cubicBezTo>
                      <a:pt x="87" y="86"/>
                      <a:pt x="81" y="75"/>
                      <a:pt x="73" y="67"/>
                    </a:cubicBezTo>
                    <a:cubicBezTo>
                      <a:pt x="70" y="72"/>
                      <a:pt x="70" y="78"/>
                      <a:pt x="70" y="84"/>
                    </a:cubicBezTo>
                    <a:cubicBezTo>
                      <a:pt x="79" y="96"/>
                      <a:pt x="93" y="150"/>
                      <a:pt x="87" y="155"/>
                    </a:cubicBezTo>
                    <a:cubicBezTo>
                      <a:pt x="84" y="158"/>
                      <a:pt x="74" y="158"/>
                      <a:pt x="67" y="162"/>
                    </a:cubicBezTo>
                    <a:cubicBezTo>
                      <a:pt x="68" y="178"/>
                      <a:pt x="77" y="199"/>
                      <a:pt x="85" y="216"/>
                    </a:cubicBezTo>
                    <a:cubicBezTo>
                      <a:pt x="89" y="223"/>
                      <a:pt x="96" y="234"/>
                      <a:pt x="91" y="240"/>
                    </a:cubicBezTo>
                    <a:cubicBezTo>
                      <a:pt x="87" y="239"/>
                      <a:pt x="85" y="233"/>
                      <a:pt x="83" y="229"/>
                    </a:cubicBezTo>
                    <a:cubicBezTo>
                      <a:pt x="79" y="220"/>
                      <a:pt x="75" y="212"/>
                      <a:pt x="71" y="204"/>
                    </a:cubicBezTo>
                    <a:cubicBezTo>
                      <a:pt x="64" y="191"/>
                      <a:pt x="61" y="178"/>
                      <a:pt x="58" y="167"/>
                    </a:cubicBezTo>
                    <a:cubicBezTo>
                      <a:pt x="56" y="169"/>
                      <a:pt x="54" y="170"/>
                      <a:pt x="53" y="172"/>
                    </a:cubicBezTo>
                    <a:cubicBezTo>
                      <a:pt x="57" y="193"/>
                      <a:pt x="70" y="218"/>
                      <a:pt x="75" y="239"/>
                    </a:cubicBezTo>
                    <a:cubicBezTo>
                      <a:pt x="72" y="242"/>
                      <a:pt x="72" y="246"/>
                      <a:pt x="68" y="248"/>
                    </a:cubicBezTo>
                    <a:cubicBezTo>
                      <a:pt x="64" y="249"/>
                      <a:pt x="64" y="244"/>
                      <a:pt x="61" y="243"/>
                    </a:cubicBezTo>
                    <a:cubicBezTo>
                      <a:pt x="59" y="244"/>
                      <a:pt x="59" y="247"/>
                      <a:pt x="56" y="248"/>
                    </a:cubicBezTo>
                    <a:cubicBezTo>
                      <a:pt x="52" y="248"/>
                      <a:pt x="51" y="243"/>
                      <a:pt x="48" y="242"/>
                    </a:cubicBezTo>
                    <a:cubicBezTo>
                      <a:pt x="45" y="244"/>
                      <a:pt x="44" y="247"/>
                      <a:pt x="39" y="249"/>
                    </a:cubicBez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" name="Freeform 696"/>
              <p:cNvSpPr>
                <a:spLocks/>
              </p:cNvSpPr>
              <p:nvPr/>
            </p:nvSpPr>
            <p:spPr bwMode="auto">
              <a:xfrm>
                <a:off x="3563828" y="2975604"/>
                <a:ext cx="70818" cy="3244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6" y="2"/>
                  </a:cxn>
                  <a:cxn ang="0">
                    <a:pos x="30" y="12"/>
                  </a:cxn>
                  <a:cxn ang="0">
                    <a:pos x="1" y="11"/>
                  </a:cxn>
                  <a:cxn ang="0">
                    <a:pos x="0" y="4"/>
                  </a:cxn>
                </a:cxnLst>
                <a:rect l="0" t="0" r="r" b="b"/>
                <a:pathLst>
                  <a:path w="32" h="15">
                    <a:moveTo>
                      <a:pt x="0" y="4"/>
                    </a:moveTo>
                    <a:cubicBezTo>
                      <a:pt x="0" y="4"/>
                      <a:pt x="18" y="0"/>
                      <a:pt x="26" y="2"/>
                    </a:cubicBezTo>
                    <a:cubicBezTo>
                      <a:pt x="32" y="5"/>
                      <a:pt x="31" y="10"/>
                      <a:pt x="30" y="12"/>
                    </a:cubicBezTo>
                    <a:cubicBezTo>
                      <a:pt x="28" y="15"/>
                      <a:pt x="5" y="11"/>
                      <a:pt x="1" y="11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D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" name="Freeform 697"/>
              <p:cNvSpPr>
                <a:spLocks/>
              </p:cNvSpPr>
              <p:nvPr/>
            </p:nvSpPr>
            <p:spPr bwMode="auto">
              <a:xfrm>
                <a:off x="3615207" y="2994574"/>
                <a:ext cx="5901" cy="1032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3" y="4"/>
                      <a:pt x="4" y="3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Freeform 698"/>
              <p:cNvSpPr>
                <a:spLocks/>
              </p:cNvSpPr>
              <p:nvPr/>
            </p:nvSpPr>
            <p:spPr bwMode="auto">
              <a:xfrm>
                <a:off x="3608718" y="2991587"/>
                <a:ext cx="7377" cy="1327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5"/>
                  </a:cxn>
                  <a:cxn ang="0">
                    <a:pos x="3" y="2"/>
                  </a:cxn>
                  <a:cxn ang="0">
                    <a:pos x="1" y="1"/>
                  </a:cxn>
                  <a:cxn ang="0">
                    <a:pos x="0" y="3"/>
                  </a:cxn>
                </a:cxnLst>
                <a:rect l="0" t="0" r="r" b="b"/>
                <a:pathLst>
                  <a:path w="3" h="5">
                    <a:moveTo>
                      <a:pt x="0" y="3"/>
                    </a:moveTo>
                    <a:cubicBezTo>
                      <a:pt x="0" y="4"/>
                      <a:pt x="1" y="5"/>
                      <a:pt x="2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" name="Freeform 699"/>
              <p:cNvSpPr>
                <a:spLocks/>
              </p:cNvSpPr>
              <p:nvPr/>
            </p:nvSpPr>
            <p:spPr bwMode="auto">
              <a:xfrm>
                <a:off x="3597572" y="2991269"/>
                <a:ext cx="8852" cy="1032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4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" name="Freeform 700"/>
              <p:cNvSpPr>
                <a:spLocks/>
              </p:cNvSpPr>
              <p:nvPr/>
            </p:nvSpPr>
            <p:spPr bwMode="auto">
              <a:xfrm>
                <a:off x="3579732" y="2993191"/>
                <a:ext cx="7376" cy="1032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Freeform 701"/>
              <p:cNvSpPr>
                <a:spLocks/>
              </p:cNvSpPr>
              <p:nvPr/>
            </p:nvSpPr>
            <p:spPr bwMode="auto">
              <a:xfrm>
                <a:off x="3566779" y="2990356"/>
                <a:ext cx="8852" cy="1032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2" y="4"/>
                    </a:cubicBezTo>
                    <a:cubicBezTo>
                      <a:pt x="3" y="3"/>
                      <a:pt x="4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雷奥与狗0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8" b="7365"/>
          <a:stretch>
            <a:fillRect/>
          </a:stretch>
        </p:blipFill>
        <p:spPr bwMode="auto">
          <a:xfrm>
            <a:off x="2620963" y="214313"/>
            <a:ext cx="5522912" cy="627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15063" y="6357938"/>
            <a:ext cx="2786062" cy="3238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1500">
                <a:effectLst>
                  <a:outerShdw blurRad="38100" dist="38100" dir="2700000" algn="tl">
                    <a:srgbClr val="DDDDDD"/>
                  </a:outerShdw>
                </a:effectLst>
                <a:latin typeface="华文新魏" charset="0"/>
                <a:ea typeface="华文新魏" charset="0"/>
                <a:cs typeface="华文新魏" charset="0"/>
              </a:rPr>
              <a:t>幼儿园游戏探究活动 大班上册</a:t>
            </a:r>
          </a:p>
        </p:txBody>
      </p:sp>
      <p:grpSp>
        <p:nvGrpSpPr>
          <p:cNvPr id="19460" name="组合 66"/>
          <p:cNvGrpSpPr>
            <a:grpSpLocks/>
          </p:cNvGrpSpPr>
          <p:nvPr/>
        </p:nvGrpSpPr>
        <p:grpSpPr bwMode="auto">
          <a:xfrm>
            <a:off x="-15875" y="0"/>
            <a:ext cx="1516063" cy="6858000"/>
            <a:chOff x="-15875" y="0"/>
            <a:chExt cx="1516063" cy="6858000"/>
          </a:xfrm>
        </p:grpSpPr>
        <p:sp>
          <p:nvSpPr>
            <p:cNvPr id="5" name="矩形 4"/>
            <p:cNvSpPr/>
            <p:nvPr/>
          </p:nvSpPr>
          <p:spPr>
            <a:xfrm flipV="1">
              <a:off x="-15875" y="0"/>
              <a:ext cx="1516063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19462" name="矩形 6"/>
            <p:cNvSpPr>
              <a:spLocks noChangeArrowheads="1"/>
            </p:cNvSpPr>
            <p:nvPr/>
          </p:nvSpPr>
          <p:spPr bwMode="auto">
            <a:xfrm>
              <a:off x="357188" y="428625"/>
              <a:ext cx="714375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4800" b="1">
                  <a:solidFill>
                    <a:schemeClr val="bg1"/>
                  </a:solidFill>
                  <a:latin typeface="方正正粗黑简体" charset="0"/>
                  <a:ea typeface="方正正粗黑简体" charset="0"/>
                  <a:cs typeface="方正正粗黑简体" charset="0"/>
                </a:rPr>
                <a:t>生气汤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1454150" y="0"/>
              <a:ext cx="46038" cy="6858000"/>
            </a:xfrm>
            <a:prstGeom prst="rect">
              <a:avLst/>
            </a:prstGeom>
            <a:solidFill>
              <a:srgbClr val="2D7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grpSp>
          <p:nvGrpSpPr>
            <p:cNvPr id="19464" name="Group 280"/>
            <p:cNvGrpSpPr>
              <a:grpSpLocks/>
            </p:cNvGrpSpPr>
            <p:nvPr/>
          </p:nvGrpSpPr>
          <p:grpSpPr bwMode="auto">
            <a:xfrm rot="900000">
              <a:off x="276077" y="5037620"/>
              <a:ext cx="920762" cy="1408690"/>
              <a:chOff x="3524440" y="2612395"/>
              <a:chExt cx="855725" cy="1308656"/>
            </a:xfrm>
          </p:grpSpPr>
          <p:sp>
            <p:nvSpPr>
              <p:cNvPr id="9" name="Freeform 671"/>
              <p:cNvSpPr>
                <a:spLocks/>
              </p:cNvSpPr>
              <p:nvPr/>
            </p:nvSpPr>
            <p:spPr bwMode="auto">
              <a:xfrm>
                <a:off x="4229419" y="2971364"/>
                <a:ext cx="134258" cy="166649"/>
              </a:xfrm>
              <a:custGeom>
                <a:avLst/>
                <a:gdLst/>
                <a:ahLst/>
                <a:cxnLst>
                  <a:cxn ang="0">
                    <a:pos x="49" y="23"/>
                  </a:cxn>
                  <a:cxn ang="0">
                    <a:pos x="45" y="14"/>
                  </a:cxn>
                  <a:cxn ang="0">
                    <a:pos x="22" y="22"/>
                  </a:cxn>
                  <a:cxn ang="0">
                    <a:pos x="24" y="14"/>
                  </a:cxn>
                  <a:cxn ang="0">
                    <a:pos x="25" y="8"/>
                  </a:cxn>
                  <a:cxn ang="0">
                    <a:pos x="15" y="6"/>
                  </a:cxn>
                  <a:cxn ang="0">
                    <a:pos x="10" y="21"/>
                  </a:cxn>
                  <a:cxn ang="0">
                    <a:pos x="5" y="28"/>
                  </a:cxn>
                  <a:cxn ang="0">
                    <a:pos x="5" y="33"/>
                  </a:cxn>
                  <a:cxn ang="0">
                    <a:pos x="4" y="34"/>
                  </a:cxn>
                  <a:cxn ang="0">
                    <a:pos x="3" y="54"/>
                  </a:cxn>
                  <a:cxn ang="0">
                    <a:pos x="15" y="58"/>
                  </a:cxn>
                  <a:cxn ang="0">
                    <a:pos x="18" y="60"/>
                  </a:cxn>
                  <a:cxn ang="0">
                    <a:pos x="32" y="71"/>
                  </a:cxn>
                  <a:cxn ang="0">
                    <a:pos x="40" y="64"/>
                  </a:cxn>
                  <a:cxn ang="0">
                    <a:pos x="40" y="64"/>
                  </a:cxn>
                  <a:cxn ang="0">
                    <a:pos x="32" y="55"/>
                  </a:cxn>
                  <a:cxn ang="0">
                    <a:pos x="31" y="52"/>
                  </a:cxn>
                  <a:cxn ang="0">
                    <a:pos x="31" y="52"/>
                  </a:cxn>
                  <a:cxn ang="0">
                    <a:pos x="50" y="58"/>
                  </a:cxn>
                  <a:cxn ang="0">
                    <a:pos x="53" y="46"/>
                  </a:cxn>
                  <a:cxn ang="0">
                    <a:pos x="38" y="42"/>
                  </a:cxn>
                  <a:cxn ang="0">
                    <a:pos x="39" y="42"/>
                  </a:cxn>
                  <a:cxn ang="0">
                    <a:pos x="43" y="41"/>
                  </a:cxn>
                  <a:cxn ang="0">
                    <a:pos x="48" y="39"/>
                  </a:cxn>
                  <a:cxn ang="0">
                    <a:pos x="54" y="38"/>
                  </a:cxn>
                  <a:cxn ang="0">
                    <a:pos x="55" y="27"/>
                  </a:cxn>
                  <a:cxn ang="0">
                    <a:pos x="46" y="27"/>
                  </a:cxn>
                  <a:cxn ang="0">
                    <a:pos x="43" y="28"/>
                  </a:cxn>
                  <a:cxn ang="0">
                    <a:pos x="40" y="29"/>
                  </a:cxn>
                  <a:cxn ang="0">
                    <a:pos x="49" y="23"/>
                  </a:cxn>
                </a:cxnLst>
                <a:rect l="0" t="0" r="r" b="b"/>
                <a:pathLst>
                  <a:path w="60" h="75">
                    <a:moveTo>
                      <a:pt x="49" y="23"/>
                    </a:moveTo>
                    <a:cubicBezTo>
                      <a:pt x="53" y="19"/>
                      <a:pt x="49" y="14"/>
                      <a:pt x="45" y="14"/>
                    </a:cubicBezTo>
                    <a:cubicBezTo>
                      <a:pt x="37" y="14"/>
                      <a:pt x="30" y="18"/>
                      <a:pt x="22" y="22"/>
                    </a:cubicBezTo>
                    <a:cubicBezTo>
                      <a:pt x="23" y="19"/>
                      <a:pt x="24" y="17"/>
                      <a:pt x="24" y="14"/>
                    </a:cubicBezTo>
                    <a:cubicBezTo>
                      <a:pt x="25" y="12"/>
                      <a:pt x="25" y="10"/>
                      <a:pt x="25" y="8"/>
                    </a:cubicBezTo>
                    <a:cubicBezTo>
                      <a:pt x="26" y="2"/>
                      <a:pt x="16" y="0"/>
                      <a:pt x="15" y="6"/>
                    </a:cubicBezTo>
                    <a:cubicBezTo>
                      <a:pt x="14" y="12"/>
                      <a:pt x="12" y="16"/>
                      <a:pt x="10" y="21"/>
                    </a:cubicBezTo>
                    <a:cubicBezTo>
                      <a:pt x="9" y="24"/>
                      <a:pt x="7" y="26"/>
                      <a:pt x="5" y="28"/>
                    </a:cubicBezTo>
                    <a:cubicBezTo>
                      <a:pt x="3" y="30"/>
                      <a:pt x="4" y="32"/>
                      <a:pt x="5" y="33"/>
                    </a:cubicBezTo>
                    <a:cubicBezTo>
                      <a:pt x="5" y="34"/>
                      <a:pt x="5" y="34"/>
                      <a:pt x="4" y="34"/>
                    </a:cubicBezTo>
                    <a:cubicBezTo>
                      <a:pt x="3" y="39"/>
                      <a:pt x="0" y="50"/>
                      <a:pt x="3" y="54"/>
                    </a:cubicBezTo>
                    <a:cubicBezTo>
                      <a:pt x="5" y="58"/>
                      <a:pt x="10" y="58"/>
                      <a:pt x="15" y="58"/>
                    </a:cubicBezTo>
                    <a:cubicBezTo>
                      <a:pt x="16" y="59"/>
                      <a:pt x="16" y="60"/>
                      <a:pt x="18" y="60"/>
                    </a:cubicBezTo>
                    <a:cubicBezTo>
                      <a:pt x="24" y="62"/>
                      <a:pt x="27" y="67"/>
                      <a:pt x="32" y="71"/>
                    </a:cubicBezTo>
                    <a:cubicBezTo>
                      <a:pt x="36" y="75"/>
                      <a:pt x="42" y="69"/>
                      <a:pt x="40" y="64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7" y="60"/>
                      <a:pt x="35" y="57"/>
                      <a:pt x="32" y="55"/>
                    </a:cubicBezTo>
                    <a:cubicBezTo>
                      <a:pt x="32" y="54"/>
                      <a:pt x="31" y="53"/>
                      <a:pt x="31" y="52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37" y="53"/>
                      <a:pt x="44" y="56"/>
                      <a:pt x="50" y="58"/>
                    </a:cubicBezTo>
                    <a:cubicBezTo>
                      <a:pt x="58" y="60"/>
                      <a:pt x="60" y="48"/>
                      <a:pt x="53" y="46"/>
                    </a:cubicBezTo>
                    <a:cubicBezTo>
                      <a:pt x="48" y="45"/>
                      <a:pt x="43" y="43"/>
                      <a:pt x="38" y="42"/>
                    </a:cubicBezTo>
                    <a:cubicBezTo>
                      <a:pt x="38" y="42"/>
                      <a:pt x="39" y="42"/>
                      <a:pt x="39" y="42"/>
                    </a:cubicBezTo>
                    <a:cubicBezTo>
                      <a:pt x="40" y="42"/>
                      <a:pt x="42" y="42"/>
                      <a:pt x="43" y="41"/>
                    </a:cubicBezTo>
                    <a:cubicBezTo>
                      <a:pt x="44" y="41"/>
                      <a:pt x="46" y="40"/>
                      <a:pt x="48" y="39"/>
                    </a:cubicBezTo>
                    <a:cubicBezTo>
                      <a:pt x="51" y="39"/>
                      <a:pt x="53" y="38"/>
                      <a:pt x="54" y="38"/>
                    </a:cubicBezTo>
                    <a:cubicBezTo>
                      <a:pt x="60" y="37"/>
                      <a:pt x="60" y="29"/>
                      <a:pt x="55" y="27"/>
                    </a:cubicBezTo>
                    <a:cubicBezTo>
                      <a:pt x="51" y="25"/>
                      <a:pt x="49" y="26"/>
                      <a:pt x="46" y="27"/>
                    </a:cubicBezTo>
                    <a:cubicBezTo>
                      <a:pt x="45" y="27"/>
                      <a:pt x="44" y="28"/>
                      <a:pt x="43" y="28"/>
                    </a:cubicBezTo>
                    <a:cubicBezTo>
                      <a:pt x="42" y="28"/>
                      <a:pt x="41" y="29"/>
                      <a:pt x="40" y="29"/>
                    </a:cubicBezTo>
                    <a:cubicBezTo>
                      <a:pt x="44" y="27"/>
                      <a:pt x="47" y="25"/>
                      <a:pt x="49" y="2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" name="Freeform 672"/>
              <p:cNvSpPr>
                <a:spLocks/>
              </p:cNvSpPr>
              <p:nvPr/>
            </p:nvSpPr>
            <p:spPr bwMode="auto">
              <a:xfrm>
                <a:off x="3559656" y="3385250"/>
                <a:ext cx="137209" cy="153376"/>
              </a:xfrm>
              <a:custGeom>
                <a:avLst/>
                <a:gdLst/>
                <a:ahLst/>
                <a:cxnLst>
                  <a:cxn ang="0">
                    <a:pos x="7" y="41"/>
                  </a:cxn>
                  <a:cxn ang="0">
                    <a:pos x="2" y="32"/>
                  </a:cxn>
                  <a:cxn ang="0">
                    <a:pos x="22" y="17"/>
                  </a:cxn>
                  <a:cxn ang="0">
                    <a:pos x="14" y="15"/>
                  </a:cxn>
                  <a:cxn ang="0">
                    <a:pos x="9" y="12"/>
                  </a:cxn>
                  <a:cxn ang="0">
                    <a:pos x="13" y="2"/>
                  </a:cxn>
                  <a:cxn ang="0">
                    <a:pos x="28" y="7"/>
                  </a:cxn>
                  <a:cxn ang="0">
                    <a:pos x="36" y="6"/>
                  </a:cxn>
                  <a:cxn ang="0">
                    <a:pos x="41" y="9"/>
                  </a:cxn>
                  <a:cxn ang="0">
                    <a:pos x="42" y="9"/>
                  </a:cxn>
                  <a:cxn ang="0">
                    <a:pos x="59" y="19"/>
                  </a:cxn>
                  <a:cxn ang="0">
                    <a:pos x="55" y="31"/>
                  </a:cxn>
                  <a:cxn ang="0">
                    <a:pos x="56" y="35"/>
                  </a:cxn>
                  <a:cxn ang="0">
                    <a:pos x="57" y="53"/>
                  </a:cxn>
                  <a:cxn ang="0">
                    <a:pos x="47" y="56"/>
                  </a:cxn>
                  <a:cxn ang="0">
                    <a:pos x="47" y="56"/>
                  </a:cxn>
                  <a:cxn ang="0">
                    <a:pos x="44" y="44"/>
                  </a:cxn>
                  <a:cxn ang="0">
                    <a:pos x="42" y="41"/>
                  </a:cxn>
                  <a:cxn ang="0">
                    <a:pos x="42" y="41"/>
                  </a:cxn>
                  <a:cxn ang="0">
                    <a:pos x="36" y="61"/>
                  </a:cxn>
                  <a:cxn ang="0">
                    <a:pos x="25" y="56"/>
                  </a:cxn>
                  <a:cxn ang="0">
                    <a:pos x="30" y="42"/>
                  </a:cxn>
                  <a:cxn ang="0">
                    <a:pos x="29" y="42"/>
                  </a:cxn>
                  <a:cxn ang="0">
                    <a:pos x="26" y="46"/>
                  </a:cxn>
                  <a:cxn ang="0">
                    <a:pos x="22" y="48"/>
                  </a:cxn>
                  <a:cxn ang="0">
                    <a:pos x="17" y="53"/>
                  </a:cxn>
                  <a:cxn ang="0">
                    <a:pos x="8" y="48"/>
                  </a:cxn>
                  <a:cxn ang="0">
                    <a:pos x="13" y="40"/>
                  </a:cxn>
                  <a:cxn ang="0">
                    <a:pos x="16" y="38"/>
                  </a:cxn>
                  <a:cxn ang="0">
                    <a:pos x="17" y="36"/>
                  </a:cxn>
                  <a:cxn ang="0">
                    <a:pos x="7" y="41"/>
                  </a:cxn>
                </a:cxnLst>
                <a:rect l="0" t="0" r="r" b="b"/>
                <a:pathLst>
                  <a:path w="61" h="68">
                    <a:moveTo>
                      <a:pt x="7" y="41"/>
                    </a:moveTo>
                    <a:cubicBezTo>
                      <a:pt x="2" y="42"/>
                      <a:pt x="0" y="36"/>
                      <a:pt x="2" y="32"/>
                    </a:cubicBezTo>
                    <a:cubicBezTo>
                      <a:pt x="7" y="25"/>
                      <a:pt x="14" y="22"/>
                      <a:pt x="22" y="17"/>
                    </a:cubicBezTo>
                    <a:cubicBezTo>
                      <a:pt x="19" y="17"/>
                      <a:pt x="17" y="16"/>
                      <a:pt x="14" y="15"/>
                    </a:cubicBezTo>
                    <a:cubicBezTo>
                      <a:pt x="12" y="14"/>
                      <a:pt x="11" y="13"/>
                      <a:pt x="9" y="12"/>
                    </a:cubicBezTo>
                    <a:cubicBezTo>
                      <a:pt x="3" y="9"/>
                      <a:pt x="7" y="0"/>
                      <a:pt x="13" y="2"/>
                    </a:cubicBezTo>
                    <a:cubicBezTo>
                      <a:pt x="18" y="5"/>
                      <a:pt x="23" y="6"/>
                      <a:pt x="28" y="7"/>
                    </a:cubicBezTo>
                    <a:cubicBezTo>
                      <a:pt x="31" y="7"/>
                      <a:pt x="34" y="7"/>
                      <a:pt x="36" y="6"/>
                    </a:cubicBezTo>
                    <a:cubicBezTo>
                      <a:pt x="39" y="6"/>
                      <a:pt x="40" y="7"/>
                      <a:pt x="41" y="9"/>
                    </a:cubicBezTo>
                    <a:cubicBezTo>
                      <a:pt x="41" y="9"/>
                      <a:pt x="42" y="9"/>
                      <a:pt x="42" y="9"/>
                    </a:cubicBezTo>
                    <a:cubicBezTo>
                      <a:pt x="46" y="11"/>
                      <a:pt x="57" y="15"/>
                      <a:pt x="59" y="19"/>
                    </a:cubicBezTo>
                    <a:cubicBezTo>
                      <a:pt x="61" y="23"/>
                      <a:pt x="58" y="28"/>
                      <a:pt x="55" y="31"/>
                    </a:cubicBezTo>
                    <a:cubicBezTo>
                      <a:pt x="56" y="32"/>
                      <a:pt x="56" y="34"/>
                      <a:pt x="56" y="35"/>
                    </a:cubicBezTo>
                    <a:cubicBezTo>
                      <a:pt x="54" y="41"/>
                      <a:pt x="56" y="46"/>
                      <a:pt x="57" y="53"/>
                    </a:cubicBezTo>
                    <a:cubicBezTo>
                      <a:pt x="58" y="59"/>
                      <a:pt x="50" y="61"/>
                      <a:pt x="47" y="56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5" y="51"/>
                      <a:pt x="44" y="48"/>
                      <a:pt x="44" y="44"/>
                    </a:cubicBezTo>
                    <a:cubicBezTo>
                      <a:pt x="43" y="43"/>
                      <a:pt x="43" y="42"/>
                      <a:pt x="42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39" y="47"/>
                      <a:pt x="38" y="55"/>
                      <a:pt x="36" y="61"/>
                    </a:cubicBezTo>
                    <a:cubicBezTo>
                      <a:pt x="34" y="68"/>
                      <a:pt x="22" y="64"/>
                      <a:pt x="25" y="56"/>
                    </a:cubicBezTo>
                    <a:cubicBezTo>
                      <a:pt x="27" y="52"/>
                      <a:pt x="28" y="47"/>
                      <a:pt x="30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8" y="44"/>
                      <a:pt x="27" y="45"/>
                      <a:pt x="26" y="46"/>
                    </a:cubicBezTo>
                    <a:cubicBezTo>
                      <a:pt x="26" y="46"/>
                      <a:pt x="23" y="48"/>
                      <a:pt x="22" y="48"/>
                    </a:cubicBezTo>
                    <a:cubicBezTo>
                      <a:pt x="20" y="51"/>
                      <a:pt x="18" y="52"/>
                      <a:pt x="17" y="53"/>
                    </a:cubicBezTo>
                    <a:cubicBezTo>
                      <a:pt x="14" y="57"/>
                      <a:pt x="7" y="53"/>
                      <a:pt x="8" y="48"/>
                    </a:cubicBezTo>
                    <a:cubicBezTo>
                      <a:pt x="9" y="43"/>
                      <a:pt x="11" y="42"/>
                      <a:pt x="13" y="40"/>
                    </a:cubicBezTo>
                    <a:cubicBezTo>
                      <a:pt x="14" y="39"/>
                      <a:pt x="15" y="39"/>
                      <a:pt x="16" y="38"/>
                    </a:cubicBezTo>
                    <a:cubicBezTo>
                      <a:pt x="16" y="37"/>
                      <a:pt x="17" y="37"/>
                      <a:pt x="17" y="36"/>
                    </a:cubicBezTo>
                    <a:cubicBezTo>
                      <a:pt x="14" y="38"/>
                      <a:pt x="11" y="40"/>
                      <a:pt x="7" y="4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" name="Freeform 673"/>
              <p:cNvSpPr>
                <a:spLocks/>
              </p:cNvSpPr>
              <p:nvPr/>
            </p:nvSpPr>
            <p:spPr bwMode="auto">
              <a:xfrm>
                <a:off x="4153411" y="3540627"/>
                <a:ext cx="210977" cy="274307"/>
              </a:xfrm>
              <a:custGeom>
                <a:avLst/>
                <a:gdLst/>
                <a:ahLst/>
                <a:cxnLst>
                  <a:cxn ang="0">
                    <a:pos x="73" y="93"/>
                  </a:cxn>
                  <a:cxn ang="0">
                    <a:pos x="72" y="91"/>
                  </a:cxn>
                  <a:cxn ang="0">
                    <a:pos x="28" y="10"/>
                  </a:cxn>
                  <a:cxn ang="0">
                    <a:pos x="22" y="9"/>
                  </a:cxn>
                  <a:cxn ang="0">
                    <a:pos x="18" y="6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2" y="10"/>
                  </a:cxn>
                  <a:cxn ang="0">
                    <a:pos x="29" y="60"/>
                  </a:cxn>
                  <a:cxn ang="0">
                    <a:pos x="46" y="97"/>
                  </a:cxn>
                  <a:cxn ang="0">
                    <a:pos x="46" y="97"/>
                  </a:cxn>
                  <a:cxn ang="0">
                    <a:pos x="48" y="103"/>
                  </a:cxn>
                  <a:cxn ang="0">
                    <a:pos x="50" y="106"/>
                  </a:cxn>
                  <a:cxn ang="0">
                    <a:pos x="52" y="110"/>
                  </a:cxn>
                  <a:cxn ang="0">
                    <a:pos x="59" y="120"/>
                  </a:cxn>
                  <a:cxn ang="0">
                    <a:pos x="82" y="112"/>
                  </a:cxn>
                  <a:cxn ang="0">
                    <a:pos x="83" y="112"/>
                  </a:cxn>
                  <a:cxn ang="0">
                    <a:pos x="84" y="112"/>
                  </a:cxn>
                  <a:cxn ang="0">
                    <a:pos x="93" y="104"/>
                  </a:cxn>
                  <a:cxn ang="0">
                    <a:pos x="73" y="93"/>
                  </a:cxn>
                </a:cxnLst>
                <a:rect l="0" t="0" r="r" b="b"/>
                <a:pathLst>
                  <a:path w="96" h="124">
                    <a:moveTo>
                      <a:pt x="73" y="93"/>
                    </a:moveTo>
                    <a:cubicBezTo>
                      <a:pt x="73" y="92"/>
                      <a:pt x="73" y="91"/>
                      <a:pt x="72" y="91"/>
                    </a:cubicBezTo>
                    <a:cubicBezTo>
                      <a:pt x="61" y="62"/>
                      <a:pt x="50" y="32"/>
                      <a:pt x="28" y="10"/>
                    </a:cubicBezTo>
                    <a:cubicBezTo>
                      <a:pt x="26" y="9"/>
                      <a:pt x="24" y="8"/>
                      <a:pt x="22" y="9"/>
                    </a:cubicBezTo>
                    <a:cubicBezTo>
                      <a:pt x="20" y="8"/>
                      <a:pt x="19" y="7"/>
                      <a:pt x="18" y="6"/>
                    </a:cubicBezTo>
                    <a:cubicBezTo>
                      <a:pt x="16" y="4"/>
                      <a:pt x="13" y="4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7" y="0"/>
                      <a:pt x="0" y="5"/>
                      <a:pt x="2" y="10"/>
                    </a:cubicBezTo>
                    <a:cubicBezTo>
                      <a:pt x="11" y="27"/>
                      <a:pt x="21" y="43"/>
                      <a:pt x="29" y="60"/>
                    </a:cubicBezTo>
                    <a:cubicBezTo>
                      <a:pt x="34" y="72"/>
                      <a:pt x="39" y="85"/>
                      <a:pt x="46" y="97"/>
                    </a:cubicBezTo>
                    <a:cubicBezTo>
                      <a:pt x="46" y="97"/>
                      <a:pt x="46" y="97"/>
                      <a:pt x="46" y="97"/>
                    </a:cubicBezTo>
                    <a:cubicBezTo>
                      <a:pt x="47" y="99"/>
                      <a:pt x="48" y="101"/>
                      <a:pt x="48" y="103"/>
                    </a:cubicBezTo>
                    <a:cubicBezTo>
                      <a:pt x="49" y="105"/>
                      <a:pt x="50" y="105"/>
                      <a:pt x="50" y="106"/>
                    </a:cubicBezTo>
                    <a:cubicBezTo>
                      <a:pt x="51" y="107"/>
                      <a:pt x="51" y="109"/>
                      <a:pt x="52" y="110"/>
                    </a:cubicBezTo>
                    <a:cubicBezTo>
                      <a:pt x="53" y="115"/>
                      <a:pt x="56" y="118"/>
                      <a:pt x="59" y="120"/>
                    </a:cubicBezTo>
                    <a:cubicBezTo>
                      <a:pt x="68" y="124"/>
                      <a:pt x="75" y="113"/>
                      <a:pt x="82" y="112"/>
                    </a:cubicBezTo>
                    <a:cubicBezTo>
                      <a:pt x="83" y="112"/>
                      <a:pt x="83" y="112"/>
                      <a:pt x="83" y="112"/>
                    </a:cubicBezTo>
                    <a:cubicBezTo>
                      <a:pt x="83" y="112"/>
                      <a:pt x="84" y="112"/>
                      <a:pt x="84" y="112"/>
                    </a:cubicBezTo>
                    <a:cubicBezTo>
                      <a:pt x="88" y="111"/>
                      <a:pt x="92" y="108"/>
                      <a:pt x="93" y="104"/>
                    </a:cubicBezTo>
                    <a:cubicBezTo>
                      <a:pt x="96" y="91"/>
                      <a:pt x="80" y="94"/>
                      <a:pt x="73" y="9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Freeform 674"/>
              <p:cNvSpPr>
                <a:spLocks/>
              </p:cNvSpPr>
              <p:nvPr/>
            </p:nvSpPr>
            <p:spPr bwMode="auto">
              <a:xfrm>
                <a:off x="4254801" y="3728513"/>
                <a:ext cx="123931" cy="119457"/>
              </a:xfrm>
              <a:custGeom>
                <a:avLst/>
                <a:gdLst/>
                <a:ahLst/>
                <a:cxnLst>
                  <a:cxn ang="0">
                    <a:pos x="50" y="3"/>
                  </a:cxn>
                  <a:cxn ang="0">
                    <a:pos x="39" y="4"/>
                  </a:cxn>
                  <a:cxn ang="0">
                    <a:pos x="25" y="12"/>
                  </a:cxn>
                  <a:cxn ang="0">
                    <a:pos x="24" y="15"/>
                  </a:cxn>
                  <a:cxn ang="0">
                    <a:pos x="17" y="20"/>
                  </a:cxn>
                  <a:cxn ang="0">
                    <a:pos x="7" y="23"/>
                  </a:cxn>
                  <a:cxn ang="0">
                    <a:pos x="6" y="23"/>
                  </a:cxn>
                  <a:cxn ang="0">
                    <a:pos x="5" y="24"/>
                  </a:cxn>
                  <a:cxn ang="0">
                    <a:pos x="3" y="27"/>
                  </a:cxn>
                  <a:cxn ang="0">
                    <a:pos x="3" y="28"/>
                  </a:cxn>
                  <a:cxn ang="0">
                    <a:pos x="53" y="22"/>
                  </a:cxn>
                  <a:cxn ang="0">
                    <a:pos x="55" y="15"/>
                  </a:cxn>
                  <a:cxn ang="0">
                    <a:pos x="56" y="12"/>
                  </a:cxn>
                  <a:cxn ang="0">
                    <a:pos x="50" y="3"/>
                  </a:cxn>
                </a:cxnLst>
                <a:rect l="0" t="0" r="r" b="b"/>
                <a:pathLst>
                  <a:path w="56" h="54">
                    <a:moveTo>
                      <a:pt x="50" y="3"/>
                    </a:moveTo>
                    <a:cubicBezTo>
                      <a:pt x="46" y="0"/>
                      <a:pt x="42" y="2"/>
                      <a:pt x="39" y="4"/>
                    </a:cubicBezTo>
                    <a:cubicBezTo>
                      <a:pt x="34" y="6"/>
                      <a:pt x="29" y="8"/>
                      <a:pt x="25" y="12"/>
                    </a:cubicBezTo>
                    <a:cubicBezTo>
                      <a:pt x="25" y="13"/>
                      <a:pt x="24" y="14"/>
                      <a:pt x="24" y="15"/>
                    </a:cubicBezTo>
                    <a:cubicBezTo>
                      <a:pt x="22" y="17"/>
                      <a:pt x="19" y="18"/>
                      <a:pt x="17" y="20"/>
                    </a:cubicBezTo>
                    <a:cubicBezTo>
                      <a:pt x="13" y="20"/>
                      <a:pt x="10" y="21"/>
                      <a:pt x="7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4"/>
                      <a:pt x="5" y="24"/>
                    </a:cubicBezTo>
                    <a:cubicBezTo>
                      <a:pt x="4" y="25"/>
                      <a:pt x="3" y="26"/>
                      <a:pt x="3" y="27"/>
                    </a:cubicBezTo>
                    <a:cubicBezTo>
                      <a:pt x="3" y="27"/>
                      <a:pt x="3" y="28"/>
                      <a:pt x="3" y="28"/>
                    </a:cubicBezTo>
                    <a:cubicBezTo>
                      <a:pt x="0" y="54"/>
                      <a:pt x="45" y="31"/>
                      <a:pt x="53" y="22"/>
                    </a:cubicBezTo>
                    <a:cubicBezTo>
                      <a:pt x="55" y="20"/>
                      <a:pt x="55" y="17"/>
                      <a:pt x="55" y="15"/>
                    </a:cubicBezTo>
                    <a:cubicBezTo>
                      <a:pt x="56" y="14"/>
                      <a:pt x="56" y="13"/>
                      <a:pt x="56" y="12"/>
                    </a:cubicBezTo>
                    <a:cubicBezTo>
                      <a:pt x="55" y="8"/>
                      <a:pt x="53" y="5"/>
                      <a:pt x="50" y="3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Freeform 675"/>
              <p:cNvSpPr>
                <a:spLocks/>
              </p:cNvSpPr>
              <p:nvPr/>
            </p:nvSpPr>
            <p:spPr bwMode="auto">
              <a:xfrm>
                <a:off x="3923497" y="3595826"/>
                <a:ext cx="82621" cy="322974"/>
              </a:xfrm>
              <a:custGeom>
                <a:avLst/>
                <a:gdLst/>
                <a:ahLst/>
                <a:cxnLst>
                  <a:cxn ang="0">
                    <a:pos x="39" y="112"/>
                  </a:cxn>
                  <a:cxn ang="0">
                    <a:pos x="38" y="108"/>
                  </a:cxn>
                  <a:cxn ang="0">
                    <a:pos x="37" y="98"/>
                  </a:cxn>
                  <a:cxn ang="0">
                    <a:pos x="34" y="45"/>
                  </a:cxn>
                  <a:cxn ang="0">
                    <a:pos x="34" y="6"/>
                  </a:cxn>
                  <a:cxn ang="0">
                    <a:pos x="26" y="2"/>
                  </a:cxn>
                  <a:cxn ang="0">
                    <a:pos x="17" y="1"/>
                  </a:cxn>
                  <a:cxn ang="0">
                    <a:pos x="11" y="2"/>
                  </a:cxn>
                  <a:cxn ang="0">
                    <a:pos x="4" y="38"/>
                  </a:cxn>
                  <a:cxn ang="0">
                    <a:pos x="5" y="73"/>
                  </a:cxn>
                  <a:cxn ang="0">
                    <a:pos x="5" y="82"/>
                  </a:cxn>
                  <a:cxn ang="0">
                    <a:pos x="14" y="119"/>
                  </a:cxn>
                  <a:cxn ang="0">
                    <a:pos x="8" y="123"/>
                  </a:cxn>
                  <a:cxn ang="0">
                    <a:pos x="8" y="123"/>
                  </a:cxn>
                  <a:cxn ang="0">
                    <a:pos x="6" y="124"/>
                  </a:cxn>
                  <a:cxn ang="0">
                    <a:pos x="0" y="135"/>
                  </a:cxn>
                  <a:cxn ang="0">
                    <a:pos x="10" y="144"/>
                  </a:cxn>
                  <a:cxn ang="0">
                    <a:pos x="24" y="141"/>
                  </a:cxn>
                  <a:cxn ang="0">
                    <a:pos x="32" y="134"/>
                  </a:cxn>
                  <a:cxn ang="0">
                    <a:pos x="40" y="124"/>
                  </a:cxn>
                  <a:cxn ang="0">
                    <a:pos x="39" y="112"/>
                  </a:cxn>
                </a:cxnLst>
                <a:rect l="0" t="0" r="r" b="b"/>
                <a:pathLst>
                  <a:path w="40" h="145">
                    <a:moveTo>
                      <a:pt x="39" y="112"/>
                    </a:moveTo>
                    <a:cubicBezTo>
                      <a:pt x="38" y="110"/>
                      <a:pt x="38" y="109"/>
                      <a:pt x="38" y="108"/>
                    </a:cubicBezTo>
                    <a:cubicBezTo>
                      <a:pt x="38" y="104"/>
                      <a:pt x="37" y="101"/>
                      <a:pt x="37" y="98"/>
                    </a:cubicBezTo>
                    <a:cubicBezTo>
                      <a:pt x="37" y="97"/>
                      <a:pt x="34" y="62"/>
                      <a:pt x="34" y="45"/>
                    </a:cubicBezTo>
                    <a:cubicBezTo>
                      <a:pt x="35" y="32"/>
                      <a:pt x="38" y="19"/>
                      <a:pt x="34" y="6"/>
                    </a:cubicBezTo>
                    <a:cubicBezTo>
                      <a:pt x="33" y="2"/>
                      <a:pt x="29" y="1"/>
                      <a:pt x="26" y="2"/>
                    </a:cubicBezTo>
                    <a:cubicBezTo>
                      <a:pt x="24" y="0"/>
                      <a:pt x="20" y="0"/>
                      <a:pt x="17" y="1"/>
                    </a:cubicBezTo>
                    <a:cubicBezTo>
                      <a:pt x="15" y="0"/>
                      <a:pt x="13" y="1"/>
                      <a:pt x="11" y="2"/>
                    </a:cubicBezTo>
                    <a:cubicBezTo>
                      <a:pt x="1" y="9"/>
                      <a:pt x="4" y="28"/>
                      <a:pt x="4" y="38"/>
                    </a:cubicBezTo>
                    <a:cubicBezTo>
                      <a:pt x="5" y="50"/>
                      <a:pt x="4" y="61"/>
                      <a:pt x="5" y="73"/>
                    </a:cubicBezTo>
                    <a:cubicBezTo>
                      <a:pt x="5" y="76"/>
                      <a:pt x="5" y="80"/>
                      <a:pt x="5" y="82"/>
                    </a:cubicBezTo>
                    <a:cubicBezTo>
                      <a:pt x="4" y="91"/>
                      <a:pt x="14" y="119"/>
                      <a:pt x="14" y="119"/>
                    </a:cubicBezTo>
                    <a:cubicBezTo>
                      <a:pt x="14" y="119"/>
                      <a:pt x="10" y="122"/>
                      <a:pt x="8" y="123"/>
                    </a:cubicBezTo>
                    <a:cubicBezTo>
                      <a:pt x="8" y="123"/>
                      <a:pt x="8" y="123"/>
                      <a:pt x="8" y="123"/>
                    </a:cubicBezTo>
                    <a:cubicBezTo>
                      <a:pt x="7" y="123"/>
                      <a:pt x="7" y="123"/>
                      <a:pt x="6" y="124"/>
                    </a:cubicBezTo>
                    <a:cubicBezTo>
                      <a:pt x="2" y="126"/>
                      <a:pt x="0" y="130"/>
                      <a:pt x="0" y="135"/>
                    </a:cubicBezTo>
                    <a:cubicBezTo>
                      <a:pt x="1" y="141"/>
                      <a:pt x="6" y="143"/>
                      <a:pt x="10" y="144"/>
                    </a:cubicBezTo>
                    <a:cubicBezTo>
                      <a:pt x="15" y="145"/>
                      <a:pt x="20" y="144"/>
                      <a:pt x="24" y="141"/>
                    </a:cubicBezTo>
                    <a:cubicBezTo>
                      <a:pt x="26" y="140"/>
                      <a:pt x="32" y="134"/>
                      <a:pt x="32" y="134"/>
                    </a:cubicBezTo>
                    <a:cubicBezTo>
                      <a:pt x="35" y="133"/>
                      <a:pt x="39" y="125"/>
                      <a:pt x="40" y="124"/>
                    </a:cubicBezTo>
                    <a:cubicBezTo>
                      <a:pt x="40" y="121"/>
                      <a:pt x="39" y="113"/>
                      <a:pt x="39" y="112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Freeform 676"/>
              <p:cNvSpPr>
                <a:spLocks/>
              </p:cNvSpPr>
              <p:nvPr/>
            </p:nvSpPr>
            <p:spPr bwMode="auto">
              <a:xfrm>
                <a:off x="3895938" y="3845855"/>
                <a:ext cx="153438" cy="75213"/>
              </a:xfrm>
              <a:custGeom>
                <a:avLst/>
                <a:gdLst/>
                <a:ahLst/>
                <a:cxnLst>
                  <a:cxn ang="0">
                    <a:pos x="3" y="28"/>
                  </a:cxn>
                  <a:cxn ang="0">
                    <a:pos x="5" y="31"/>
                  </a:cxn>
                  <a:cxn ang="0">
                    <a:pos x="12" y="33"/>
                  </a:cxn>
                  <a:cxn ang="0">
                    <a:pos x="50" y="4"/>
                  </a:cxn>
                  <a:cxn ang="0">
                    <a:pos x="49" y="0"/>
                  </a:cxn>
                  <a:cxn ang="0">
                    <a:pos x="42" y="6"/>
                  </a:cxn>
                  <a:cxn ang="0">
                    <a:pos x="25" y="9"/>
                  </a:cxn>
                  <a:cxn ang="0">
                    <a:pos x="22" y="7"/>
                  </a:cxn>
                  <a:cxn ang="0">
                    <a:pos x="10" y="9"/>
                  </a:cxn>
                  <a:cxn ang="0">
                    <a:pos x="1" y="17"/>
                  </a:cxn>
                  <a:cxn ang="0">
                    <a:pos x="3" y="28"/>
                  </a:cxn>
                </a:cxnLst>
                <a:rect l="0" t="0" r="r" b="b"/>
                <a:pathLst>
                  <a:path w="69" h="34">
                    <a:moveTo>
                      <a:pt x="3" y="28"/>
                    </a:moveTo>
                    <a:cubicBezTo>
                      <a:pt x="3" y="29"/>
                      <a:pt x="4" y="30"/>
                      <a:pt x="5" y="31"/>
                    </a:cubicBezTo>
                    <a:cubicBezTo>
                      <a:pt x="7" y="32"/>
                      <a:pt x="9" y="33"/>
                      <a:pt x="12" y="33"/>
                    </a:cubicBezTo>
                    <a:cubicBezTo>
                      <a:pt x="22" y="34"/>
                      <a:pt x="69" y="21"/>
                      <a:pt x="50" y="4"/>
                    </a:cubicBezTo>
                    <a:cubicBezTo>
                      <a:pt x="49" y="4"/>
                      <a:pt x="50" y="2"/>
                      <a:pt x="49" y="0"/>
                    </a:cubicBezTo>
                    <a:cubicBezTo>
                      <a:pt x="48" y="0"/>
                      <a:pt x="43" y="6"/>
                      <a:pt x="42" y="6"/>
                    </a:cubicBezTo>
                    <a:cubicBezTo>
                      <a:pt x="42" y="6"/>
                      <a:pt x="29" y="11"/>
                      <a:pt x="25" y="9"/>
                    </a:cubicBezTo>
                    <a:cubicBezTo>
                      <a:pt x="25" y="8"/>
                      <a:pt x="23" y="7"/>
                      <a:pt x="22" y="7"/>
                    </a:cubicBezTo>
                    <a:cubicBezTo>
                      <a:pt x="17" y="7"/>
                      <a:pt x="14" y="8"/>
                      <a:pt x="10" y="9"/>
                    </a:cubicBezTo>
                    <a:cubicBezTo>
                      <a:pt x="6" y="10"/>
                      <a:pt x="1" y="12"/>
                      <a:pt x="1" y="17"/>
                    </a:cubicBezTo>
                    <a:cubicBezTo>
                      <a:pt x="0" y="20"/>
                      <a:pt x="1" y="25"/>
                      <a:pt x="3" y="2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Freeform 677"/>
              <p:cNvSpPr>
                <a:spLocks/>
              </p:cNvSpPr>
              <p:nvPr/>
            </p:nvSpPr>
            <p:spPr bwMode="auto">
              <a:xfrm>
                <a:off x="3667878" y="3025711"/>
                <a:ext cx="624080" cy="430632"/>
              </a:xfrm>
              <a:custGeom>
                <a:avLst/>
                <a:gdLst/>
                <a:ahLst/>
                <a:cxnLst>
                  <a:cxn ang="0">
                    <a:pos x="246" y="4"/>
                  </a:cxn>
                  <a:cxn ang="0">
                    <a:pos x="264" y="43"/>
                  </a:cxn>
                  <a:cxn ang="0">
                    <a:pos x="166" y="88"/>
                  </a:cxn>
                  <a:cxn ang="0">
                    <a:pos x="210" y="144"/>
                  </a:cxn>
                  <a:cxn ang="0">
                    <a:pos x="110" y="182"/>
                  </a:cxn>
                  <a:cxn ang="0">
                    <a:pos x="96" y="130"/>
                  </a:cxn>
                  <a:cxn ang="0">
                    <a:pos x="26" y="194"/>
                  </a:cxn>
                  <a:cxn ang="0">
                    <a:pos x="0" y="166"/>
                  </a:cxn>
                  <a:cxn ang="0">
                    <a:pos x="113" y="66"/>
                  </a:cxn>
                  <a:cxn ang="0">
                    <a:pos x="246" y="4"/>
                  </a:cxn>
                </a:cxnLst>
                <a:rect l="0" t="0" r="r" b="b"/>
                <a:pathLst>
                  <a:path w="280" h="194">
                    <a:moveTo>
                      <a:pt x="246" y="4"/>
                    </a:moveTo>
                    <a:cubicBezTo>
                      <a:pt x="253" y="0"/>
                      <a:pt x="280" y="38"/>
                      <a:pt x="264" y="43"/>
                    </a:cubicBezTo>
                    <a:cubicBezTo>
                      <a:pt x="262" y="44"/>
                      <a:pt x="166" y="88"/>
                      <a:pt x="166" y="88"/>
                    </a:cubicBezTo>
                    <a:cubicBezTo>
                      <a:pt x="175" y="101"/>
                      <a:pt x="213" y="138"/>
                      <a:pt x="210" y="144"/>
                    </a:cubicBezTo>
                    <a:cubicBezTo>
                      <a:pt x="201" y="162"/>
                      <a:pt x="118" y="194"/>
                      <a:pt x="110" y="182"/>
                    </a:cubicBezTo>
                    <a:cubicBezTo>
                      <a:pt x="96" y="163"/>
                      <a:pt x="102" y="123"/>
                      <a:pt x="96" y="130"/>
                    </a:cubicBezTo>
                    <a:cubicBezTo>
                      <a:pt x="56" y="178"/>
                      <a:pt x="26" y="194"/>
                      <a:pt x="26" y="194"/>
                    </a:cubicBezTo>
                    <a:cubicBezTo>
                      <a:pt x="2" y="189"/>
                      <a:pt x="0" y="166"/>
                      <a:pt x="0" y="166"/>
                    </a:cubicBezTo>
                    <a:cubicBezTo>
                      <a:pt x="55" y="141"/>
                      <a:pt x="82" y="79"/>
                      <a:pt x="113" y="66"/>
                    </a:cubicBezTo>
                    <a:cubicBezTo>
                      <a:pt x="156" y="47"/>
                      <a:pt x="174" y="47"/>
                      <a:pt x="246" y="4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Freeform 678"/>
              <p:cNvSpPr>
                <a:spLocks/>
              </p:cNvSpPr>
              <p:nvPr/>
            </p:nvSpPr>
            <p:spPr bwMode="auto">
              <a:xfrm>
                <a:off x="3875687" y="3197267"/>
                <a:ext cx="414579" cy="468976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8" y="198"/>
                  </a:cxn>
                  <a:cxn ang="0">
                    <a:pos x="82" y="203"/>
                  </a:cxn>
                  <a:cxn ang="0">
                    <a:pos x="173" y="152"/>
                  </a:cxn>
                  <a:cxn ang="0">
                    <a:pos x="185" y="110"/>
                  </a:cxn>
                  <a:cxn ang="0">
                    <a:pos x="76" y="18"/>
                  </a:cxn>
                  <a:cxn ang="0">
                    <a:pos x="0" y="52"/>
                  </a:cxn>
                </a:cxnLst>
                <a:rect l="0" t="0" r="r" b="b"/>
                <a:pathLst>
                  <a:path w="188" h="210">
                    <a:moveTo>
                      <a:pt x="0" y="52"/>
                    </a:moveTo>
                    <a:cubicBezTo>
                      <a:pt x="0" y="52"/>
                      <a:pt x="18" y="163"/>
                      <a:pt x="8" y="198"/>
                    </a:cubicBezTo>
                    <a:cubicBezTo>
                      <a:pt x="5" y="209"/>
                      <a:pt x="63" y="210"/>
                      <a:pt x="82" y="203"/>
                    </a:cubicBezTo>
                    <a:cubicBezTo>
                      <a:pt x="101" y="196"/>
                      <a:pt x="155" y="179"/>
                      <a:pt x="173" y="152"/>
                    </a:cubicBezTo>
                    <a:cubicBezTo>
                      <a:pt x="188" y="129"/>
                      <a:pt x="185" y="110"/>
                      <a:pt x="185" y="110"/>
                    </a:cubicBezTo>
                    <a:cubicBezTo>
                      <a:pt x="161" y="115"/>
                      <a:pt x="76" y="18"/>
                      <a:pt x="76" y="18"/>
                    </a:cubicBezTo>
                    <a:cubicBezTo>
                      <a:pt x="76" y="18"/>
                      <a:pt x="26" y="0"/>
                      <a:pt x="0" y="5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/>
                  </a:gs>
                  <a:gs pos="100000">
                    <a:srgbClr val="00B0F0">
                      <a:lumMod val="60000"/>
                      <a:lumOff val="40000"/>
                    </a:srgbClr>
                  </a:gs>
                </a:gsLst>
                <a:lin ang="27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Freeform 679"/>
              <p:cNvSpPr>
                <a:spLocks noEditPoints="1"/>
              </p:cNvSpPr>
              <p:nvPr/>
            </p:nvSpPr>
            <p:spPr bwMode="auto">
              <a:xfrm>
                <a:off x="3837206" y="3121760"/>
                <a:ext cx="473594" cy="553038"/>
              </a:xfrm>
              <a:custGeom>
                <a:avLst/>
                <a:gdLst/>
                <a:ahLst/>
                <a:cxnLst>
                  <a:cxn ang="0">
                    <a:pos x="90" y="79"/>
                  </a:cxn>
                  <a:cxn ang="0">
                    <a:pos x="101" y="75"/>
                  </a:cxn>
                  <a:cxn ang="0">
                    <a:pos x="83" y="29"/>
                  </a:cxn>
                  <a:cxn ang="0">
                    <a:pos x="68" y="9"/>
                  </a:cxn>
                  <a:cxn ang="0">
                    <a:pos x="73" y="37"/>
                  </a:cxn>
                  <a:cxn ang="0">
                    <a:pos x="90" y="79"/>
                  </a:cxn>
                  <a:cxn ang="0">
                    <a:pos x="33" y="104"/>
                  </a:cxn>
                  <a:cxn ang="0">
                    <a:pos x="45" y="99"/>
                  </a:cxn>
                  <a:cxn ang="0">
                    <a:pos x="33" y="72"/>
                  </a:cxn>
                  <a:cxn ang="0">
                    <a:pos x="13" y="38"/>
                  </a:cxn>
                  <a:cxn ang="0">
                    <a:pos x="3" y="46"/>
                  </a:cxn>
                  <a:cxn ang="0">
                    <a:pos x="20" y="76"/>
                  </a:cxn>
                  <a:cxn ang="0">
                    <a:pos x="33" y="104"/>
                  </a:cxn>
                  <a:cxn ang="0">
                    <a:pos x="200" y="148"/>
                  </a:cxn>
                  <a:cxn ang="0">
                    <a:pos x="120" y="223"/>
                  </a:cxn>
                  <a:cxn ang="0">
                    <a:pos x="61" y="237"/>
                  </a:cxn>
                  <a:cxn ang="0">
                    <a:pos x="28" y="229"/>
                  </a:cxn>
                  <a:cxn ang="0">
                    <a:pos x="23" y="230"/>
                  </a:cxn>
                  <a:cxn ang="0">
                    <a:pos x="27" y="238"/>
                  </a:cxn>
                  <a:cxn ang="0">
                    <a:pos x="37" y="244"/>
                  </a:cxn>
                  <a:cxn ang="0">
                    <a:pos x="72" y="247"/>
                  </a:cxn>
                  <a:cxn ang="0">
                    <a:pos x="138" y="227"/>
                  </a:cxn>
                  <a:cxn ang="0">
                    <a:pos x="211" y="147"/>
                  </a:cxn>
                  <a:cxn ang="0">
                    <a:pos x="200" y="148"/>
                  </a:cxn>
                </a:cxnLst>
                <a:rect l="0" t="0" r="r" b="b"/>
                <a:pathLst>
                  <a:path w="214" h="248">
                    <a:moveTo>
                      <a:pt x="90" y="79"/>
                    </a:moveTo>
                    <a:cubicBezTo>
                      <a:pt x="93" y="85"/>
                      <a:pt x="104" y="82"/>
                      <a:pt x="101" y="75"/>
                    </a:cubicBezTo>
                    <a:cubicBezTo>
                      <a:pt x="95" y="60"/>
                      <a:pt x="89" y="44"/>
                      <a:pt x="83" y="29"/>
                    </a:cubicBezTo>
                    <a:cubicBezTo>
                      <a:pt x="82" y="27"/>
                      <a:pt x="75" y="0"/>
                      <a:pt x="68" y="9"/>
                    </a:cubicBezTo>
                    <a:cubicBezTo>
                      <a:pt x="63" y="16"/>
                      <a:pt x="71" y="31"/>
                      <a:pt x="73" y="37"/>
                    </a:cubicBezTo>
                    <a:cubicBezTo>
                      <a:pt x="79" y="51"/>
                      <a:pt x="84" y="65"/>
                      <a:pt x="90" y="79"/>
                    </a:cubicBezTo>
                    <a:close/>
                    <a:moveTo>
                      <a:pt x="33" y="104"/>
                    </a:moveTo>
                    <a:cubicBezTo>
                      <a:pt x="36" y="113"/>
                      <a:pt x="50" y="107"/>
                      <a:pt x="45" y="99"/>
                    </a:cubicBezTo>
                    <a:cubicBezTo>
                      <a:pt x="40" y="91"/>
                      <a:pt x="38" y="80"/>
                      <a:pt x="33" y="72"/>
                    </a:cubicBezTo>
                    <a:cubicBezTo>
                      <a:pt x="28" y="61"/>
                      <a:pt x="22" y="46"/>
                      <a:pt x="13" y="38"/>
                    </a:cubicBezTo>
                    <a:cubicBezTo>
                      <a:pt x="7" y="33"/>
                      <a:pt x="0" y="40"/>
                      <a:pt x="3" y="46"/>
                    </a:cubicBezTo>
                    <a:cubicBezTo>
                      <a:pt x="9" y="56"/>
                      <a:pt x="14" y="66"/>
                      <a:pt x="20" y="76"/>
                    </a:cubicBezTo>
                    <a:cubicBezTo>
                      <a:pt x="24" y="84"/>
                      <a:pt x="31" y="95"/>
                      <a:pt x="33" y="104"/>
                    </a:cubicBezTo>
                    <a:close/>
                    <a:moveTo>
                      <a:pt x="200" y="148"/>
                    </a:moveTo>
                    <a:cubicBezTo>
                      <a:pt x="201" y="188"/>
                      <a:pt x="151" y="209"/>
                      <a:pt x="120" y="223"/>
                    </a:cubicBezTo>
                    <a:cubicBezTo>
                      <a:pt x="101" y="231"/>
                      <a:pt x="82" y="235"/>
                      <a:pt x="61" y="237"/>
                    </a:cubicBezTo>
                    <a:cubicBezTo>
                      <a:pt x="51" y="237"/>
                      <a:pt x="37" y="233"/>
                      <a:pt x="28" y="229"/>
                    </a:cubicBezTo>
                    <a:cubicBezTo>
                      <a:pt x="27" y="229"/>
                      <a:pt x="25" y="229"/>
                      <a:pt x="23" y="230"/>
                    </a:cubicBezTo>
                    <a:cubicBezTo>
                      <a:pt x="19" y="233"/>
                      <a:pt x="23" y="239"/>
                      <a:pt x="27" y="238"/>
                    </a:cubicBezTo>
                    <a:cubicBezTo>
                      <a:pt x="19" y="240"/>
                      <a:pt x="35" y="243"/>
                      <a:pt x="37" y="244"/>
                    </a:cubicBezTo>
                    <a:cubicBezTo>
                      <a:pt x="49" y="247"/>
                      <a:pt x="60" y="248"/>
                      <a:pt x="72" y="247"/>
                    </a:cubicBezTo>
                    <a:cubicBezTo>
                      <a:pt x="96" y="244"/>
                      <a:pt x="116" y="237"/>
                      <a:pt x="138" y="227"/>
                    </a:cubicBezTo>
                    <a:cubicBezTo>
                      <a:pt x="171" y="212"/>
                      <a:pt x="214" y="189"/>
                      <a:pt x="211" y="147"/>
                    </a:cubicBezTo>
                    <a:cubicBezTo>
                      <a:pt x="210" y="140"/>
                      <a:pt x="200" y="141"/>
                      <a:pt x="200" y="14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Freeform 680"/>
              <p:cNvSpPr>
                <a:spLocks/>
              </p:cNvSpPr>
              <p:nvPr/>
            </p:nvSpPr>
            <p:spPr bwMode="auto">
              <a:xfrm>
                <a:off x="3561738" y="2699598"/>
                <a:ext cx="535559" cy="519118"/>
              </a:xfrm>
              <a:custGeom>
                <a:avLst/>
                <a:gdLst/>
                <a:ahLst/>
                <a:cxnLst>
                  <a:cxn ang="0">
                    <a:pos x="23" y="151"/>
                  </a:cxn>
                  <a:cxn ang="0">
                    <a:pos x="152" y="213"/>
                  </a:cxn>
                  <a:cxn ang="0">
                    <a:pos x="174" y="229"/>
                  </a:cxn>
                  <a:cxn ang="0">
                    <a:pos x="178" y="202"/>
                  </a:cxn>
                  <a:cxn ang="0">
                    <a:pos x="240" y="132"/>
                  </a:cxn>
                  <a:cxn ang="0">
                    <a:pos x="210" y="72"/>
                  </a:cxn>
                  <a:cxn ang="0">
                    <a:pos x="170" y="19"/>
                  </a:cxn>
                  <a:cxn ang="0">
                    <a:pos x="73" y="13"/>
                  </a:cxn>
                  <a:cxn ang="0">
                    <a:pos x="23" y="151"/>
                  </a:cxn>
                </a:cxnLst>
                <a:rect l="0" t="0" r="r" b="b"/>
                <a:pathLst>
                  <a:path w="242" h="234">
                    <a:moveTo>
                      <a:pt x="23" y="151"/>
                    </a:moveTo>
                    <a:cubicBezTo>
                      <a:pt x="45" y="204"/>
                      <a:pt x="103" y="231"/>
                      <a:pt x="152" y="213"/>
                    </a:cubicBezTo>
                    <a:cubicBezTo>
                      <a:pt x="154" y="212"/>
                      <a:pt x="154" y="234"/>
                      <a:pt x="174" y="229"/>
                    </a:cubicBezTo>
                    <a:cubicBezTo>
                      <a:pt x="193" y="224"/>
                      <a:pt x="178" y="202"/>
                      <a:pt x="178" y="202"/>
                    </a:cubicBezTo>
                    <a:cubicBezTo>
                      <a:pt x="207" y="187"/>
                      <a:pt x="235" y="163"/>
                      <a:pt x="240" y="132"/>
                    </a:cubicBezTo>
                    <a:cubicBezTo>
                      <a:pt x="242" y="113"/>
                      <a:pt x="235" y="86"/>
                      <a:pt x="210" y="72"/>
                    </a:cubicBezTo>
                    <a:cubicBezTo>
                      <a:pt x="210" y="72"/>
                      <a:pt x="187" y="33"/>
                      <a:pt x="170" y="19"/>
                    </a:cubicBezTo>
                    <a:cubicBezTo>
                      <a:pt x="146" y="0"/>
                      <a:pt x="103" y="1"/>
                      <a:pt x="73" y="13"/>
                    </a:cubicBezTo>
                    <a:cubicBezTo>
                      <a:pt x="22" y="36"/>
                      <a:pt x="0" y="97"/>
                      <a:pt x="23" y="15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Freeform 681"/>
              <p:cNvSpPr>
                <a:spLocks/>
              </p:cNvSpPr>
              <p:nvPr/>
            </p:nvSpPr>
            <p:spPr bwMode="auto">
              <a:xfrm>
                <a:off x="3707991" y="2902562"/>
                <a:ext cx="32458" cy="39819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2" y="19"/>
                  </a:cxn>
                  <a:cxn ang="0">
                    <a:pos x="15" y="3"/>
                  </a:cxn>
                </a:cxnLst>
                <a:rect l="0" t="0" r="r" b="b"/>
                <a:pathLst>
                  <a:path w="15" h="19">
                    <a:moveTo>
                      <a:pt x="15" y="3"/>
                    </a:moveTo>
                    <a:cubicBezTo>
                      <a:pt x="7" y="0"/>
                      <a:pt x="0" y="9"/>
                      <a:pt x="2" y="19"/>
                    </a:cubicBezTo>
                    <a:cubicBezTo>
                      <a:pt x="2" y="11"/>
                      <a:pt x="8" y="3"/>
                      <a:pt x="15" y="3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Freeform 682"/>
              <p:cNvSpPr>
                <a:spLocks/>
              </p:cNvSpPr>
              <p:nvPr/>
            </p:nvSpPr>
            <p:spPr bwMode="auto">
              <a:xfrm>
                <a:off x="3936334" y="2792429"/>
                <a:ext cx="42786" cy="25071"/>
              </a:xfrm>
              <a:custGeom>
                <a:avLst/>
                <a:gdLst/>
                <a:ahLst/>
                <a:cxnLst>
                  <a:cxn ang="0">
                    <a:pos x="20" y="11"/>
                  </a:cxn>
                  <a:cxn ang="0">
                    <a:pos x="0" y="10"/>
                  </a:cxn>
                  <a:cxn ang="0">
                    <a:pos x="20" y="11"/>
                  </a:cxn>
                </a:cxnLst>
                <a:rect l="0" t="0" r="r" b="b"/>
                <a:pathLst>
                  <a:path w="20" h="11">
                    <a:moveTo>
                      <a:pt x="20" y="11"/>
                    </a:moveTo>
                    <a:cubicBezTo>
                      <a:pt x="10" y="0"/>
                      <a:pt x="1" y="2"/>
                      <a:pt x="0" y="10"/>
                    </a:cubicBezTo>
                    <a:cubicBezTo>
                      <a:pt x="3" y="3"/>
                      <a:pt x="14" y="6"/>
                      <a:pt x="20" y="11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683"/>
              <p:cNvSpPr>
                <a:spLocks/>
              </p:cNvSpPr>
              <p:nvPr/>
            </p:nvSpPr>
            <p:spPr bwMode="auto">
              <a:xfrm>
                <a:off x="3884231" y="2933262"/>
                <a:ext cx="54589" cy="36869"/>
              </a:xfrm>
              <a:custGeom>
                <a:avLst/>
                <a:gdLst/>
                <a:ahLst/>
                <a:cxnLst>
                  <a:cxn ang="0">
                    <a:pos x="3" y="17"/>
                  </a:cxn>
                  <a:cxn ang="0">
                    <a:pos x="21" y="13"/>
                  </a:cxn>
                  <a:cxn ang="0">
                    <a:pos x="3" y="17"/>
                  </a:cxn>
                </a:cxnLst>
                <a:rect l="0" t="0" r="r" b="b"/>
                <a:pathLst>
                  <a:path w="26" h="17">
                    <a:moveTo>
                      <a:pt x="3" y="17"/>
                    </a:moveTo>
                    <a:cubicBezTo>
                      <a:pt x="6" y="10"/>
                      <a:pt x="17" y="3"/>
                      <a:pt x="21" y="13"/>
                    </a:cubicBezTo>
                    <a:cubicBezTo>
                      <a:pt x="26" y="0"/>
                      <a:pt x="0" y="5"/>
                      <a:pt x="3" y="17"/>
                    </a:cubicBezTo>
                    <a:close/>
                  </a:path>
                </a:pathLst>
              </a:custGeom>
              <a:solidFill>
                <a:srgbClr val="FDC5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Freeform 684"/>
              <p:cNvSpPr>
                <a:spLocks/>
              </p:cNvSpPr>
              <p:nvPr/>
            </p:nvSpPr>
            <p:spPr bwMode="auto">
              <a:xfrm>
                <a:off x="3852063" y="3029125"/>
                <a:ext cx="116554" cy="87011"/>
              </a:xfrm>
              <a:custGeom>
                <a:avLst/>
                <a:gdLst/>
                <a:ahLst/>
                <a:cxnLst>
                  <a:cxn ang="0">
                    <a:pos x="19" y="35"/>
                  </a:cxn>
                  <a:cxn ang="0">
                    <a:pos x="31" y="25"/>
                  </a:cxn>
                  <a:cxn ang="0">
                    <a:pos x="47" y="0"/>
                  </a:cxn>
                  <a:cxn ang="0">
                    <a:pos x="0" y="2"/>
                  </a:cxn>
                  <a:cxn ang="0">
                    <a:pos x="19" y="35"/>
                  </a:cxn>
                </a:cxnLst>
                <a:rect l="0" t="0" r="r" b="b"/>
                <a:pathLst>
                  <a:path w="53" h="38">
                    <a:moveTo>
                      <a:pt x="19" y="35"/>
                    </a:moveTo>
                    <a:cubicBezTo>
                      <a:pt x="29" y="38"/>
                      <a:pt x="27" y="26"/>
                      <a:pt x="31" y="25"/>
                    </a:cubicBezTo>
                    <a:cubicBezTo>
                      <a:pt x="42" y="22"/>
                      <a:pt x="51" y="13"/>
                      <a:pt x="47" y="0"/>
                    </a:cubicBezTo>
                    <a:cubicBezTo>
                      <a:pt x="53" y="21"/>
                      <a:pt x="10" y="29"/>
                      <a:pt x="0" y="2"/>
                    </a:cubicBezTo>
                    <a:cubicBezTo>
                      <a:pt x="1" y="11"/>
                      <a:pt x="13" y="33"/>
                      <a:pt x="19" y="35"/>
                    </a:cubicBezTo>
                    <a:close/>
                  </a:path>
                </a:pathLst>
              </a:custGeom>
              <a:solidFill>
                <a:srgbClr val="FA8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Freeform 685"/>
              <p:cNvSpPr>
                <a:spLocks/>
              </p:cNvSpPr>
              <p:nvPr/>
            </p:nvSpPr>
            <p:spPr bwMode="auto">
              <a:xfrm>
                <a:off x="3722985" y="3012204"/>
                <a:ext cx="64916" cy="64890"/>
              </a:xfrm>
              <a:custGeom>
                <a:avLst/>
                <a:gdLst/>
                <a:ahLst/>
                <a:cxnLst>
                  <a:cxn ang="0">
                    <a:pos x="11" y="29"/>
                  </a:cxn>
                  <a:cxn ang="0">
                    <a:pos x="29" y="9"/>
                  </a:cxn>
                  <a:cxn ang="0">
                    <a:pos x="7" y="6"/>
                  </a:cxn>
                  <a:cxn ang="0">
                    <a:pos x="11" y="29"/>
                  </a:cxn>
                </a:cxnLst>
                <a:rect l="0" t="0" r="r" b="b"/>
                <a:pathLst>
                  <a:path w="29" h="29">
                    <a:moveTo>
                      <a:pt x="11" y="29"/>
                    </a:moveTo>
                    <a:cubicBezTo>
                      <a:pt x="21" y="24"/>
                      <a:pt x="29" y="18"/>
                      <a:pt x="29" y="9"/>
                    </a:cubicBezTo>
                    <a:cubicBezTo>
                      <a:pt x="24" y="1"/>
                      <a:pt x="17" y="0"/>
                      <a:pt x="7" y="6"/>
                    </a:cubicBezTo>
                    <a:cubicBezTo>
                      <a:pt x="0" y="13"/>
                      <a:pt x="2" y="23"/>
                      <a:pt x="11" y="29"/>
                    </a:cubicBezTo>
                    <a:close/>
                  </a:path>
                </a:pathLst>
              </a:custGeom>
              <a:solidFill>
                <a:srgbClr val="FCA0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Freeform 686"/>
              <p:cNvSpPr>
                <a:spLocks/>
              </p:cNvSpPr>
              <p:nvPr/>
            </p:nvSpPr>
            <p:spPr bwMode="auto">
              <a:xfrm>
                <a:off x="4015332" y="2907499"/>
                <a:ext cx="67867" cy="61940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15" y="2"/>
                  </a:cxn>
                  <a:cxn ang="0">
                    <a:pos x="1" y="7"/>
                  </a:cxn>
                </a:cxnLst>
                <a:rect l="0" t="0" r="r" b="b"/>
                <a:pathLst>
                  <a:path w="31" h="28">
                    <a:moveTo>
                      <a:pt x="1" y="7"/>
                    </a:moveTo>
                    <a:cubicBezTo>
                      <a:pt x="0" y="28"/>
                      <a:pt x="31" y="11"/>
                      <a:pt x="15" y="2"/>
                    </a:cubicBezTo>
                    <a:cubicBezTo>
                      <a:pt x="11" y="0"/>
                      <a:pt x="5" y="4"/>
                      <a:pt x="1" y="7"/>
                    </a:cubicBezTo>
                    <a:close/>
                  </a:path>
                </a:pathLst>
              </a:custGeom>
              <a:solidFill>
                <a:srgbClr val="FC9E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Freeform 687"/>
              <p:cNvSpPr>
                <a:spLocks/>
              </p:cNvSpPr>
              <p:nvPr/>
            </p:nvSpPr>
            <p:spPr bwMode="auto">
              <a:xfrm>
                <a:off x="3961473" y="2859133"/>
                <a:ext cx="45737" cy="56041"/>
              </a:xfrm>
              <a:custGeom>
                <a:avLst/>
                <a:gdLst/>
                <a:ahLst/>
                <a:cxnLst>
                  <a:cxn ang="0">
                    <a:pos x="3" y="20"/>
                  </a:cxn>
                  <a:cxn ang="0">
                    <a:pos x="20" y="11"/>
                  </a:cxn>
                  <a:cxn ang="0">
                    <a:pos x="7" y="2"/>
                  </a:cxn>
                  <a:cxn ang="0">
                    <a:pos x="3" y="20"/>
                  </a:cxn>
                </a:cxnLst>
                <a:rect l="0" t="0" r="r" b="b"/>
                <a:pathLst>
                  <a:path w="21" h="25">
                    <a:moveTo>
                      <a:pt x="3" y="20"/>
                    </a:moveTo>
                    <a:cubicBezTo>
                      <a:pt x="5" y="25"/>
                      <a:pt x="19" y="16"/>
                      <a:pt x="20" y="11"/>
                    </a:cubicBezTo>
                    <a:cubicBezTo>
                      <a:pt x="21" y="4"/>
                      <a:pt x="12" y="0"/>
                      <a:pt x="7" y="2"/>
                    </a:cubicBezTo>
                    <a:cubicBezTo>
                      <a:pt x="0" y="5"/>
                      <a:pt x="0" y="15"/>
                      <a:pt x="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Freeform 688"/>
              <p:cNvSpPr>
                <a:spLocks/>
              </p:cNvSpPr>
              <p:nvPr/>
            </p:nvSpPr>
            <p:spPr bwMode="auto">
              <a:xfrm>
                <a:off x="3963315" y="2867817"/>
                <a:ext cx="32458" cy="42769"/>
              </a:xfrm>
              <a:custGeom>
                <a:avLst/>
                <a:gdLst/>
                <a:ahLst/>
                <a:cxnLst>
                  <a:cxn ang="0">
                    <a:pos x="15" y="9"/>
                  </a:cxn>
                  <a:cxn ang="0">
                    <a:pos x="2" y="5"/>
                  </a:cxn>
                  <a:cxn ang="0">
                    <a:pos x="1" y="11"/>
                  </a:cxn>
                  <a:cxn ang="0">
                    <a:pos x="15" y="9"/>
                  </a:cxn>
                </a:cxnLst>
                <a:rect l="0" t="0" r="r" b="b"/>
                <a:pathLst>
                  <a:path w="15" h="19">
                    <a:moveTo>
                      <a:pt x="15" y="9"/>
                    </a:moveTo>
                    <a:cubicBezTo>
                      <a:pt x="13" y="2"/>
                      <a:pt x="6" y="0"/>
                      <a:pt x="2" y="5"/>
                    </a:cubicBezTo>
                    <a:cubicBezTo>
                      <a:pt x="0" y="7"/>
                      <a:pt x="1" y="11"/>
                      <a:pt x="1" y="11"/>
                    </a:cubicBezTo>
                    <a:cubicBezTo>
                      <a:pt x="1" y="19"/>
                      <a:pt x="12" y="14"/>
                      <a:pt x="15" y="9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Freeform 689"/>
              <p:cNvSpPr>
                <a:spLocks/>
              </p:cNvSpPr>
              <p:nvPr/>
            </p:nvSpPr>
            <p:spPr bwMode="auto">
              <a:xfrm>
                <a:off x="3967219" y="2874173"/>
                <a:ext cx="20655" cy="26546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9" y="6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cubicBezTo>
                      <a:pt x="8" y="1"/>
                      <a:pt x="4" y="0"/>
                      <a:pt x="1" y="3"/>
                    </a:cubicBezTo>
                    <a:cubicBezTo>
                      <a:pt x="0" y="4"/>
                      <a:pt x="0" y="7"/>
                      <a:pt x="0" y="7"/>
                    </a:cubicBezTo>
                    <a:cubicBezTo>
                      <a:pt x="1" y="11"/>
                      <a:pt x="7" y="8"/>
                      <a:pt x="9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Freeform 690"/>
              <p:cNvSpPr>
                <a:spLocks/>
              </p:cNvSpPr>
              <p:nvPr/>
            </p:nvSpPr>
            <p:spPr bwMode="auto">
              <a:xfrm>
                <a:off x="3965626" y="2875353"/>
                <a:ext cx="13279" cy="13273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4" y="6"/>
                  </a:cxn>
                  <a:cxn ang="0">
                    <a:pos x="5" y="2"/>
                  </a:cxn>
                  <a:cxn ang="0">
                    <a:pos x="2" y="1"/>
                  </a:cxn>
                  <a:cxn ang="0">
                    <a:pos x="1" y="4"/>
                  </a:cxn>
                </a:cxnLst>
                <a:rect l="0" t="0" r="r" b="b"/>
                <a:pathLst>
                  <a:path w="6" h="6">
                    <a:moveTo>
                      <a:pt x="1" y="4"/>
                    </a:moveTo>
                    <a:cubicBezTo>
                      <a:pt x="1" y="5"/>
                      <a:pt x="3" y="6"/>
                      <a:pt x="4" y="6"/>
                    </a:cubicBezTo>
                    <a:cubicBezTo>
                      <a:pt x="5" y="5"/>
                      <a:pt x="6" y="4"/>
                      <a:pt x="5" y="2"/>
                    </a:cubicBezTo>
                    <a:cubicBezTo>
                      <a:pt x="5" y="1"/>
                      <a:pt x="3" y="0"/>
                      <a:pt x="2" y="1"/>
                    </a:cubicBezTo>
                    <a:cubicBezTo>
                      <a:pt x="1" y="1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691"/>
              <p:cNvSpPr>
                <a:spLocks/>
              </p:cNvSpPr>
              <p:nvPr/>
            </p:nvSpPr>
            <p:spPr bwMode="auto">
              <a:xfrm>
                <a:off x="3726097" y="2958042"/>
                <a:ext cx="61965" cy="48668"/>
              </a:xfrm>
              <a:custGeom>
                <a:avLst/>
                <a:gdLst/>
                <a:ahLst/>
                <a:cxnLst>
                  <a:cxn ang="0">
                    <a:pos x="10" y="19"/>
                  </a:cxn>
                  <a:cxn ang="0">
                    <a:pos x="27" y="10"/>
                  </a:cxn>
                  <a:cxn ang="0">
                    <a:pos x="14" y="2"/>
                  </a:cxn>
                  <a:cxn ang="0">
                    <a:pos x="10" y="19"/>
                  </a:cxn>
                </a:cxnLst>
                <a:rect l="0" t="0" r="r" b="b"/>
                <a:pathLst>
                  <a:path w="28" h="23">
                    <a:moveTo>
                      <a:pt x="10" y="19"/>
                    </a:moveTo>
                    <a:cubicBezTo>
                      <a:pt x="14" y="23"/>
                      <a:pt x="26" y="15"/>
                      <a:pt x="27" y="10"/>
                    </a:cubicBezTo>
                    <a:cubicBezTo>
                      <a:pt x="28" y="4"/>
                      <a:pt x="20" y="0"/>
                      <a:pt x="14" y="2"/>
                    </a:cubicBezTo>
                    <a:cubicBezTo>
                      <a:pt x="0" y="6"/>
                      <a:pt x="7" y="16"/>
                      <a:pt x="10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Freeform 692"/>
              <p:cNvSpPr>
                <a:spLocks/>
              </p:cNvSpPr>
              <p:nvPr/>
            </p:nvSpPr>
            <p:spPr bwMode="auto">
              <a:xfrm>
                <a:off x="3749380" y="2970618"/>
                <a:ext cx="45736" cy="39818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3" y="4"/>
                  </a:cxn>
                  <a:cxn ang="0">
                    <a:pos x="3" y="11"/>
                  </a:cxn>
                  <a:cxn ang="0">
                    <a:pos x="15" y="5"/>
                  </a:cxn>
                </a:cxnLst>
                <a:rect l="0" t="0" r="r" b="b"/>
                <a:pathLst>
                  <a:path w="20" h="18">
                    <a:moveTo>
                      <a:pt x="15" y="5"/>
                    </a:moveTo>
                    <a:cubicBezTo>
                      <a:pt x="13" y="1"/>
                      <a:pt x="7" y="0"/>
                      <a:pt x="3" y="4"/>
                    </a:cubicBezTo>
                    <a:cubicBezTo>
                      <a:pt x="3" y="5"/>
                      <a:pt x="0" y="7"/>
                      <a:pt x="3" y="11"/>
                    </a:cubicBezTo>
                    <a:cubicBezTo>
                      <a:pt x="4" y="18"/>
                      <a:pt x="20" y="12"/>
                      <a:pt x="15" y="5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Freeform 693"/>
              <p:cNvSpPr>
                <a:spLocks/>
              </p:cNvSpPr>
              <p:nvPr/>
            </p:nvSpPr>
            <p:spPr bwMode="auto">
              <a:xfrm>
                <a:off x="3751677" y="2978933"/>
                <a:ext cx="22130" cy="20647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1" y="2"/>
                  </a:cxn>
                  <a:cxn ang="0">
                    <a:pos x="1" y="6"/>
                  </a:cxn>
                  <a:cxn ang="0">
                    <a:pos x="7" y="3"/>
                  </a:cxn>
                </a:cxnLst>
                <a:rect l="0" t="0" r="r" b="b"/>
                <a:pathLst>
                  <a:path w="10" h="9">
                    <a:moveTo>
                      <a:pt x="7" y="3"/>
                    </a:moveTo>
                    <a:cubicBezTo>
                      <a:pt x="6" y="1"/>
                      <a:pt x="3" y="0"/>
                      <a:pt x="1" y="2"/>
                    </a:cubicBezTo>
                    <a:cubicBezTo>
                      <a:pt x="1" y="3"/>
                      <a:pt x="0" y="4"/>
                      <a:pt x="1" y="6"/>
                    </a:cubicBezTo>
                    <a:cubicBezTo>
                      <a:pt x="2" y="9"/>
                      <a:pt x="10" y="6"/>
                      <a:pt x="7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Freeform 694"/>
              <p:cNvSpPr>
                <a:spLocks/>
              </p:cNvSpPr>
              <p:nvPr/>
            </p:nvSpPr>
            <p:spPr bwMode="auto">
              <a:xfrm>
                <a:off x="3745452" y="2978550"/>
                <a:ext cx="13279" cy="1032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4" y="4"/>
                  </a:cxn>
                  <a:cxn ang="0">
                    <a:pos x="6" y="1"/>
                  </a:cxn>
                  <a:cxn ang="0">
                    <a:pos x="2" y="1"/>
                  </a:cxn>
                  <a:cxn ang="0">
                    <a:pos x="1" y="3"/>
                  </a:cxn>
                </a:cxnLst>
                <a:rect l="0" t="0" r="r" b="b"/>
                <a:pathLst>
                  <a:path w="6" h="5">
                    <a:moveTo>
                      <a:pt x="1" y="3"/>
                    </a:moveTo>
                    <a:cubicBezTo>
                      <a:pt x="1" y="4"/>
                      <a:pt x="3" y="5"/>
                      <a:pt x="4" y="4"/>
                    </a:cubicBezTo>
                    <a:cubicBezTo>
                      <a:pt x="5" y="3"/>
                      <a:pt x="6" y="2"/>
                      <a:pt x="6" y="1"/>
                    </a:cubicBezTo>
                    <a:cubicBezTo>
                      <a:pt x="5" y="0"/>
                      <a:pt x="4" y="0"/>
                      <a:pt x="2" y="1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Freeform 695"/>
              <p:cNvSpPr>
                <a:spLocks/>
              </p:cNvSpPr>
              <p:nvPr/>
            </p:nvSpPr>
            <p:spPr bwMode="auto">
              <a:xfrm>
                <a:off x="3524052" y="2610982"/>
                <a:ext cx="629982" cy="573684"/>
              </a:xfrm>
              <a:custGeom>
                <a:avLst/>
                <a:gdLst/>
                <a:ahLst/>
                <a:cxnLst>
                  <a:cxn ang="0">
                    <a:pos x="33" y="249"/>
                  </a:cxn>
                  <a:cxn ang="0">
                    <a:pos x="27" y="255"/>
                  </a:cxn>
                  <a:cxn ang="0">
                    <a:pos x="15" y="241"/>
                  </a:cxn>
                  <a:cxn ang="0">
                    <a:pos x="5" y="199"/>
                  </a:cxn>
                  <a:cxn ang="0">
                    <a:pos x="2" y="159"/>
                  </a:cxn>
                  <a:cxn ang="0">
                    <a:pos x="10" y="103"/>
                  </a:cxn>
                  <a:cxn ang="0">
                    <a:pos x="48" y="49"/>
                  </a:cxn>
                  <a:cxn ang="0">
                    <a:pos x="163" y="9"/>
                  </a:cxn>
                  <a:cxn ang="0">
                    <a:pos x="173" y="32"/>
                  </a:cxn>
                  <a:cxn ang="0">
                    <a:pos x="228" y="79"/>
                  </a:cxn>
                  <a:cxn ang="0">
                    <a:pos x="256" y="103"/>
                  </a:cxn>
                  <a:cxn ang="0">
                    <a:pos x="271" y="105"/>
                  </a:cxn>
                  <a:cxn ang="0">
                    <a:pos x="279" y="108"/>
                  </a:cxn>
                  <a:cxn ang="0">
                    <a:pos x="284" y="119"/>
                  </a:cxn>
                  <a:cxn ang="0">
                    <a:pos x="268" y="131"/>
                  </a:cxn>
                  <a:cxn ang="0">
                    <a:pos x="264" y="135"/>
                  </a:cxn>
                  <a:cxn ang="0">
                    <a:pos x="240" y="116"/>
                  </a:cxn>
                  <a:cxn ang="0">
                    <a:pos x="225" y="101"/>
                  </a:cxn>
                  <a:cxn ang="0">
                    <a:pos x="197" y="82"/>
                  </a:cxn>
                  <a:cxn ang="0">
                    <a:pos x="191" y="84"/>
                  </a:cxn>
                  <a:cxn ang="0">
                    <a:pos x="106" y="60"/>
                  </a:cxn>
                  <a:cxn ang="0">
                    <a:pos x="163" y="108"/>
                  </a:cxn>
                  <a:cxn ang="0">
                    <a:pos x="117" y="76"/>
                  </a:cxn>
                  <a:cxn ang="0">
                    <a:pos x="101" y="90"/>
                  </a:cxn>
                  <a:cxn ang="0">
                    <a:pos x="128" y="127"/>
                  </a:cxn>
                  <a:cxn ang="0">
                    <a:pos x="95" y="95"/>
                  </a:cxn>
                  <a:cxn ang="0">
                    <a:pos x="70" y="84"/>
                  </a:cxn>
                  <a:cxn ang="0">
                    <a:pos x="67" y="162"/>
                  </a:cxn>
                  <a:cxn ang="0">
                    <a:pos x="91" y="240"/>
                  </a:cxn>
                  <a:cxn ang="0">
                    <a:pos x="71" y="204"/>
                  </a:cxn>
                  <a:cxn ang="0">
                    <a:pos x="53" y="172"/>
                  </a:cxn>
                  <a:cxn ang="0">
                    <a:pos x="68" y="248"/>
                  </a:cxn>
                  <a:cxn ang="0">
                    <a:pos x="56" y="248"/>
                  </a:cxn>
                  <a:cxn ang="0">
                    <a:pos x="39" y="249"/>
                  </a:cxn>
                </a:cxnLst>
                <a:rect l="0" t="0" r="r" b="b"/>
                <a:pathLst>
                  <a:path w="285" h="258">
                    <a:moveTo>
                      <a:pt x="39" y="249"/>
                    </a:moveTo>
                    <a:cubicBezTo>
                      <a:pt x="37" y="250"/>
                      <a:pt x="35" y="249"/>
                      <a:pt x="33" y="249"/>
                    </a:cubicBezTo>
                    <a:cubicBezTo>
                      <a:pt x="32" y="250"/>
                      <a:pt x="32" y="251"/>
                      <a:pt x="31" y="252"/>
                    </a:cubicBezTo>
                    <a:cubicBezTo>
                      <a:pt x="30" y="253"/>
                      <a:pt x="29" y="255"/>
                      <a:pt x="27" y="255"/>
                    </a:cubicBezTo>
                    <a:cubicBezTo>
                      <a:pt x="13" y="258"/>
                      <a:pt x="2" y="240"/>
                      <a:pt x="3" y="226"/>
                    </a:cubicBezTo>
                    <a:cubicBezTo>
                      <a:pt x="5" y="232"/>
                      <a:pt x="12" y="239"/>
                      <a:pt x="15" y="241"/>
                    </a:cubicBezTo>
                    <a:cubicBezTo>
                      <a:pt x="19" y="242"/>
                      <a:pt x="22" y="239"/>
                      <a:pt x="22" y="236"/>
                    </a:cubicBezTo>
                    <a:cubicBezTo>
                      <a:pt x="20" y="222"/>
                      <a:pt x="12" y="211"/>
                      <a:pt x="5" y="199"/>
                    </a:cubicBezTo>
                    <a:cubicBezTo>
                      <a:pt x="5" y="197"/>
                      <a:pt x="5" y="196"/>
                      <a:pt x="4" y="194"/>
                    </a:cubicBezTo>
                    <a:cubicBezTo>
                      <a:pt x="2" y="182"/>
                      <a:pt x="1" y="170"/>
                      <a:pt x="2" y="159"/>
                    </a:cubicBezTo>
                    <a:cubicBezTo>
                      <a:pt x="3" y="146"/>
                      <a:pt x="0" y="130"/>
                      <a:pt x="4" y="119"/>
                    </a:cubicBezTo>
                    <a:cubicBezTo>
                      <a:pt x="5" y="113"/>
                      <a:pt x="9" y="108"/>
                      <a:pt x="10" y="103"/>
                    </a:cubicBezTo>
                    <a:cubicBezTo>
                      <a:pt x="12" y="98"/>
                      <a:pt x="13" y="91"/>
                      <a:pt x="15" y="87"/>
                    </a:cubicBezTo>
                    <a:cubicBezTo>
                      <a:pt x="22" y="72"/>
                      <a:pt x="35" y="59"/>
                      <a:pt x="48" y="49"/>
                    </a:cubicBezTo>
                    <a:cubicBezTo>
                      <a:pt x="56" y="44"/>
                      <a:pt x="63" y="39"/>
                      <a:pt x="70" y="38"/>
                    </a:cubicBezTo>
                    <a:cubicBezTo>
                      <a:pt x="90" y="14"/>
                      <a:pt x="138" y="0"/>
                      <a:pt x="163" y="9"/>
                    </a:cubicBezTo>
                    <a:cubicBezTo>
                      <a:pt x="144" y="12"/>
                      <a:pt x="114" y="10"/>
                      <a:pt x="95" y="27"/>
                    </a:cubicBezTo>
                    <a:cubicBezTo>
                      <a:pt x="125" y="18"/>
                      <a:pt x="152" y="22"/>
                      <a:pt x="173" y="32"/>
                    </a:cubicBezTo>
                    <a:cubicBezTo>
                      <a:pt x="185" y="38"/>
                      <a:pt x="210" y="52"/>
                      <a:pt x="217" y="66"/>
                    </a:cubicBezTo>
                    <a:cubicBezTo>
                      <a:pt x="220" y="72"/>
                      <a:pt x="223" y="74"/>
                      <a:pt x="228" y="79"/>
                    </a:cubicBezTo>
                    <a:cubicBezTo>
                      <a:pt x="233" y="84"/>
                      <a:pt x="238" y="92"/>
                      <a:pt x="245" y="96"/>
                    </a:cubicBezTo>
                    <a:cubicBezTo>
                      <a:pt x="249" y="99"/>
                      <a:pt x="252" y="101"/>
                      <a:pt x="256" y="103"/>
                    </a:cubicBezTo>
                    <a:cubicBezTo>
                      <a:pt x="256" y="103"/>
                      <a:pt x="259" y="104"/>
                      <a:pt x="261" y="106"/>
                    </a:cubicBezTo>
                    <a:cubicBezTo>
                      <a:pt x="266" y="108"/>
                      <a:pt x="268" y="108"/>
                      <a:pt x="271" y="105"/>
                    </a:cubicBezTo>
                    <a:cubicBezTo>
                      <a:pt x="273" y="100"/>
                      <a:pt x="268" y="97"/>
                      <a:pt x="266" y="95"/>
                    </a:cubicBezTo>
                    <a:cubicBezTo>
                      <a:pt x="275" y="99"/>
                      <a:pt x="279" y="101"/>
                      <a:pt x="279" y="108"/>
                    </a:cubicBezTo>
                    <a:cubicBezTo>
                      <a:pt x="279" y="110"/>
                      <a:pt x="280" y="111"/>
                      <a:pt x="281" y="112"/>
                    </a:cubicBezTo>
                    <a:cubicBezTo>
                      <a:pt x="280" y="116"/>
                      <a:pt x="285" y="116"/>
                      <a:pt x="284" y="119"/>
                    </a:cubicBezTo>
                    <a:cubicBezTo>
                      <a:pt x="282" y="122"/>
                      <a:pt x="278" y="120"/>
                      <a:pt x="274" y="122"/>
                    </a:cubicBezTo>
                    <a:cubicBezTo>
                      <a:pt x="272" y="125"/>
                      <a:pt x="274" y="129"/>
                      <a:pt x="268" y="131"/>
                    </a:cubicBezTo>
                    <a:cubicBezTo>
                      <a:pt x="269" y="134"/>
                      <a:pt x="271" y="133"/>
                      <a:pt x="270" y="135"/>
                    </a:cubicBezTo>
                    <a:cubicBezTo>
                      <a:pt x="267" y="137"/>
                      <a:pt x="267" y="133"/>
                      <a:pt x="264" y="135"/>
                    </a:cubicBezTo>
                    <a:cubicBezTo>
                      <a:pt x="264" y="137"/>
                      <a:pt x="265" y="139"/>
                      <a:pt x="262" y="140"/>
                    </a:cubicBezTo>
                    <a:cubicBezTo>
                      <a:pt x="252" y="136"/>
                      <a:pt x="249" y="124"/>
                      <a:pt x="240" y="116"/>
                    </a:cubicBezTo>
                    <a:cubicBezTo>
                      <a:pt x="237" y="113"/>
                      <a:pt x="232" y="111"/>
                      <a:pt x="229" y="108"/>
                    </a:cubicBezTo>
                    <a:cubicBezTo>
                      <a:pt x="227" y="106"/>
                      <a:pt x="226" y="103"/>
                      <a:pt x="225" y="101"/>
                    </a:cubicBezTo>
                    <a:cubicBezTo>
                      <a:pt x="218" y="91"/>
                      <a:pt x="212" y="81"/>
                      <a:pt x="203" y="75"/>
                    </a:cubicBezTo>
                    <a:cubicBezTo>
                      <a:pt x="199" y="77"/>
                      <a:pt x="199" y="79"/>
                      <a:pt x="197" y="82"/>
                    </a:cubicBezTo>
                    <a:cubicBezTo>
                      <a:pt x="193" y="82"/>
                      <a:pt x="186" y="72"/>
                      <a:pt x="181" y="70"/>
                    </a:cubicBezTo>
                    <a:cubicBezTo>
                      <a:pt x="182" y="72"/>
                      <a:pt x="192" y="82"/>
                      <a:pt x="191" y="84"/>
                    </a:cubicBezTo>
                    <a:cubicBezTo>
                      <a:pt x="187" y="88"/>
                      <a:pt x="183" y="93"/>
                      <a:pt x="176" y="94"/>
                    </a:cubicBezTo>
                    <a:cubicBezTo>
                      <a:pt x="155" y="78"/>
                      <a:pt x="133" y="62"/>
                      <a:pt x="106" y="60"/>
                    </a:cubicBezTo>
                    <a:cubicBezTo>
                      <a:pt x="121" y="69"/>
                      <a:pt x="138" y="80"/>
                      <a:pt x="152" y="93"/>
                    </a:cubicBezTo>
                    <a:cubicBezTo>
                      <a:pt x="157" y="96"/>
                      <a:pt x="166" y="101"/>
                      <a:pt x="163" y="108"/>
                    </a:cubicBezTo>
                    <a:cubicBezTo>
                      <a:pt x="157" y="111"/>
                      <a:pt x="156" y="105"/>
                      <a:pt x="153" y="103"/>
                    </a:cubicBezTo>
                    <a:cubicBezTo>
                      <a:pt x="143" y="93"/>
                      <a:pt x="130" y="83"/>
                      <a:pt x="117" y="76"/>
                    </a:cubicBezTo>
                    <a:cubicBezTo>
                      <a:pt x="105" y="69"/>
                      <a:pt x="92" y="60"/>
                      <a:pt x="77" y="60"/>
                    </a:cubicBezTo>
                    <a:cubicBezTo>
                      <a:pt x="85" y="70"/>
                      <a:pt x="93" y="80"/>
                      <a:pt x="101" y="90"/>
                    </a:cubicBezTo>
                    <a:cubicBezTo>
                      <a:pt x="110" y="99"/>
                      <a:pt x="121" y="108"/>
                      <a:pt x="126" y="119"/>
                    </a:cubicBezTo>
                    <a:cubicBezTo>
                      <a:pt x="127" y="121"/>
                      <a:pt x="129" y="125"/>
                      <a:pt x="128" y="127"/>
                    </a:cubicBezTo>
                    <a:cubicBezTo>
                      <a:pt x="122" y="131"/>
                      <a:pt x="121" y="124"/>
                      <a:pt x="118" y="121"/>
                    </a:cubicBezTo>
                    <a:cubicBezTo>
                      <a:pt x="112" y="113"/>
                      <a:pt x="103" y="104"/>
                      <a:pt x="95" y="95"/>
                    </a:cubicBezTo>
                    <a:cubicBezTo>
                      <a:pt x="87" y="86"/>
                      <a:pt x="81" y="75"/>
                      <a:pt x="73" y="67"/>
                    </a:cubicBezTo>
                    <a:cubicBezTo>
                      <a:pt x="70" y="72"/>
                      <a:pt x="70" y="78"/>
                      <a:pt x="70" y="84"/>
                    </a:cubicBezTo>
                    <a:cubicBezTo>
                      <a:pt x="79" y="96"/>
                      <a:pt x="93" y="150"/>
                      <a:pt x="87" y="155"/>
                    </a:cubicBezTo>
                    <a:cubicBezTo>
                      <a:pt x="84" y="158"/>
                      <a:pt x="74" y="158"/>
                      <a:pt x="67" y="162"/>
                    </a:cubicBezTo>
                    <a:cubicBezTo>
                      <a:pt x="68" y="178"/>
                      <a:pt x="77" y="199"/>
                      <a:pt x="85" y="216"/>
                    </a:cubicBezTo>
                    <a:cubicBezTo>
                      <a:pt x="89" y="223"/>
                      <a:pt x="96" y="234"/>
                      <a:pt x="91" y="240"/>
                    </a:cubicBezTo>
                    <a:cubicBezTo>
                      <a:pt x="87" y="239"/>
                      <a:pt x="85" y="233"/>
                      <a:pt x="83" y="229"/>
                    </a:cubicBezTo>
                    <a:cubicBezTo>
                      <a:pt x="79" y="220"/>
                      <a:pt x="75" y="212"/>
                      <a:pt x="71" y="204"/>
                    </a:cubicBezTo>
                    <a:cubicBezTo>
                      <a:pt x="64" y="191"/>
                      <a:pt x="61" y="178"/>
                      <a:pt x="58" y="167"/>
                    </a:cubicBezTo>
                    <a:cubicBezTo>
                      <a:pt x="56" y="169"/>
                      <a:pt x="54" y="170"/>
                      <a:pt x="53" y="172"/>
                    </a:cubicBezTo>
                    <a:cubicBezTo>
                      <a:pt x="57" y="193"/>
                      <a:pt x="70" y="218"/>
                      <a:pt x="75" y="239"/>
                    </a:cubicBezTo>
                    <a:cubicBezTo>
                      <a:pt x="72" y="242"/>
                      <a:pt x="72" y="246"/>
                      <a:pt x="68" y="248"/>
                    </a:cubicBezTo>
                    <a:cubicBezTo>
                      <a:pt x="64" y="249"/>
                      <a:pt x="64" y="244"/>
                      <a:pt x="61" y="243"/>
                    </a:cubicBezTo>
                    <a:cubicBezTo>
                      <a:pt x="59" y="244"/>
                      <a:pt x="59" y="247"/>
                      <a:pt x="56" y="248"/>
                    </a:cubicBezTo>
                    <a:cubicBezTo>
                      <a:pt x="52" y="248"/>
                      <a:pt x="51" y="243"/>
                      <a:pt x="48" y="242"/>
                    </a:cubicBezTo>
                    <a:cubicBezTo>
                      <a:pt x="45" y="244"/>
                      <a:pt x="44" y="247"/>
                      <a:pt x="39" y="249"/>
                    </a:cubicBez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" name="Freeform 696"/>
              <p:cNvSpPr>
                <a:spLocks/>
              </p:cNvSpPr>
              <p:nvPr/>
            </p:nvSpPr>
            <p:spPr bwMode="auto">
              <a:xfrm>
                <a:off x="3563826" y="2975604"/>
                <a:ext cx="70818" cy="3244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6" y="2"/>
                  </a:cxn>
                  <a:cxn ang="0">
                    <a:pos x="30" y="12"/>
                  </a:cxn>
                  <a:cxn ang="0">
                    <a:pos x="1" y="11"/>
                  </a:cxn>
                  <a:cxn ang="0">
                    <a:pos x="0" y="4"/>
                  </a:cxn>
                </a:cxnLst>
                <a:rect l="0" t="0" r="r" b="b"/>
                <a:pathLst>
                  <a:path w="32" h="15">
                    <a:moveTo>
                      <a:pt x="0" y="4"/>
                    </a:moveTo>
                    <a:cubicBezTo>
                      <a:pt x="0" y="4"/>
                      <a:pt x="18" y="0"/>
                      <a:pt x="26" y="2"/>
                    </a:cubicBezTo>
                    <a:cubicBezTo>
                      <a:pt x="32" y="5"/>
                      <a:pt x="31" y="10"/>
                      <a:pt x="30" y="12"/>
                    </a:cubicBezTo>
                    <a:cubicBezTo>
                      <a:pt x="28" y="15"/>
                      <a:pt x="5" y="11"/>
                      <a:pt x="1" y="11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D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" name="Freeform 697"/>
              <p:cNvSpPr>
                <a:spLocks/>
              </p:cNvSpPr>
              <p:nvPr/>
            </p:nvSpPr>
            <p:spPr bwMode="auto">
              <a:xfrm>
                <a:off x="3615205" y="2994575"/>
                <a:ext cx="5901" cy="1032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3" y="4"/>
                      <a:pt x="4" y="3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Freeform 698"/>
              <p:cNvSpPr>
                <a:spLocks/>
              </p:cNvSpPr>
              <p:nvPr/>
            </p:nvSpPr>
            <p:spPr bwMode="auto">
              <a:xfrm>
                <a:off x="3608716" y="2991587"/>
                <a:ext cx="7377" cy="1327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5"/>
                  </a:cxn>
                  <a:cxn ang="0">
                    <a:pos x="3" y="2"/>
                  </a:cxn>
                  <a:cxn ang="0">
                    <a:pos x="1" y="1"/>
                  </a:cxn>
                  <a:cxn ang="0">
                    <a:pos x="0" y="3"/>
                  </a:cxn>
                </a:cxnLst>
                <a:rect l="0" t="0" r="r" b="b"/>
                <a:pathLst>
                  <a:path w="3" h="5">
                    <a:moveTo>
                      <a:pt x="0" y="3"/>
                    </a:moveTo>
                    <a:cubicBezTo>
                      <a:pt x="0" y="4"/>
                      <a:pt x="1" y="5"/>
                      <a:pt x="2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" name="Freeform 699"/>
              <p:cNvSpPr>
                <a:spLocks/>
              </p:cNvSpPr>
              <p:nvPr/>
            </p:nvSpPr>
            <p:spPr bwMode="auto">
              <a:xfrm>
                <a:off x="3597570" y="2991269"/>
                <a:ext cx="8852" cy="1032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4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" name="Freeform 700"/>
              <p:cNvSpPr>
                <a:spLocks/>
              </p:cNvSpPr>
              <p:nvPr/>
            </p:nvSpPr>
            <p:spPr bwMode="auto">
              <a:xfrm>
                <a:off x="3579730" y="2993192"/>
                <a:ext cx="7376" cy="1032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Freeform 701"/>
              <p:cNvSpPr>
                <a:spLocks/>
              </p:cNvSpPr>
              <p:nvPr/>
            </p:nvSpPr>
            <p:spPr bwMode="auto">
              <a:xfrm>
                <a:off x="3566777" y="2990356"/>
                <a:ext cx="8852" cy="1032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2" y="4"/>
                    </a:cubicBezTo>
                    <a:cubicBezTo>
                      <a:pt x="3" y="3"/>
                      <a:pt x="4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雷奥与狗0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2" b="2208"/>
          <a:stretch>
            <a:fillRect/>
          </a:stretch>
        </p:blipFill>
        <p:spPr bwMode="auto">
          <a:xfrm>
            <a:off x="2547938" y="285750"/>
            <a:ext cx="5310187" cy="625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15063" y="6357938"/>
            <a:ext cx="2786062" cy="3238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1500">
                <a:effectLst>
                  <a:outerShdw blurRad="38100" dist="38100" dir="2700000" algn="tl">
                    <a:srgbClr val="DDDDDD"/>
                  </a:outerShdw>
                </a:effectLst>
                <a:latin typeface="华文新魏" charset="0"/>
                <a:ea typeface="华文新魏" charset="0"/>
                <a:cs typeface="华文新魏" charset="0"/>
              </a:rPr>
              <a:t>幼儿园游戏探究活动 大班上册</a:t>
            </a:r>
          </a:p>
        </p:txBody>
      </p:sp>
      <p:grpSp>
        <p:nvGrpSpPr>
          <p:cNvPr id="20484" name="组合 66"/>
          <p:cNvGrpSpPr>
            <a:grpSpLocks/>
          </p:cNvGrpSpPr>
          <p:nvPr/>
        </p:nvGrpSpPr>
        <p:grpSpPr bwMode="auto">
          <a:xfrm>
            <a:off x="-15875" y="0"/>
            <a:ext cx="1516063" cy="6858000"/>
            <a:chOff x="-15875" y="0"/>
            <a:chExt cx="1516063" cy="6858000"/>
          </a:xfrm>
        </p:grpSpPr>
        <p:sp>
          <p:nvSpPr>
            <p:cNvPr id="5" name="矩形 4"/>
            <p:cNvSpPr/>
            <p:nvPr/>
          </p:nvSpPr>
          <p:spPr>
            <a:xfrm flipV="1">
              <a:off x="-15875" y="0"/>
              <a:ext cx="1516063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20486" name="矩形 6"/>
            <p:cNvSpPr>
              <a:spLocks noChangeArrowheads="1"/>
            </p:cNvSpPr>
            <p:nvPr/>
          </p:nvSpPr>
          <p:spPr bwMode="auto">
            <a:xfrm>
              <a:off x="357188" y="428625"/>
              <a:ext cx="714375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4800" b="1">
                  <a:solidFill>
                    <a:schemeClr val="bg1"/>
                  </a:solidFill>
                  <a:latin typeface="方正正粗黑简体" charset="0"/>
                  <a:ea typeface="方正正粗黑简体" charset="0"/>
                  <a:cs typeface="方正正粗黑简体" charset="0"/>
                </a:rPr>
                <a:t>生气汤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1454150" y="0"/>
              <a:ext cx="46038" cy="6858000"/>
            </a:xfrm>
            <a:prstGeom prst="rect">
              <a:avLst/>
            </a:prstGeom>
            <a:solidFill>
              <a:srgbClr val="2D7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grpSp>
          <p:nvGrpSpPr>
            <p:cNvPr id="20488" name="Group 280"/>
            <p:cNvGrpSpPr>
              <a:grpSpLocks/>
            </p:cNvGrpSpPr>
            <p:nvPr/>
          </p:nvGrpSpPr>
          <p:grpSpPr bwMode="auto">
            <a:xfrm rot="900000">
              <a:off x="276077" y="5037620"/>
              <a:ext cx="920762" cy="1408690"/>
              <a:chOff x="3524440" y="2612395"/>
              <a:chExt cx="855725" cy="1308656"/>
            </a:xfrm>
          </p:grpSpPr>
          <p:sp>
            <p:nvSpPr>
              <p:cNvPr id="9" name="Freeform 671"/>
              <p:cNvSpPr>
                <a:spLocks/>
              </p:cNvSpPr>
              <p:nvPr/>
            </p:nvSpPr>
            <p:spPr bwMode="auto">
              <a:xfrm>
                <a:off x="4229419" y="2971364"/>
                <a:ext cx="134258" cy="166649"/>
              </a:xfrm>
              <a:custGeom>
                <a:avLst/>
                <a:gdLst/>
                <a:ahLst/>
                <a:cxnLst>
                  <a:cxn ang="0">
                    <a:pos x="49" y="23"/>
                  </a:cxn>
                  <a:cxn ang="0">
                    <a:pos x="45" y="14"/>
                  </a:cxn>
                  <a:cxn ang="0">
                    <a:pos x="22" y="22"/>
                  </a:cxn>
                  <a:cxn ang="0">
                    <a:pos x="24" y="14"/>
                  </a:cxn>
                  <a:cxn ang="0">
                    <a:pos x="25" y="8"/>
                  </a:cxn>
                  <a:cxn ang="0">
                    <a:pos x="15" y="6"/>
                  </a:cxn>
                  <a:cxn ang="0">
                    <a:pos x="10" y="21"/>
                  </a:cxn>
                  <a:cxn ang="0">
                    <a:pos x="5" y="28"/>
                  </a:cxn>
                  <a:cxn ang="0">
                    <a:pos x="5" y="33"/>
                  </a:cxn>
                  <a:cxn ang="0">
                    <a:pos x="4" y="34"/>
                  </a:cxn>
                  <a:cxn ang="0">
                    <a:pos x="3" y="54"/>
                  </a:cxn>
                  <a:cxn ang="0">
                    <a:pos x="15" y="58"/>
                  </a:cxn>
                  <a:cxn ang="0">
                    <a:pos x="18" y="60"/>
                  </a:cxn>
                  <a:cxn ang="0">
                    <a:pos x="32" y="71"/>
                  </a:cxn>
                  <a:cxn ang="0">
                    <a:pos x="40" y="64"/>
                  </a:cxn>
                  <a:cxn ang="0">
                    <a:pos x="40" y="64"/>
                  </a:cxn>
                  <a:cxn ang="0">
                    <a:pos x="32" y="55"/>
                  </a:cxn>
                  <a:cxn ang="0">
                    <a:pos x="31" y="52"/>
                  </a:cxn>
                  <a:cxn ang="0">
                    <a:pos x="31" y="52"/>
                  </a:cxn>
                  <a:cxn ang="0">
                    <a:pos x="50" y="58"/>
                  </a:cxn>
                  <a:cxn ang="0">
                    <a:pos x="53" y="46"/>
                  </a:cxn>
                  <a:cxn ang="0">
                    <a:pos x="38" y="42"/>
                  </a:cxn>
                  <a:cxn ang="0">
                    <a:pos x="39" y="42"/>
                  </a:cxn>
                  <a:cxn ang="0">
                    <a:pos x="43" y="41"/>
                  </a:cxn>
                  <a:cxn ang="0">
                    <a:pos x="48" y="39"/>
                  </a:cxn>
                  <a:cxn ang="0">
                    <a:pos x="54" y="38"/>
                  </a:cxn>
                  <a:cxn ang="0">
                    <a:pos x="55" y="27"/>
                  </a:cxn>
                  <a:cxn ang="0">
                    <a:pos x="46" y="27"/>
                  </a:cxn>
                  <a:cxn ang="0">
                    <a:pos x="43" y="28"/>
                  </a:cxn>
                  <a:cxn ang="0">
                    <a:pos x="40" y="29"/>
                  </a:cxn>
                  <a:cxn ang="0">
                    <a:pos x="49" y="23"/>
                  </a:cxn>
                </a:cxnLst>
                <a:rect l="0" t="0" r="r" b="b"/>
                <a:pathLst>
                  <a:path w="60" h="75">
                    <a:moveTo>
                      <a:pt x="49" y="23"/>
                    </a:moveTo>
                    <a:cubicBezTo>
                      <a:pt x="53" y="19"/>
                      <a:pt x="49" y="14"/>
                      <a:pt x="45" y="14"/>
                    </a:cubicBezTo>
                    <a:cubicBezTo>
                      <a:pt x="37" y="14"/>
                      <a:pt x="30" y="18"/>
                      <a:pt x="22" y="22"/>
                    </a:cubicBezTo>
                    <a:cubicBezTo>
                      <a:pt x="23" y="19"/>
                      <a:pt x="24" y="17"/>
                      <a:pt x="24" y="14"/>
                    </a:cubicBezTo>
                    <a:cubicBezTo>
                      <a:pt x="25" y="12"/>
                      <a:pt x="25" y="10"/>
                      <a:pt x="25" y="8"/>
                    </a:cubicBezTo>
                    <a:cubicBezTo>
                      <a:pt x="26" y="2"/>
                      <a:pt x="16" y="0"/>
                      <a:pt x="15" y="6"/>
                    </a:cubicBezTo>
                    <a:cubicBezTo>
                      <a:pt x="14" y="12"/>
                      <a:pt x="12" y="16"/>
                      <a:pt x="10" y="21"/>
                    </a:cubicBezTo>
                    <a:cubicBezTo>
                      <a:pt x="9" y="24"/>
                      <a:pt x="7" y="26"/>
                      <a:pt x="5" y="28"/>
                    </a:cubicBezTo>
                    <a:cubicBezTo>
                      <a:pt x="3" y="30"/>
                      <a:pt x="4" y="32"/>
                      <a:pt x="5" y="33"/>
                    </a:cubicBezTo>
                    <a:cubicBezTo>
                      <a:pt x="5" y="34"/>
                      <a:pt x="5" y="34"/>
                      <a:pt x="4" y="34"/>
                    </a:cubicBezTo>
                    <a:cubicBezTo>
                      <a:pt x="3" y="39"/>
                      <a:pt x="0" y="50"/>
                      <a:pt x="3" y="54"/>
                    </a:cubicBezTo>
                    <a:cubicBezTo>
                      <a:pt x="5" y="58"/>
                      <a:pt x="10" y="58"/>
                      <a:pt x="15" y="58"/>
                    </a:cubicBezTo>
                    <a:cubicBezTo>
                      <a:pt x="16" y="59"/>
                      <a:pt x="16" y="60"/>
                      <a:pt x="18" y="60"/>
                    </a:cubicBezTo>
                    <a:cubicBezTo>
                      <a:pt x="24" y="62"/>
                      <a:pt x="27" y="67"/>
                      <a:pt x="32" y="71"/>
                    </a:cubicBezTo>
                    <a:cubicBezTo>
                      <a:pt x="36" y="75"/>
                      <a:pt x="42" y="69"/>
                      <a:pt x="40" y="64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7" y="60"/>
                      <a:pt x="35" y="57"/>
                      <a:pt x="32" y="55"/>
                    </a:cubicBezTo>
                    <a:cubicBezTo>
                      <a:pt x="32" y="54"/>
                      <a:pt x="31" y="53"/>
                      <a:pt x="31" y="52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37" y="53"/>
                      <a:pt x="44" y="56"/>
                      <a:pt x="50" y="58"/>
                    </a:cubicBezTo>
                    <a:cubicBezTo>
                      <a:pt x="58" y="60"/>
                      <a:pt x="60" y="48"/>
                      <a:pt x="53" y="46"/>
                    </a:cubicBezTo>
                    <a:cubicBezTo>
                      <a:pt x="48" y="45"/>
                      <a:pt x="43" y="43"/>
                      <a:pt x="38" y="42"/>
                    </a:cubicBezTo>
                    <a:cubicBezTo>
                      <a:pt x="38" y="42"/>
                      <a:pt x="39" y="42"/>
                      <a:pt x="39" y="42"/>
                    </a:cubicBezTo>
                    <a:cubicBezTo>
                      <a:pt x="40" y="42"/>
                      <a:pt x="42" y="42"/>
                      <a:pt x="43" y="41"/>
                    </a:cubicBezTo>
                    <a:cubicBezTo>
                      <a:pt x="44" y="41"/>
                      <a:pt x="46" y="40"/>
                      <a:pt x="48" y="39"/>
                    </a:cubicBezTo>
                    <a:cubicBezTo>
                      <a:pt x="51" y="39"/>
                      <a:pt x="53" y="38"/>
                      <a:pt x="54" y="38"/>
                    </a:cubicBezTo>
                    <a:cubicBezTo>
                      <a:pt x="60" y="37"/>
                      <a:pt x="60" y="29"/>
                      <a:pt x="55" y="27"/>
                    </a:cubicBezTo>
                    <a:cubicBezTo>
                      <a:pt x="51" y="25"/>
                      <a:pt x="49" y="26"/>
                      <a:pt x="46" y="27"/>
                    </a:cubicBezTo>
                    <a:cubicBezTo>
                      <a:pt x="45" y="27"/>
                      <a:pt x="44" y="28"/>
                      <a:pt x="43" y="28"/>
                    </a:cubicBezTo>
                    <a:cubicBezTo>
                      <a:pt x="42" y="28"/>
                      <a:pt x="41" y="29"/>
                      <a:pt x="40" y="29"/>
                    </a:cubicBezTo>
                    <a:cubicBezTo>
                      <a:pt x="44" y="27"/>
                      <a:pt x="47" y="25"/>
                      <a:pt x="49" y="2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" name="Freeform 672"/>
              <p:cNvSpPr>
                <a:spLocks/>
              </p:cNvSpPr>
              <p:nvPr/>
            </p:nvSpPr>
            <p:spPr bwMode="auto">
              <a:xfrm>
                <a:off x="3559656" y="3385250"/>
                <a:ext cx="137209" cy="153376"/>
              </a:xfrm>
              <a:custGeom>
                <a:avLst/>
                <a:gdLst/>
                <a:ahLst/>
                <a:cxnLst>
                  <a:cxn ang="0">
                    <a:pos x="7" y="41"/>
                  </a:cxn>
                  <a:cxn ang="0">
                    <a:pos x="2" y="32"/>
                  </a:cxn>
                  <a:cxn ang="0">
                    <a:pos x="22" y="17"/>
                  </a:cxn>
                  <a:cxn ang="0">
                    <a:pos x="14" y="15"/>
                  </a:cxn>
                  <a:cxn ang="0">
                    <a:pos x="9" y="12"/>
                  </a:cxn>
                  <a:cxn ang="0">
                    <a:pos x="13" y="2"/>
                  </a:cxn>
                  <a:cxn ang="0">
                    <a:pos x="28" y="7"/>
                  </a:cxn>
                  <a:cxn ang="0">
                    <a:pos x="36" y="6"/>
                  </a:cxn>
                  <a:cxn ang="0">
                    <a:pos x="41" y="9"/>
                  </a:cxn>
                  <a:cxn ang="0">
                    <a:pos x="42" y="9"/>
                  </a:cxn>
                  <a:cxn ang="0">
                    <a:pos x="59" y="19"/>
                  </a:cxn>
                  <a:cxn ang="0">
                    <a:pos x="55" y="31"/>
                  </a:cxn>
                  <a:cxn ang="0">
                    <a:pos x="56" y="35"/>
                  </a:cxn>
                  <a:cxn ang="0">
                    <a:pos x="57" y="53"/>
                  </a:cxn>
                  <a:cxn ang="0">
                    <a:pos x="47" y="56"/>
                  </a:cxn>
                  <a:cxn ang="0">
                    <a:pos x="47" y="56"/>
                  </a:cxn>
                  <a:cxn ang="0">
                    <a:pos x="44" y="44"/>
                  </a:cxn>
                  <a:cxn ang="0">
                    <a:pos x="42" y="41"/>
                  </a:cxn>
                  <a:cxn ang="0">
                    <a:pos x="42" y="41"/>
                  </a:cxn>
                  <a:cxn ang="0">
                    <a:pos x="36" y="61"/>
                  </a:cxn>
                  <a:cxn ang="0">
                    <a:pos x="25" y="56"/>
                  </a:cxn>
                  <a:cxn ang="0">
                    <a:pos x="30" y="42"/>
                  </a:cxn>
                  <a:cxn ang="0">
                    <a:pos x="29" y="42"/>
                  </a:cxn>
                  <a:cxn ang="0">
                    <a:pos x="26" y="46"/>
                  </a:cxn>
                  <a:cxn ang="0">
                    <a:pos x="22" y="48"/>
                  </a:cxn>
                  <a:cxn ang="0">
                    <a:pos x="17" y="53"/>
                  </a:cxn>
                  <a:cxn ang="0">
                    <a:pos x="8" y="48"/>
                  </a:cxn>
                  <a:cxn ang="0">
                    <a:pos x="13" y="40"/>
                  </a:cxn>
                  <a:cxn ang="0">
                    <a:pos x="16" y="38"/>
                  </a:cxn>
                  <a:cxn ang="0">
                    <a:pos x="17" y="36"/>
                  </a:cxn>
                  <a:cxn ang="0">
                    <a:pos x="7" y="41"/>
                  </a:cxn>
                </a:cxnLst>
                <a:rect l="0" t="0" r="r" b="b"/>
                <a:pathLst>
                  <a:path w="61" h="68">
                    <a:moveTo>
                      <a:pt x="7" y="41"/>
                    </a:moveTo>
                    <a:cubicBezTo>
                      <a:pt x="2" y="42"/>
                      <a:pt x="0" y="36"/>
                      <a:pt x="2" y="32"/>
                    </a:cubicBezTo>
                    <a:cubicBezTo>
                      <a:pt x="7" y="25"/>
                      <a:pt x="14" y="22"/>
                      <a:pt x="22" y="17"/>
                    </a:cubicBezTo>
                    <a:cubicBezTo>
                      <a:pt x="19" y="17"/>
                      <a:pt x="17" y="16"/>
                      <a:pt x="14" y="15"/>
                    </a:cubicBezTo>
                    <a:cubicBezTo>
                      <a:pt x="12" y="14"/>
                      <a:pt x="11" y="13"/>
                      <a:pt x="9" y="12"/>
                    </a:cubicBezTo>
                    <a:cubicBezTo>
                      <a:pt x="3" y="9"/>
                      <a:pt x="7" y="0"/>
                      <a:pt x="13" y="2"/>
                    </a:cubicBezTo>
                    <a:cubicBezTo>
                      <a:pt x="18" y="5"/>
                      <a:pt x="23" y="6"/>
                      <a:pt x="28" y="7"/>
                    </a:cubicBezTo>
                    <a:cubicBezTo>
                      <a:pt x="31" y="7"/>
                      <a:pt x="34" y="7"/>
                      <a:pt x="36" y="6"/>
                    </a:cubicBezTo>
                    <a:cubicBezTo>
                      <a:pt x="39" y="6"/>
                      <a:pt x="40" y="7"/>
                      <a:pt x="41" y="9"/>
                    </a:cubicBezTo>
                    <a:cubicBezTo>
                      <a:pt x="41" y="9"/>
                      <a:pt x="42" y="9"/>
                      <a:pt x="42" y="9"/>
                    </a:cubicBezTo>
                    <a:cubicBezTo>
                      <a:pt x="46" y="11"/>
                      <a:pt x="57" y="15"/>
                      <a:pt x="59" y="19"/>
                    </a:cubicBezTo>
                    <a:cubicBezTo>
                      <a:pt x="61" y="23"/>
                      <a:pt x="58" y="28"/>
                      <a:pt x="55" y="31"/>
                    </a:cubicBezTo>
                    <a:cubicBezTo>
                      <a:pt x="56" y="32"/>
                      <a:pt x="56" y="34"/>
                      <a:pt x="56" y="35"/>
                    </a:cubicBezTo>
                    <a:cubicBezTo>
                      <a:pt x="54" y="41"/>
                      <a:pt x="56" y="46"/>
                      <a:pt x="57" y="53"/>
                    </a:cubicBezTo>
                    <a:cubicBezTo>
                      <a:pt x="58" y="59"/>
                      <a:pt x="50" y="61"/>
                      <a:pt x="47" y="56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5" y="51"/>
                      <a:pt x="44" y="48"/>
                      <a:pt x="44" y="44"/>
                    </a:cubicBezTo>
                    <a:cubicBezTo>
                      <a:pt x="43" y="43"/>
                      <a:pt x="43" y="42"/>
                      <a:pt x="42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39" y="47"/>
                      <a:pt x="38" y="55"/>
                      <a:pt x="36" y="61"/>
                    </a:cubicBezTo>
                    <a:cubicBezTo>
                      <a:pt x="34" y="68"/>
                      <a:pt x="22" y="64"/>
                      <a:pt x="25" y="56"/>
                    </a:cubicBezTo>
                    <a:cubicBezTo>
                      <a:pt x="27" y="52"/>
                      <a:pt x="28" y="47"/>
                      <a:pt x="30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8" y="44"/>
                      <a:pt x="27" y="45"/>
                      <a:pt x="26" y="46"/>
                    </a:cubicBezTo>
                    <a:cubicBezTo>
                      <a:pt x="26" y="46"/>
                      <a:pt x="23" y="48"/>
                      <a:pt x="22" y="48"/>
                    </a:cubicBezTo>
                    <a:cubicBezTo>
                      <a:pt x="20" y="51"/>
                      <a:pt x="18" y="52"/>
                      <a:pt x="17" y="53"/>
                    </a:cubicBezTo>
                    <a:cubicBezTo>
                      <a:pt x="14" y="57"/>
                      <a:pt x="7" y="53"/>
                      <a:pt x="8" y="48"/>
                    </a:cubicBezTo>
                    <a:cubicBezTo>
                      <a:pt x="9" y="43"/>
                      <a:pt x="11" y="42"/>
                      <a:pt x="13" y="40"/>
                    </a:cubicBezTo>
                    <a:cubicBezTo>
                      <a:pt x="14" y="39"/>
                      <a:pt x="15" y="39"/>
                      <a:pt x="16" y="38"/>
                    </a:cubicBezTo>
                    <a:cubicBezTo>
                      <a:pt x="16" y="37"/>
                      <a:pt x="17" y="37"/>
                      <a:pt x="17" y="36"/>
                    </a:cubicBezTo>
                    <a:cubicBezTo>
                      <a:pt x="14" y="38"/>
                      <a:pt x="11" y="40"/>
                      <a:pt x="7" y="4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" name="Freeform 673"/>
              <p:cNvSpPr>
                <a:spLocks/>
              </p:cNvSpPr>
              <p:nvPr/>
            </p:nvSpPr>
            <p:spPr bwMode="auto">
              <a:xfrm>
                <a:off x="4153411" y="3540627"/>
                <a:ext cx="210977" cy="274307"/>
              </a:xfrm>
              <a:custGeom>
                <a:avLst/>
                <a:gdLst/>
                <a:ahLst/>
                <a:cxnLst>
                  <a:cxn ang="0">
                    <a:pos x="73" y="93"/>
                  </a:cxn>
                  <a:cxn ang="0">
                    <a:pos x="72" y="91"/>
                  </a:cxn>
                  <a:cxn ang="0">
                    <a:pos x="28" y="10"/>
                  </a:cxn>
                  <a:cxn ang="0">
                    <a:pos x="22" y="9"/>
                  </a:cxn>
                  <a:cxn ang="0">
                    <a:pos x="18" y="6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2" y="10"/>
                  </a:cxn>
                  <a:cxn ang="0">
                    <a:pos x="29" y="60"/>
                  </a:cxn>
                  <a:cxn ang="0">
                    <a:pos x="46" y="97"/>
                  </a:cxn>
                  <a:cxn ang="0">
                    <a:pos x="46" y="97"/>
                  </a:cxn>
                  <a:cxn ang="0">
                    <a:pos x="48" y="103"/>
                  </a:cxn>
                  <a:cxn ang="0">
                    <a:pos x="50" y="106"/>
                  </a:cxn>
                  <a:cxn ang="0">
                    <a:pos x="52" y="110"/>
                  </a:cxn>
                  <a:cxn ang="0">
                    <a:pos x="59" y="120"/>
                  </a:cxn>
                  <a:cxn ang="0">
                    <a:pos x="82" y="112"/>
                  </a:cxn>
                  <a:cxn ang="0">
                    <a:pos x="83" y="112"/>
                  </a:cxn>
                  <a:cxn ang="0">
                    <a:pos x="84" y="112"/>
                  </a:cxn>
                  <a:cxn ang="0">
                    <a:pos x="93" y="104"/>
                  </a:cxn>
                  <a:cxn ang="0">
                    <a:pos x="73" y="93"/>
                  </a:cxn>
                </a:cxnLst>
                <a:rect l="0" t="0" r="r" b="b"/>
                <a:pathLst>
                  <a:path w="96" h="124">
                    <a:moveTo>
                      <a:pt x="73" y="93"/>
                    </a:moveTo>
                    <a:cubicBezTo>
                      <a:pt x="73" y="92"/>
                      <a:pt x="73" y="91"/>
                      <a:pt x="72" y="91"/>
                    </a:cubicBezTo>
                    <a:cubicBezTo>
                      <a:pt x="61" y="62"/>
                      <a:pt x="50" y="32"/>
                      <a:pt x="28" y="10"/>
                    </a:cubicBezTo>
                    <a:cubicBezTo>
                      <a:pt x="26" y="9"/>
                      <a:pt x="24" y="8"/>
                      <a:pt x="22" y="9"/>
                    </a:cubicBezTo>
                    <a:cubicBezTo>
                      <a:pt x="20" y="8"/>
                      <a:pt x="19" y="7"/>
                      <a:pt x="18" y="6"/>
                    </a:cubicBezTo>
                    <a:cubicBezTo>
                      <a:pt x="16" y="4"/>
                      <a:pt x="13" y="4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7" y="0"/>
                      <a:pt x="0" y="5"/>
                      <a:pt x="2" y="10"/>
                    </a:cubicBezTo>
                    <a:cubicBezTo>
                      <a:pt x="11" y="27"/>
                      <a:pt x="21" y="43"/>
                      <a:pt x="29" y="60"/>
                    </a:cubicBezTo>
                    <a:cubicBezTo>
                      <a:pt x="34" y="72"/>
                      <a:pt x="39" y="85"/>
                      <a:pt x="46" y="97"/>
                    </a:cubicBezTo>
                    <a:cubicBezTo>
                      <a:pt x="46" y="97"/>
                      <a:pt x="46" y="97"/>
                      <a:pt x="46" y="97"/>
                    </a:cubicBezTo>
                    <a:cubicBezTo>
                      <a:pt x="47" y="99"/>
                      <a:pt x="48" y="101"/>
                      <a:pt x="48" y="103"/>
                    </a:cubicBezTo>
                    <a:cubicBezTo>
                      <a:pt x="49" y="105"/>
                      <a:pt x="50" y="105"/>
                      <a:pt x="50" y="106"/>
                    </a:cubicBezTo>
                    <a:cubicBezTo>
                      <a:pt x="51" y="107"/>
                      <a:pt x="51" y="109"/>
                      <a:pt x="52" y="110"/>
                    </a:cubicBezTo>
                    <a:cubicBezTo>
                      <a:pt x="53" y="115"/>
                      <a:pt x="56" y="118"/>
                      <a:pt x="59" y="120"/>
                    </a:cubicBezTo>
                    <a:cubicBezTo>
                      <a:pt x="68" y="124"/>
                      <a:pt x="75" y="113"/>
                      <a:pt x="82" y="112"/>
                    </a:cubicBezTo>
                    <a:cubicBezTo>
                      <a:pt x="83" y="112"/>
                      <a:pt x="83" y="112"/>
                      <a:pt x="83" y="112"/>
                    </a:cubicBezTo>
                    <a:cubicBezTo>
                      <a:pt x="83" y="112"/>
                      <a:pt x="84" y="112"/>
                      <a:pt x="84" y="112"/>
                    </a:cubicBezTo>
                    <a:cubicBezTo>
                      <a:pt x="88" y="111"/>
                      <a:pt x="92" y="108"/>
                      <a:pt x="93" y="104"/>
                    </a:cubicBezTo>
                    <a:cubicBezTo>
                      <a:pt x="96" y="91"/>
                      <a:pt x="80" y="94"/>
                      <a:pt x="73" y="9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Freeform 674"/>
              <p:cNvSpPr>
                <a:spLocks/>
              </p:cNvSpPr>
              <p:nvPr/>
            </p:nvSpPr>
            <p:spPr bwMode="auto">
              <a:xfrm>
                <a:off x="4254801" y="3728513"/>
                <a:ext cx="123931" cy="119457"/>
              </a:xfrm>
              <a:custGeom>
                <a:avLst/>
                <a:gdLst/>
                <a:ahLst/>
                <a:cxnLst>
                  <a:cxn ang="0">
                    <a:pos x="50" y="3"/>
                  </a:cxn>
                  <a:cxn ang="0">
                    <a:pos x="39" y="4"/>
                  </a:cxn>
                  <a:cxn ang="0">
                    <a:pos x="25" y="12"/>
                  </a:cxn>
                  <a:cxn ang="0">
                    <a:pos x="24" y="15"/>
                  </a:cxn>
                  <a:cxn ang="0">
                    <a:pos x="17" y="20"/>
                  </a:cxn>
                  <a:cxn ang="0">
                    <a:pos x="7" y="23"/>
                  </a:cxn>
                  <a:cxn ang="0">
                    <a:pos x="6" y="23"/>
                  </a:cxn>
                  <a:cxn ang="0">
                    <a:pos x="5" y="24"/>
                  </a:cxn>
                  <a:cxn ang="0">
                    <a:pos x="3" y="27"/>
                  </a:cxn>
                  <a:cxn ang="0">
                    <a:pos x="3" y="28"/>
                  </a:cxn>
                  <a:cxn ang="0">
                    <a:pos x="53" y="22"/>
                  </a:cxn>
                  <a:cxn ang="0">
                    <a:pos x="55" y="15"/>
                  </a:cxn>
                  <a:cxn ang="0">
                    <a:pos x="56" y="12"/>
                  </a:cxn>
                  <a:cxn ang="0">
                    <a:pos x="50" y="3"/>
                  </a:cxn>
                </a:cxnLst>
                <a:rect l="0" t="0" r="r" b="b"/>
                <a:pathLst>
                  <a:path w="56" h="54">
                    <a:moveTo>
                      <a:pt x="50" y="3"/>
                    </a:moveTo>
                    <a:cubicBezTo>
                      <a:pt x="46" y="0"/>
                      <a:pt x="42" y="2"/>
                      <a:pt x="39" y="4"/>
                    </a:cubicBezTo>
                    <a:cubicBezTo>
                      <a:pt x="34" y="6"/>
                      <a:pt x="29" y="8"/>
                      <a:pt x="25" y="12"/>
                    </a:cubicBezTo>
                    <a:cubicBezTo>
                      <a:pt x="25" y="13"/>
                      <a:pt x="24" y="14"/>
                      <a:pt x="24" y="15"/>
                    </a:cubicBezTo>
                    <a:cubicBezTo>
                      <a:pt x="22" y="17"/>
                      <a:pt x="19" y="18"/>
                      <a:pt x="17" y="20"/>
                    </a:cubicBezTo>
                    <a:cubicBezTo>
                      <a:pt x="13" y="20"/>
                      <a:pt x="10" y="21"/>
                      <a:pt x="7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4"/>
                      <a:pt x="5" y="24"/>
                    </a:cubicBezTo>
                    <a:cubicBezTo>
                      <a:pt x="4" y="25"/>
                      <a:pt x="3" y="26"/>
                      <a:pt x="3" y="27"/>
                    </a:cubicBezTo>
                    <a:cubicBezTo>
                      <a:pt x="3" y="27"/>
                      <a:pt x="3" y="28"/>
                      <a:pt x="3" y="28"/>
                    </a:cubicBezTo>
                    <a:cubicBezTo>
                      <a:pt x="0" y="54"/>
                      <a:pt x="45" y="31"/>
                      <a:pt x="53" y="22"/>
                    </a:cubicBezTo>
                    <a:cubicBezTo>
                      <a:pt x="55" y="20"/>
                      <a:pt x="55" y="17"/>
                      <a:pt x="55" y="15"/>
                    </a:cubicBezTo>
                    <a:cubicBezTo>
                      <a:pt x="56" y="14"/>
                      <a:pt x="56" y="13"/>
                      <a:pt x="56" y="12"/>
                    </a:cubicBezTo>
                    <a:cubicBezTo>
                      <a:pt x="55" y="8"/>
                      <a:pt x="53" y="5"/>
                      <a:pt x="50" y="3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Freeform 675"/>
              <p:cNvSpPr>
                <a:spLocks/>
              </p:cNvSpPr>
              <p:nvPr/>
            </p:nvSpPr>
            <p:spPr bwMode="auto">
              <a:xfrm>
                <a:off x="3923497" y="3595826"/>
                <a:ext cx="82621" cy="322974"/>
              </a:xfrm>
              <a:custGeom>
                <a:avLst/>
                <a:gdLst/>
                <a:ahLst/>
                <a:cxnLst>
                  <a:cxn ang="0">
                    <a:pos x="39" y="112"/>
                  </a:cxn>
                  <a:cxn ang="0">
                    <a:pos x="38" y="108"/>
                  </a:cxn>
                  <a:cxn ang="0">
                    <a:pos x="37" y="98"/>
                  </a:cxn>
                  <a:cxn ang="0">
                    <a:pos x="34" y="45"/>
                  </a:cxn>
                  <a:cxn ang="0">
                    <a:pos x="34" y="6"/>
                  </a:cxn>
                  <a:cxn ang="0">
                    <a:pos x="26" y="2"/>
                  </a:cxn>
                  <a:cxn ang="0">
                    <a:pos x="17" y="1"/>
                  </a:cxn>
                  <a:cxn ang="0">
                    <a:pos x="11" y="2"/>
                  </a:cxn>
                  <a:cxn ang="0">
                    <a:pos x="4" y="38"/>
                  </a:cxn>
                  <a:cxn ang="0">
                    <a:pos x="5" y="73"/>
                  </a:cxn>
                  <a:cxn ang="0">
                    <a:pos x="5" y="82"/>
                  </a:cxn>
                  <a:cxn ang="0">
                    <a:pos x="14" y="119"/>
                  </a:cxn>
                  <a:cxn ang="0">
                    <a:pos x="8" y="123"/>
                  </a:cxn>
                  <a:cxn ang="0">
                    <a:pos x="8" y="123"/>
                  </a:cxn>
                  <a:cxn ang="0">
                    <a:pos x="6" y="124"/>
                  </a:cxn>
                  <a:cxn ang="0">
                    <a:pos x="0" y="135"/>
                  </a:cxn>
                  <a:cxn ang="0">
                    <a:pos x="10" y="144"/>
                  </a:cxn>
                  <a:cxn ang="0">
                    <a:pos x="24" y="141"/>
                  </a:cxn>
                  <a:cxn ang="0">
                    <a:pos x="32" y="134"/>
                  </a:cxn>
                  <a:cxn ang="0">
                    <a:pos x="40" y="124"/>
                  </a:cxn>
                  <a:cxn ang="0">
                    <a:pos x="39" y="112"/>
                  </a:cxn>
                </a:cxnLst>
                <a:rect l="0" t="0" r="r" b="b"/>
                <a:pathLst>
                  <a:path w="40" h="145">
                    <a:moveTo>
                      <a:pt x="39" y="112"/>
                    </a:moveTo>
                    <a:cubicBezTo>
                      <a:pt x="38" y="110"/>
                      <a:pt x="38" y="109"/>
                      <a:pt x="38" y="108"/>
                    </a:cubicBezTo>
                    <a:cubicBezTo>
                      <a:pt x="38" y="104"/>
                      <a:pt x="37" y="101"/>
                      <a:pt x="37" y="98"/>
                    </a:cubicBezTo>
                    <a:cubicBezTo>
                      <a:pt x="37" y="97"/>
                      <a:pt x="34" y="62"/>
                      <a:pt x="34" y="45"/>
                    </a:cubicBezTo>
                    <a:cubicBezTo>
                      <a:pt x="35" y="32"/>
                      <a:pt x="38" y="19"/>
                      <a:pt x="34" y="6"/>
                    </a:cubicBezTo>
                    <a:cubicBezTo>
                      <a:pt x="33" y="2"/>
                      <a:pt x="29" y="1"/>
                      <a:pt x="26" y="2"/>
                    </a:cubicBezTo>
                    <a:cubicBezTo>
                      <a:pt x="24" y="0"/>
                      <a:pt x="20" y="0"/>
                      <a:pt x="17" y="1"/>
                    </a:cubicBezTo>
                    <a:cubicBezTo>
                      <a:pt x="15" y="0"/>
                      <a:pt x="13" y="1"/>
                      <a:pt x="11" y="2"/>
                    </a:cubicBezTo>
                    <a:cubicBezTo>
                      <a:pt x="1" y="9"/>
                      <a:pt x="4" y="28"/>
                      <a:pt x="4" y="38"/>
                    </a:cubicBezTo>
                    <a:cubicBezTo>
                      <a:pt x="5" y="50"/>
                      <a:pt x="4" y="61"/>
                      <a:pt x="5" y="73"/>
                    </a:cubicBezTo>
                    <a:cubicBezTo>
                      <a:pt x="5" y="76"/>
                      <a:pt x="5" y="80"/>
                      <a:pt x="5" y="82"/>
                    </a:cubicBezTo>
                    <a:cubicBezTo>
                      <a:pt x="4" y="91"/>
                      <a:pt x="14" y="119"/>
                      <a:pt x="14" y="119"/>
                    </a:cubicBezTo>
                    <a:cubicBezTo>
                      <a:pt x="14" y="119"/>
                      <a:pt x="10" y="122"/>
                      <a:pt x="8" y="123"/>
                    </a:cubicBezTo>
                    <a:cubicBezTo>
                      <a:pt x="8" y="123"/>
                      <a:pt x="8" y="123"/>
                      <a:pt x="8" y="123"/>
                    </a:cubicBezTo>
                    <a:cubicBezTo>
                      <a:pt x="7" y="123"/>
                      <a:pt x="7" y="123"/>
                      <a:pt x="6" y="124"/>
                    </a:cubicBezTo>
                    <a:cubicBezTo>
                      <a:pt x="2" y="126"/>
                      <a:pt x="0" y="130"/>
                      <a:pt x="0" y="135"/>
                    </a:cubicBezTo>
                    <a:cubicBezTo>
                      <a:pt x="1" y="141"/>
                      <a:pt x="6" y="143"/>
                      <a:pt x="10" y="144"/>
                    </a:cubicBezTo>
                    <a:cubicBezTo>
                      <a:pt x="15" y="145"/>
                      <a:pt x="20" y="144"/>
                      <a:pt x="24" y="141"/>
                    </a:cubicBezTo>
                    <a:cubicBezTo>
                      <a:pt x="26" y="140"/>
                      <a:pt x="32" y="134"/>
                      <a:pt x="32" y="134"/>
                    </a:cubicBezTo>
                    <a:cubicBezTo>
                      <a:pt x="35" y="133"/>
                      <a:pt x="39" y="125"/>
                      <a:pt x="40" y="124"/>
                    </a:cubicBezTo>
                    <a:cubicBezTo>
                      <a:pt x="40" y="121"/>
                      <a:pt x="39" y="113"/>
                      <a:pt x="39" y="112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Freeform 676"/>
              <p:cNvSpPr>
                <a:spLocks/>
              </p:cNvSpPr>
              <p:nvPr/>
            </p:nvSpPr>
            <p:spPr bwMode="auto">
              <a:xfrm>
                <a:off x="3895938" y="3845855"/>
                <a:ext cx="153438" cy="75213"/>
              </a:xfrm>
              <a:custGeom>
                <a:avLst/>
                <a:gdLst/>
                <a:ahLst/>
                <a:cxnLst>
                  <a:cxn ang="0">
                    <a:pos x="3" y="28"/>
                  </a:cxn>
                  <a:cxn ang="0">
                    <a:pos x="5" y="31"/>
                  </a:cxn>
                  <a:cxn ang="0">
                    <a:pos x="12" y="33"/>
                  </a:cxn>
                  <a:cxn ang="0">
                    <a:pos x="50" y="4"/>
                  </a:cxn>
                  <a:cxn ang="0">
                    <a:pos x="49" y="0"/>
                  </a:cxn>
                  <a:cxn ang="0">
                    <a:pos x="42" y="6"/>
                  </a:cxn>
                  <a:cxn ang="0">
                    <a:pos x="25" y="9"/>
                  </a:cxn>
                  <a:cxn ang="0">
                    <a:pos x="22" y="7"/>
                  </a:cxn>
                  <a:cxn ang="0">
                    <a:pos x="10" y="9"/>
                  </a:cxn>
                  <a:cxn ang="0">
                    <a:pos x="1" y="17"/>
                  </a:cxn>
                  <a:cxn ang="0">
                    <a:pos x="3" y="28"/>
                  </a:cxn>
                </a:cxnLst>
                <a:rect l="0" t="0" r="r" b="b"/>
                <a:pathLst>
                  <a:path w="69" h="34">
                    <a:moveTo>
                      <a:pt x="3" y="28"/>
                    </a:moveTo>
                    <a:cubicBezTo>
                      <a:pt x="3" y="29"/>
                      <a:pt x="4" y="30"/>
                      <a:pt x="5" y="31"/>
                    </a:cubicBezTo>
                    <a:cubicBezTo>
                      <a:pt x="7" y="32"/>
                      <a:pt x="9" y="33"/>
                      <a:pt x="12" y="33"/>
                    </a:cubicBezTo>
                    <a:cubicBezTo>
                      <a:pt x="22" y="34"/>
                      <a:pt x="69" y="21"/>
                      <a:pt x="50" y="4"/>
                    </a:cubicBezTo>
                    <a:cubicBezTo>
                      <a:pt x="49" y="4"/>
                      <a:pt x="50" y="2"/>
                      <a:pt x="49" y="0"/>
                    </a:cubicBezTo>
                    <a:cubicBezTo>
                      <a:pt x="48" y="0"/>
                      <a:pt x="43" y="6"/>
                      <a:pt x="42" y="6"/>
                    </a:cubicBezTo>
                    <a:cubicBezTo>
                      <a:pt x="42" y="6"/>
                      <a:pt x="29" y="11"/>
                      <a:pt x="25" y="9"/>
                    </a:cubicBezTo>
                    <a:cubicBezTo>
                      <a:pt x="25" y="8"/>
                      <a:pt x="23" y="7"/>
                      <a:pt x="22" y="7"/>
                    </a:cubicBezTo>
                    <a:cubicBezTo>
                      <a:pt x="17" y="7"/>
                      <a:pt x="14" y="8"/>
                      <a:pt x="10" y="9"/>
                    </a:cubicBezTo>
                    <a:cubicBezTo>
                      <a:pt x="6" y="10"/>
                      <a:pt x="1" y="12"/>
                      <a:pt x="1" y="17"/>
                    </a:cubicBezTo>
                    <a:cubicBezTo>
                      <a:pt x="0" y="20"/>
                      <a:pt x="1" y="25"/>
                      <a:pt x="3" y="2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Freeform 677"/>
              <p:cNvSpPr>
                <a:spLocks/>
              </p:cNvSpPr>
              <p:nvPr/>
            </p:nvSpPr>
            <p:spPr bwMode="auto">
              <a:xfrm>
                <a:off x="3667878" y="3025711"/>
                <a:ext cx="624080" cy="430632"/>
              </a:xfrm>
              <a:custGeom>
                <a:avLst/>
                <a:gdLst/>
                <a:ahLst/>
                <a:cxnLst>
                  <a:cxn ang="0">
                    <a:pos x="246" y="4"/>
                  </a:cxn>
                  <a:cxn ang="0">
                    <a:pos x="264" y="43"/>
                  </a:cxn>
                  <a:cxn ang="0">
                    <a:pos x="166" y="88"/>
                  </a:cxn>
                  <a:cxn ang="0">
                    <a:pos x="210" y="144"/>
                  </a:cxn>
                  <a:cxn ang="0">
                    <a:pos x="110" y="182"/>
                  </a:cxn>
                  <a:cxn ang="0">
                    <a:pos x="96" y="130"/>
                  </a:cxn>
                  <a:cxn ang="0">
                    <a:pos x="26" y="194"/>
                  </a:cxn>
                  <a:cxn ang="0">
                    <a:pos x="0" y="166"/>
                  </a:cxn>
                  <a:cxn ang="0">
                    <a:pos x="113" y="66"/>
                  </a:cxn>
                  <a:cxn ang="0">
                    <a:pos x="246" y="4"/>
                  </a:cxn>
                </a:cxnLst>
                <a:rect l="0" t="0" r="r" b="b"/>
                <a:pathLst>
                  <a:path w="280" h="194">
                    <a:moveTo>
                      <a:pt x="246" y="4"/>
                    </a:moveTo>
                    <a:cubicBezTo>
                      <a:pt x="253" y="0"/>
                      <a:pt x="280" y="38"/>
                      <a:pt x="264" y="43"/>
                    </a:cubicBezTo>
                    <a:cubicBezTo>
                      <a:pt x="262" y="44"/>
                      <a:pt x="166" y="88"/>
                      <a:pt x="166" y="88"/>
                    </a:cubicBezTo>
                    <a:cubicBezTo>
                      <a:pt x="175" y="101"/>
                      <a:pt x="213" y="138"/>
                      <a:pt x="210" y="144"/>
                    </a:cubicBezTo>
                    <a:cubicBezTo>
                      <a:pt x="201" y="162"/>
                      <a:pt x="118" y="194"/>
                      <a:pt x="110" y="182"/>
                    </a:cubicBezTo>
                    <a:cubicBezTo>
                      <a:pt x="96" y="163"/>
                      <a:pt x="102" y="123"/>
                      <a:pt x="96" y="130"/>
                    </a:cubicBezTo>
                    <a:cubicBezTo>
                      <a:pt x="56" y="178"/>
                      <a:pt x="26" y="194"/>
                      <a:pt x="26" y="194"/>
                    </a:cubicBezTo>
                    <a:cubicBezTo>
                      <a:pt x="2" y="189"/>
                      <a:pt x="0" y="166"/>
                      <a:pt x="0" y="166"/>
                    </a:cubicBezTo>
                    <a:cubicBezTo>
                      <a:pt x="55" y="141"/>
                      <a:pt x="82" y="79"/>
                      <a:pt x="113" y="66"/>
                    </a:cubicBezTo>
                    <a:cubicBezTo>
                      <a:pt x="156" y="47"/>
                      <a:pt x="174" y="47"/>
                      <a:pt x="246" y="4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Freeform 678"/>
              <p:cNvSpPr>
                <a:spLocks/>
              </p:cNvSpPr>
              <p:nvPr/>
            </p:nvSpPr>
            <p:spPr bwMode="auto">
              <a:xfrm>
                <a:off x="3875687" y="3197267"/>
                <a:ext cx="414579" cy="468976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8" y="198"/>
                  </a:cxn>
                  <a:cxn ang="0">
                    <a:pos x="82" y="203"/>
                  </a:cxn>
                  <a:cxn ang="0">
                    <a:pos x="173" y="152"/>
                  </a:cxn>
                  <a:cxn ang="0">
                    <a:pos x="185" y="110"/>
                  </a:cxn>
                  <a:cxn ang="0">
                    <a:pos x="76" y="18"/>
                  </a:cxn>
                  <a:cxn ang="0">
                    <a:pos x="0" y="52"/>
                  </a:cxn>
                </a:cxnLst>
                <a:rect l="0" t="0" r="r" b="b"/>
                <a:pathLst>
                  <a:path w="188" h="210">
                    <a:moveTo>
                      <a:pt x="0" y="52"/>
                    </a:moveTo>
                    <a:cubicBezTo>
                      <a:pt x="0" y="52"/>
                      <a:pt x="18" y="163"/>
                      <a:pt x="8" y="198"/>
                    </a:cubicBezTo>
                    <a:cubicBezTo>
                      <a:pt x="5" y="209"/>
                      <a:pt x="63" y="210"/>
                      <a:pt x="82" y="203"/>
                    </a:cubicBezTo>
                    <a:cubicBezTo>
                      <a:pt x="101" y="196"/>
                      <a:pt x="155" y="179"/>
                      <a:pt x="173" y="152"/>
                    </a:cubicBezTo>
                    <a:cubicBezTo>
                      <a:pt x="188" y="129"/>
                      <a:pt x="185" y="110"/>
                      <a:pt x="185" y="110"/>
                    </a:cubicBezTo>
                    <a:cubicBezTo>
                      <a:pt x="161" y="115"/>
                      <a:pt x="76" y="18"/>
                      <a:pt x="76" y="18"/>
                    </a:cubicBezTo>
                    <a:cubicBezTo>
                      <a:pt x="76" y="18"/>
                      <a:pt x="26" y="0"/>
                      <a:pt x="0" y="5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/>
                  </a:gs>
                  <a:gs pos="100000">
                    <a:srgbClr val="00B0F0">
                      <a:lumMod val="60000"/>
                      <a:lumOff val="40000"/>
                    </a:srgbClr>
                  </a:gs>
                </a:gsLst>
                <a:lin ang="27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Freeform 679"/>
              <p:cNvSpPr>
                <a:spLocks noEditPoints="1"/>
              </p:cNvSpPr>
              <p:nvPr/>
            </p:nvSpPr>
            <p:spPr bwMode="auto">
              <a:xfrm>
                <a:off x="3837206" y="3121760"/>
                <a:ext cx="473594" cy="553038"/>
              </a:xfrm>
              <a:custGeom>
                <a:avLst/>
                <a:gdLst/>
                <a:ahLst/>
                <a:cxnLst>
                  <a:cxn ang="0">
                    <a:pos x="90" y="79"/>
                  </a:cxn>
                  <a:cxn ang="0">
                    <a:pos x="101" y="75"/>
                  </a:cxn>
                  <a:cxn ang="0">
                    <a:pos x="83" y="29"/>
                  </a:cxn>
                  <a:cxn ang="0">
                    <a:pos x="68" y="9"/>
                  </a:cxn>
                  <a:cxn ang="0">
                    <a:pos x="73" y="37"/>
                  </a:cxn>
                  <a:cxn ang="0">
                    <a:pos x="90" y="79"/>
                  </a:cxn>
                  <a:cxn ang="0">
                    <a:pos x="33" y="104"/>
                  </a:cxn>
                  <a:cxn ang="0">
                    <a:pos x="45" y="99"/>
                  </a:cxn>
                  <a:cxn ang="0">
                    <a:pos x="33" y="72"/>
                  </a:cxn>
                  <a:cxn ang="0">
                    <a:pos x="13" y="38"/>
                  </a:cxn>
                  <a:cxn ang="0">
                    <a:pos x="3" y="46"/>
                  </a:cxn>
                  <a:cxn ang="0">
                    <a:pos x="20" y="76"/>
                  </a:cxn>
                  <a:cxn ang="0">
                    <a:pos x="33" y="104"/>
                  </a:cxn>
                  <a:cxn ang="0">
                    <a:pos x="200" y="148"/>
                  </a:cxn>
                  <a:cxn ang="0">
                    <a:pos x="120" y="223"/>
                  </a:cxn>
                  <a:cxn ang="0">
                    <a:pos x="61" y="237"/>
                  </a:cxn>
                  <a:cxn ang="0">
                    <a:pos x="28" y="229"/>
                  </a:cxn>
                  <a:cxn ang="0">
                    <a:pos x="23" y="230"/>
                  </a:cxn>
                  <a:cxn ang="0">
                    <a:pos x="27" y="238"/>
                  </a:cxn>
                  <a:cxn ang="0">
                    <a:pos x="37" y="244"/>
                  </a:cxn>
                  <a:cxn ang="0">
                    <a:pos x="72" y="247"/>
                  </a:cxn>
                  <a:cxn ang="0">
                    <a:pos x="138" y="227"/>
                  </a:cxn>
                  <a:cxn ang="0">
                    <a:pos x="211" y="147"/>
                  </a:cxn>
                  <a:cxn ang="0">
                    <a:pos x="200" y="148"/>
                  </a:cxn>
                </a:cxnLst>
                <a:rect l="0" t="0" r="r" b="b"/>
                <a:pathLst>
                  <a:path w="214" h="248">
                    <a:moveTo>
                      <a:pt x="90" y="79"/>
                    </a:moveTo>
                    <a:cubicBezTo>
                      <a:pt x="93" y="85"/>
                      <a:pt x="104" y="82"/>
                      <a:pt x="101" y="75"/>
                    </a:cubicBezTo>
                    <a:cubicBezTo>
                      <a:pt x="95" y="60"/>
                      <a:pt x="89" y="44"/>
                      <a:pt x="83" y="29"/>
                    </a:cubicBezTo>
                    <a:cubicBezTo>
                      <a:pt x="82" y="27"/>
                      <a:pt x="75" y="0"/>
                      <a:pt x="68" y="9"/>
                    </a:cubicBezTo>
                    <a:cubicBezTo>
                      <a:pt x="63" y="16"/>
                      <a:pt x="71" y="31"/>
                      <a:pt x="73" y="37"/>
                    </a:cubicBezTo>
                    <a:cubicBezTo>
                      <a:pt x="79" y="51"/>
                      <a:pt x="84" y="65"/>
                      <a:pt x="90" y="79"/>
                    </a:cubicBezTo>
                    <a:close/>
                    <a:moveTo>
                      <a:pt x="33" y="104"/>
                    </a:moveTo>
                    <a:cubicBezTo>
                      <a:pt x="36" y="113"/>
                      <a:pt x="50" y="107"/>
                      <a:pt x="45" y="99"/>
                    </a:cubicBezTo>
                    <a:cubicBezTo>
                      <a:pt x="40" y="91"/>
                      <a:pt x="38" y="80"/>
                      <a:pt x="33" y="72"/>
                    </a:cubicBezTo>
                    <a:cubicBezTo>
                      <a:pt x="28" y="61"/>
                      <a:pt x="22" y="46"/>
                      <a:pt x="13" y="38"/>
                    </a:cubicBezTo>
                    <a:cubicBezTo>
                      <a:pt x="7" y="33"/>
                      <a:pt x="0" y="40"/>
                      <a:pt x="3" y="46"/>
                    </a:cubicBezTo>
                    <a:cubicBezTo>
                      <a:pt x="9" y="56"/>
                      <a:pt x="14" y="66"/>
                      <a:pt x="20" y="76"/>
                    </a:cubicBezTo>
                    <a:cubicBezTo>
                      <a:pt x="24" y="84"/>
                      <a:pt x="31" y="95"/>
                      <a:pt x="33" y="104"/>
                    </a:cubicBezTo>
                    <a:close/>
                    <a:moveTo>
                      <a:pt x="200" y="148"/>
                    </a:moveTo>
                    <a:cubicBezTo>
                      <a:pt x="201" y="188"/>
                      <a:pt x="151" y="209"/>
                      <a:pt x="120" y="223"/>
                    </a:cubicBezTo>
                    <a:cubicBezTo>
                      <a:pt x="101" y="231"/>
                      <a:pt x="82" y="235"/>
                      <a:pt x="61" y="237"/>
                    </a:cubicBezTo>
                    <a:cubicBezTo>
                      <a:pt x="51" y="237"/>
                      <a:pt x="37" y="233"/>
                      <a:pt x="28" y="229"/>
                    </a:cubicBezTo>
                    <a:cubicBezTo>
                      <a:pt x="27" y="229"/>
                      <a:pt x="25" y="229"/>
                      <a:pt x="23" y="230"/>
                    </a:cubicBezTo>
                    <a:cubicBezTo>
                      <a:pt x="19" y="233"/>
                      <a:pt x="23" y="239"/>
                      <a:pt x="27" y="238"/>
                    </a:cubicBezTo>
                    <a:cubicBezTo>
                      <a:pt x="19" y="240"/>
                      <a:pt x="35" y="243"/>
                      <a:pt x="37" y="244"/>
                    </a:cubicBezTo>
                    <a:cubicBezTo>
                      <a:pt x="49" y="247"/>
                      <a:pt x="60" y="248"/>
                      <a:pt x="72" y="247"/>
                    </a:cubicBezTo>
                    <a:cubicBezTo>
                      <a:pt x="96" y="244"/>
                      <a:pt x="116" y="237"/>
                      <a:pt x="138" y="227"/>
                    </a:cubicBezTo>
                    <a:cubicBezTo>
                      <a:pt x="171" y="212"/>
                      <a:pt x="214" y="189"/>
                      <a:pt x="211" y="147"/>
                    </a:cubicBezTo>
                    <a:cubicBezTo>
                      <a:pt x="210" y="140"/>
                      <a:pt x="200" y="141"/>
                      <a:pt x="200" y="14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Freeform 680"/>
              <p:cNvSpPr>
                <a:spLocks/>
              </p:cNvSpPr>
              <p:nvPr/>
            </p:nvSpPr>
            <p:spPr bwMode="auto">
              <a:xfrm>
                <a:off x="3561738" y="2699598"/>
                <a:ext cx="535559" cy="519118"/>
              </a:xfrm>
              <a:custGeom>
                <a:avLst/>
                <a:gdLst/>
                <a:ahLst/>
                <a:cxnLst>
                  <a:cxn ang="0">
                    <a:pos x="23" y="151"/>
                  </a:cxn>
                  <a:cxn ang="0">
                    <a:pos x="152" y="213"/>
                  </a:cxn>
                  <a:cxn ang="0">
                    <a:pos x="174" y="229"/>
                  </a:cxn>
                  <a:cxn ang="0">
                    <a:pos x="178" y="202"/>
                  </a:cxn>
                  <a:cxn ang="0">
                    <a:pos x="240" y="132"/>
                  </a:cxn>
                  <a:cxn ang="0">
                    <a:pos x="210" y="72"/>
                  </a:cxn>
                  <a:cxn ang="0">
                    <a:pos x="170" y="19"/>
                  </a:cxn>
                  <a:cxn ang="0">
                    <a:pos x="73" y="13"/>
                  </a:cxn>
                  <a:cxn ang="0">
                    <a:pos x="23" y="151"/>
                  </a:cxn>
                </a:cxnLst>
                <a:rect l="0" t="0" r="r" b="b"/>
                <a:pathLst>
                  <a:path w="242" h="234">
                    <a:moveTo>
                      <a:pt x="23" y="151"/>
                    </a:moveTo>
                    <a:cubicBezTo>
                      <a:pt x="45" y="204"/>
                      <a:pt x="103" y="231"/>
                      <a:pt x="152" y="213"/>
                    </a:cubicBezTo>
                    <a:cubicBezTo>
                      <a:pt x="154" y="212"/>
                      <a:pt x="154" y="234"/>
                      <a:pt x="174" y="229"/>
                    </a:cubicBezTo>
                    <a:cubicBezTo>
                      <a:pt x="193" y="224"/>
                      <a:pt x="178" y="202"/>
                      <a:pt x="178" y="202"/>
                    </a:cubicBezTo>
                    <a:cubicBezTo>
                      <a:pt x="207" y="187"/>
                      <a:pt x="235" y="163"/>
                      <a:pt x="240" y="132"/>
                    </a:cubicBezTo>
                    <a:cubicBezTo>
                      <a:pt x="242" y="113"/>
                      <a:pt x="235" y="86"/>
                      <a:pt x="210" y="72"/>
                    </a:cubicBezTo>
                    <a:cubicBezTo>
                      <a:pt x="210" y="72"/>
                      <a:pt x="187" y="33"/>
                      <a:pt x="170" y="19"/>
                    </a:cubicBezTo>
                    <a:cubicBezTo>
                      <a:pt x="146" y="0"/>
                      <a:pt x="103" y="1"/>
                      <a:pt x="73" y="13"/>
                    </a:cubicBezTo>
                    <a:cubicBezTo>
                      <a:pt x="22" y="36"/>
                      <a:pt x="0" y="97"/>
                      <a:pt x="23" y="15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Freeform 681"/>
              <p:cNvSpPr>
                <a:spLocks/>
              </p:cNvSpPr>
              <p:nvPr/>
            </p:nvSpPr>
            <p:spPr bwMode="auto">
              <a:xfrm>
                <a:off x="3707991" y="2902562"/>
                <a:ext cx="32458" cy="39819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2" y="19"/>
                  </a:cxn>
                  <a:cxn ang="0">
                    <a:pos x="15" y="3"/>
                  </a:cxn>
                </a:cxnLst>
                <a:rect l="0" t="0" r="r" b="b"/>
                <a:pathLst>
                  <a:path w="15" h="19">
                    <a:moveTo>
                      <a:pt x="15" y="3"/>
                    </a:moveTo>
                    <a:cubicBezTo>
                      <a:pt x="7" y="0"/>
                      <a:pt x="0" y="9"/>
                      <a:pt x="2" y="19"/>
                    </a:cubicBezTo>
                    <a:cubicBezTo>
                      <a:pt x="2" y="11"/>
                      <a:pt x="8" y="3"/>
                      <a:pt x="15" y="3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Freeform 682"/>
              <p:cNvSpPr>
                <a:spLocks/>
              </p:cNvSpPr>
              <p:nvPr/>
            </p:nvSpPr>
            <p:spPr bwMode="auto">
              <a:xfrm>
                <a:off x="3936334" y="2792429"/>
                <a:ext cx="42786" cy="25071"/>
              </a:xfrm>
              <a:custGeom>
                <a:avLst/>
                <a:gdLst/>
                <a:ahLst/>
                <a:cxnLst>
                  <a:cxn ang="0">
                    <a:pos x="20" y="11"/>
                  </a:cxn>
                  <a:cxn ang="0">
                    <a:pos x="0" y="10"/>
                  </a:cxn>
                  <a:cxn ang="0">
                    <a:pos x="20" y="11"/>
                  </a:cxn>
                </a:cxnLst>
                <a:rect l="0" t="0" r="r" b="b"/>
                <a:pathLst>
                  <a:path w="20" h="11">
                    <a:moveTo>
                      <a:pt x="20" y="11"/>
                    </a:moveTo>
                    <a:cubicBezTo>
                      <a:pt x="10" y="0"/>
                      <a:pt x="1" y="2"/>
                      <a:pt x="0" y="10"/>
                    </a:cubicBezTo>
                    <a:cubicBezTo>
                      <a:pt x="3" y="3"/>
                      <a:pt x="14" y="6"/>
                      <a:pt x="20" y="11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683"/>
              <p:cNvSpPr>
                <a:spLocks/>
              </p:cNvSpPr>
              <p:nvPr/>
            </p:nvSpPr>
            <p:spPr bwMode="auto">
              <a:xfrm>
                <a:off x="3884231" y="2933262"/>
                <a:ext cx="54589" cy="36869"/>
              </a:xfrm>
              <a:custGeom>
                <a:avLst/>
                <a:gdLst/>
                <a:ahLst/>
                <a:cxnLst>
                  <a:cxn ang="0">
                    <a:pos x="3" y="17"/>
                  </a:cxn>
                  <a:cxn ang="0">
                    <a:pos x="21" y="13"/>
                  </a:cxn>
                  <a:cxn ang="0">
                    <a:pos x="3" y="17"/>
                  </a:cxn>
                </a:cxnLst>
                <a:rect l="0" t="0" r="r" b="b"/>
                <a:pathLst>
                  <a:path w="26" h="17">
                    <a:moveTo>
                      <a:pt x="3" y="17"/>
                    </a:moveTo>
                    <a:cubicBezTo>
                      <a:pt x="6" y="10"/>
                      <a:pt x="17" y="3"/>
                      <a:pt x="21" y="13"/>
                    </a:cubicBezTo>
                    <a:cubicBezTo>
                      <a:pt x="26" y="0"/>
                      <a:pt x="0" y="5"/>
                      <a:pt x="3" y="17"/>
                    </a:cubicBezTo>
                    <a:close/>
                  </a:path>
                </a:pathLst>
              </a:custGeom>
              <a:solidFill>
                <a:srgbClr val="FDC5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Freeform 684"/>
              <p:cNvSpPr>
                <a:spLocks/>
              </p:cNvSpPr>
              <p:nvPr/>
            </p:nvSpPr>
            <p:spPr bwMode="auto">
              <a:xfrm>
                <a:off x="3852063" y="3029125"/>
                <a:ext cx="116554" cy="87011"/>
              </a:xfrm>
              <a:custGeom>
                <a:avLst/>
                <a:gdLst/>
                <a:ahLst/>
                <a:cxnLst>
                  <a:cxn ang="0">
                    <a:pos x="19" y="35"/>
                  </a:cxn>
                  <a:cxn ang="0">
                    <a:pos x="31" y="25"/>
                  </a:cxn>
                  <a:cxn ang="0">
                    <a:pos x="47" y="0"/>
                  </a:cxn>
                  <a:cxn ang="0">
                    <a:pos x="0" y="2"/>
                  </a:cxn>
                  <a:cxn ang="0">
                    <a:pos x="19" y="35"/>
                  </a:cxn>
                </a:cxnLst>
                <a:rect l="0" t="0" r="r" b="b"/>
                <a:pathLst>
                  <a:path w="53" h="38">
                    <a:moveTo>
                      <a:pt x="19" y="35"/>
                    </a:moveTo>
                    <a:cubicBezTo>
                      <a:pt x="29" y="38"/>
                      <a:pt x="27" y="26"/>
                      <a:pt x="31" y="25"/>
                    </a:cubicBezTo>
                    <a:cubicBezTo>
                      <a:pt x="42" y="22"/>
                      <a:pt x="51" y="13"/>
                      <a:pt x="47" y="0"/>
                    </a:cubicBezTo>
                    <a:cubicBezTo>
                      <a:pt x="53" y="21"/>
                      <a:pt x="10" y="29"/>
                      <a:pt x="0" y="2"/>
                    </a:cubicBezTo>
                    <a:cubicBezTo>
                      <a:pt x="1" y="11"/>
                      <a:pt x="13" y="33"/>
                      <a:pt x="19" y="35"/>
                    </a:cubicBezTo>
                    <a:close/>
                  </a:path>
                </a:pathLst>
              </a:custGeom>
              <a:solidFill>
                <a:srgbClr val="FA8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Freeform 685"/>
              <p:cNvSpPr>
                <a:spLocks/>
              </p:cNvSpPr>
              <p:nvPr/>
            </p:nvSpPr>
            <p:spPr bwMode="auto">
              <a:xfrm>
                <a:off x="3722985" y="3012204"/>
                <a:ext cx="64916" cy="64890"/>
              </a:xfrm>
              <a:custGeom>
                <a:avLst/>
                <a:gdLst/>
                <a:ahLst/>
                <a:cxnLst>
                  <a:cxn ang="0">
                    <a:pos x="11" y="29"/>
                  </a:cxn>
                  <a:cxn ang="0">
                    <a:pos x="29" y="9"/>
                  </a:cxn>
                  <a:cxn ang="0">
                    <a:pos x="7" y="6"/>
                  </a:cxn>
                  <a:cxn ang="0">
                    <a:pos x="11" y="29"/>
                  </a:cxn>
                </a:cxnLst>
                <a:rect l="0" t="0" r="r" b="b"/>
                <a:pathLst>
                  <a:path w="29" h="29">
                    <a:moveTo>
                      <a:pt x="11" y="29"/>
                    </a:moveTo>
                    <a:cubicBezTo>
                      <a:pt x="21" y="24"/>
                      <a:pt x="29" y="18"/>
                      <a:pt x="29" y="9"/>
                    </a:cubicBezTo>
                    <a:cubicBezTo>
                      <a:pt x="24" y="1"/>
                      <a:pt x="17" y="0"/>
                      <a:pt x="7" y="6"/>
                    </a:cubicBezTo>
                    <a:cubicBezTo>
                      <a:pt x="0" y="13"/>
                      <a:pt x="2" y="23"/>
                      <a:pt x="11" y="29"/>
                    </a:cubicBezTo>
                    <a:close/>
                  </a:path>
                </a:pathLst>
              </a:custGeom>
              <a:solidFill>
                <a:srgbClr val="FCA0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Freeform 686"/>
              <p:cNvSpPr>
                <a:spLocks/>
              </p:cNvSpPr>
              <p:nvPr/>
            </p:nvSpPr>
            <p:spPr bwMode="auto">
              <a:xfrm>
                <a:off x="4015332" y="2907499"/>
                <a:ext cx="67867" cy="61940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15" y="2"/>
                  </a:cxn>
                  <a:cxn ang="0">
                    <a:pos x="1" y="7"/>
                  </a:cxn>
                </a:cxnLst>
                <a:rect l="0" t="0" r="r" b="b"/>
                <a:pathLst>
                  <a:path w="31" h="28">
                    <a:moveTo>
                      <a:pt x="1" y="7"/>
                    </a:moveTo>
                    <a:cubicBezTo>
                      <a:pt x="0" y="28"/>
                      <a:pt x="31" y="11"/>
                      <a:pt x="15" y="2"/>
                    </a:cubicBezTo>
                    <a:cubicBezTo>
                      <a:pt x="11" y="0"/>
                      <a:pt x="5" y="4"/>
                      <a:pt x="1" y="7"/>
                    </a:cubicBezTo>
                    <a:close/>
                  </a:path>
                </a:pathLst>
              </a:custGeom>
              <a:solidFill>
                <a:srgbClr val="FC9E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Freeform 687"/>
              <p:cNvSpPr>
                <a:spLocks/>
              </p:cNvSpPr>
              <p:nvPr/>
            </p:nvSpPr>
            <p:spPr bwMode="auto">
              <a:xfrm>
                <a:off x="3961473" y="2859133"/>
                <a:ext cx="45737" cy="56041"/>
              </a:xfrm>
              <a:custGeom>
                <a:avLst/>
                <a:gdLst/>
                <a:ahLst/>
                <a:cxnLst>
                  <a:cxn ang="0">
                    <a:pos x="3" y="20"/>
                  </a:cxn>
                  <a:cxn ang="0">
                    <a:pos x="20" y="11"/>
                  </a:cxn>
                  <a:cxn ang="0">
                    <a:pos x="7" y="2"/>
                  </a:cxn>
                  <a:cxn ang="0">
                    <a:pos x="3" y="20"/>
                  </a:cxn>
                </a:cxnLst>
                <a:rect l="0" t="0" r="r" b="b"/>
                <a:pathLst>
                  <a:path w="21" h="25">
                    <a:moveTo>
                      <a:pt x="3" y="20"/>
                    </a:moveTo>
                    <a:cubicBezTo>
                      <a:pt x="5" y="25"/>
                      <a:pt x="19" y="16"/>
                      <a:pt x="20" y="11"/>
                    </a:cubicBezTo>
                    <a:cubicBezTo>
                      <a:pt x="21" y="4"/>
                      <a:pt x="12" y="0"/>
                      <a:pt x="7" y="2"/>
                    </a:cubicBezTo>
                    <a:cubicBezTo>
                      <a:pt x="0" y="5"/>
                      <a:pt x="0" y="15"/>
                      <a:pt x="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Freeform 688"/>
              <p:cNvSpPr>
                <a:spLocks/>
              </p:cNvSpPr>
              <p:nvPr/>
            </p:nvSpPr>
            <p:spPr bwMode="auto">
              <a:xfrm>
                <a:off x="3963315" y="2867817"/>
                <a:ext cx="32458" cy="42769"/>
              </a:xfrm>
              <a:custGeom>
                <a:avLst/>
                <a:gdLst/>
                <a:ahLst/>
                <a:cxnLst>
                  <a:cxn ang="0">
                    <a:pos x="15" y="9"/>
                  </a:cxn>
                  <a:cxn ang="0">
                    <a:pos x="2" y="5"/>
                  </a:cxn>
                  <a:cxn ang="0">
                    <a:pos x="1" y="11"/>
                  </a:cxn>
                  <a:cxn ang="0">
                    <a:pos x="15" y="9"/>
                  </a:cxn>
                </a:cxnLst>
                <a:rect l="0" t="0" r="r" b="b"/>
                <a:pathLst>
                  <a:path w="15" h="19">
                    <a:moveTo>
                      <a:pt x="15" y="9"/>
                    </a:moveTo>
                    <a:cubicBezTo>
                      <a:pt x="13" y="2"/>
                      <a:pt x="6" y="0"/>
                      <a:pt x="2" y="5"/>
                    </a:cubicBezTo>
                    <a:cubicBezTo>
                      <a:pt x="0" y="7"/>
                      <a:pt x="1" y="11"/>
                      <a:pt x="1" y="11"/>
                    </a:cubicBezTo>
                    <a:cubicBezTo>
                      <a:pt x="1" y="19"/>
                      <a:pt x="12" y="14"/>
                      <a:pt x="15" y="9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Freeform 689"/>
              <p:cNvSpPr>
                <a:spLocks/>
              </p:cNvSpPr>
              <p:nvPr/>
            </p:nvSpPr>
            <p:spPr bwMode="auto">
              <a:xfrm>
                <a:off x="3967219" y="2874173"/>
                <a:ext cx="20655" cy="26546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9" y="6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cubicBezTo>
                      <a:pt x="8" y="1"/>
                      <a:pt x="4" y="0"/>
                      <a:pt x="1" y="3"/>
                    </a:cubicBezTo>
                    <a:cubicBezTo>
                      <a:pt x="0" y="4"/>
                      <a:pt x="0" y="7"/>
                      <a:pt x="0" y="7"/>
                    </a:cubicBezTo>
                    <a:cubicBezTo>
                      <a:pt x="1" y="11"/>
                      <a:pt x="7" y="8"/>
                      <a:pt x="9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Freeform 690"/>
              <p:cNvSpPr>
                <a:spLocks/>
              </p:cNvSpPr>
              <p:nvPr/>
            </p:nvSpPr>
            <p:spPr bwMode="auto">
              <a:xfrm>
                <a:off x="3965626" y="2875353"/>
                <a:ext cx="13279" cy="13273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4" y="6"/>
                  </a:cxn>
                  <a:cxn ang="0">
                    <a:pos x="5" y="2"/>
                  </a:cxn>
                  <a:cxn ang="0">
                    <a:pos x="2" y="1"/>
                  </a:cxn>
                  <a:cxn ang="0">
                    <a:pos x="1" y="4"/>
                  </a:cxn>
                </a:cxnLst>
                <a:rect l="0" t="0" r="r" b="b"/>
                <a:pathLst>
                  <a:path w="6" h="6">
                    <a:moveTo>
                      <a:pt x="1" y="4"/>
                    </a:moveTo>
                    <a:cubicBezTo>
                      <a:pt x="1" y="5"/>
                      <a:pt x="3" y="6"/>
                      <a:pt x="4" y="6"/>
                    </a:cubicBezTo>
                    <a:cubicBezTo>
                      <a:pt x="5" y="5"/>
                      <a:pt x="6" y="4"/>
                      <a:pt x="5" y="2"/>
                    </a:cubicBezTo>
                    <a:cubicBezTo>
                      <a:pt x="5" y="1"/>
                      <a:pt x="3" y="0"/>
                      <a:pt x="2" y="1"/>
                    </a:cubicBezTo>
                    <a:cubicBezTo>
                      <a:pt x="1" y="1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691"/>
              <p:cNvSpPr>
                <a:spLocks/>
              </p:cNvSpPr>
              <p:nvPr/>
            </p:nvSpPr>
            <p:spPr bwMode="auto">
              <a:xfrm>
                <a:off x="3726097" y="2958042"/>
                <a:ext cx="61965" cy="48668"/>
              </a:xfrm>
              <a:custGeom>
                <a:avLst/>
                <a:gdLst/>
                <a:ahLst/>
                <a:cxnLst>
                  <a:cxn ang="0">
                    <a:pos x="10" y="19"/>
                  </a:cxn>
                  <a:cxn ang="0">
                    <a:pos x="27" y="10"/>
                  </a:cxn>
                  <a:cxn ang="0">
                    <a:pos x="14" y="2"/>
                  </a:cxn>
                  <a:cxn ang="0">
                    <a:pos x="10" y="19"/>
                  </a:cxn>
                </a:cxnLst>
                <a:rect l="0" t="0" r="r" b="b"/>
                <a:pathLst>
                  <a:path w="28" h="23">
                    <a:moveTo>
                      <a:pt x="10" y="19"/>
                    </a:moveTo>
                    <a:cubicBezTo>
                      <a:pt x="14" y="23"/>
                      <a:pt x="26" y="15"/>
                      <a:pt x="27" y="10"/>
                    </a:cubicBezTo>
                    <a:cubicBezTo>
                      <a:pt x="28" y="4"/>
                      <a:pt x="20" y="0"/>
                      <a:pt x="14" y="2"/>
                    </a:cubicBezTo>
                    <a:cubicBezTo>
                      <a:pt x="0" y="6"/>
                      <a:pt x="7" y="16"/>
                      <a:pt x="10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Freeform 692"/>
              <p:cNvSpPr>
                <a:spLocks/>
              </p:cNvSpPr>
              <p:nvPr/>
            </p:nvSpPr>
            <p:spPr bwMode="auto">
              <a:xfrm>
                <a:off x="3749380" y="2970618"/>
                <a:ext cx="45736" cy="39818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3" y="4"/>
                  </a:cxn>
                  <a:cxn ang="0">
                    <a:pos x="3" y="11"/>
                  </a:cxn>
                  <a:cxn ang="0">
                    <a:pos x="15" y="5"/>
                  </a:cxn>
                </a:cxnLst>
                <a:rect l="0" t="0" r="r" b="b"/>
                <a:pathLst>
                  <a:path w="20" h="18">
                    <a:moveTo>
                      <a:pt x="15" y="5"/>
                    </a:moveTo>
                    <a:cubicBezTo>
                      <a:pt x="13" y="1"/>
                      <a:pt x="7" y="0"/>
                      <a:pt x="3" y="4"/>
                    </a:cubicBezTo>
                    <a:cubicBezTo>
                      <a:pt x="3" y="5"/>
                      <a:pt x="0" y="7"/>
                      <a:pt x="3" y="11"/>
                    </a:cubicBezTo>
                    <a:cubicBezTo>
                      <a:pt x="4" y="18"/>
                      <a:pt x="20" y="12"/>
                      <a:pt x="15" y="5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Freeform 693"/>
              <p:cNvSpPr>
                <a:spLocks/>
              </p:cNvSpPr>
              <p:nvPr/>
            </p:nvSpPr>
            <p:spPr bwMode="auto">
              <a:xfrm>
                <a:off x="3751677" y="2978933"/>
                <a:ext cx="22130" cy="20647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1" y="2"/>
                  </a:cxn>
                  <a:cxn ang="0">
                    <a:pos x="1" y="6"/>
                  </a:cxn>
                  <a:cxn ang="0">
                    <a:pos x="7" y="3"/>
                  </a:cxn>
                </a:cxnLst>
                <a:rect l="0" t="0" r="r" b="b"/>
                <a:pathLst>
                  <a:path w="10" h="9">
                    <a:moveTo>
                      <a:pt x="7" y="3"/>
                    </a:moveTo>
                    <a:cubicBezTo>
                      <a:pt x="6" y="1"/>
                      <a:pt x="3" y="0"/>
                      <a:pt x="1" y="2"/>
                    </a:cubicBezTo>
                    <a:cubicBezTo>
                      <a:pt x="1" y="3"/>
                      <a:pt x="0" y="4"/>
                      <a:pt x="1" y="6"/>
                    </a:cubicBezTo>
                    <a:cubicBezTo>
                      <a:pt x="2" y="9"/>
                      <a:pt x="10" y="6"/>
                      <a:pt x="7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Freeform 694"/>
              <p:cNvSpPr>
                <a:spLocks/>
              </p:cNvSpPr>
              <p:nvPr/>
            </p:nvSpPr>
            <p:spPr bwMode="auto">
              <a:xfrm>
                <a:off x="3745452" y="2978550"/>
                <a:ext cx="13279" cy="1032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4" y="4"/>
                  </a:cxn>
                  <a:cxn ang="0">
                    <a:pos x="6" y="1"/>
                  </a:cxn>
                  <a:cxn ang="0">
                    <a:pos x="2" y="1"/>
                  </a:cxn>
                  <a:cxn ang="0">
                    <a:pos x="1" y="3"/>
                  </a:cxn>
                </a:cxnLst>
                <a:rect l="0" t="0" r="r" b="b"/>
                <a:pathLst>
                  <a:path w="6" h="5">
                    <a:moveTo>
                      <a:pt x="1" y="3"/>
                    </a:moveTo>
                    <a:cubicBezTo>
                      <a:pt x="1" y="4"/>
                      <a:pt x="3" y="5"/>
                      <a:pt x="4" y="4"/>
                    </a:cubicBezTo>
                    <a:cubicBezTo>
                      <a:pt x="5" y="3"/>
                      <a:pt x="6" y="2"/>
                      <a:pt x="6" y="1"/>
                    </a:cubicBezTo>
                    <a:cubicBezTo>
                      <a:pt x="5" y="0"/>
                      <a:pt x="4" y="0"/>
                      <a:pt x="2" y="1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Freeform 695"/>
              <p:cNvSpPr>
                <a:spLocks/>
              </p:cNvSpPr>
              <p:nvPr/>
            </p:nvSpPr>
            <p:spPr bwMode="auto">
              <a:xfrm>
                <a:off x="3524052" y="2610982"/>
                <a:ext cx="629982" cy="573684"/>
              </a:xfrm>
              <a:custGeom>
                <a:avLst/>
                <a:gdLst/>
                <a:ahLst/>
                <a:cxnLst>
                  <a:cxn ang="0">
                    <a:pos x="33" y="249"/>
                  </a:cxn>
                  <a:cxn ang="0">
                    <a:pos x="27" y="255"/>
                  </a:cxn>
                  <a:cxn ang="0">
                    <a:pos x="15" y="241"/>
                  </a:cxn>
                  <a:cxn ang="0">
                    <a:pos x="5" y="199"/>
                  </a:cxn>
                  <a:cxn ang="0">
                    <a:pos x="2" y="159"/>
                  </a:cxn>
                  <a:cxn ang="0">
                    <a:pos x="10" y="103"/>
                  </a:cxn>
                  <a:cxn ang="0">
                    <a:pos x="48" y="49"/>
                  </a:cxn>
                  <a:cxn ang="0">
                    <a:pos x="163" y="9"/>
                  </a:cxn>
                  <a:cxn ang="0">
                    <a:pos x="173" y="32"/>
                  </a:cxn>
                  <a:cxn ang="0">
                    <a:pos x="228" y="79"/>
                  </a:cxn>
                  <a:cxn ang="0">
                    <a:pos x="256" y="103"/>
                  </a:cxn>
                  <a:cxn ang="0">
                    <a:pos x="271" y="105"/>
                  </a:cxn>
                  <a:cxn ang="0">
                    <a:pos x="279" y="108"/>
                  </a:cxn>
                  <a:cxn ang="0">
                    <a:pos x="284" y="119"/>
                  </a:cxn>
                  <a:cxn ang="0">
                    <a:pos x="268" y="131"/>
                  </a:cxn>
                  <a:cxn ang="0">
                    <a:pos x="264" y="135"/>
                  </a:cxn>
                  <a:cxn ang="0">
                    <a:pos x="240" y="116"/>
                  </a:cxn>
                  <a:cxn ang="0">
                    <a:pos x="225" y="101"/>
                  </a:cxn>
                  <a:cxn ang="0">
                    <a:pos x="197" y="82"/>
                  </a:cxn>
                  <a:cxn ang="0">
                    <a:pos x="191" y="84"/>
                  </a:cxn>
                  <a:cxn ang="0">
                    <a:pos x="106" y="60"/>
                  </a:cxn>
                  <a:cxn ang="0">
                    <a:pos x="163" y="108"/>
                  </a:cxn>
                  <a:cxn ang="0">
                    <a:pos x="117" y="76"/>
                  </a:cxn>
                  <a:cxn ang="0">
                    <a:pos x="101" y="90"/>
                  </a:cxn>
                  <a:cxn ang="0">
                    <a:pos x="128" y="127"/>
                  </a:cxn>
                  <a:cxn ang="0">
                    <a:pos x="95" y="95"/>
                  </a:cxn>
                  <a:cxn ang="0">
                    <a:pos x="70" y="84"/>
                  </a:cxn>
                  <a:cxn ang="0">
                    <a:pos x="67" y="162"/>
                  </a:cxn>
                  <a:cxn ang="0">
                    <a:pos x="91" y="240"/>
                  </a:cxn>
                  <a:cxn ang="0">
                    <a:pos x="71" y="204"/>
                  </a:cxn>
                  <a:cxn ang="0">
                    <a:pos x="53" y="172"/>
                  </a:cxn>
                  <a:cxn ang="0">
                    <a:pos x="68" y="248"/>
                  </a:cxn>
                  <a:cxn ang="0">
                    <a:pos x="56" y="248"/>
                  </a:cxn>
                  <a:cxn ang="0">
                    <a:pos x="39" y="249"/>
                  </a:cxn>
                </a:cxnLst>
                <a:rect l="0" t="0" r="r" b="b"/>
                <a:pathLst>
                  <a:path w="285" h="258">
                    <a:moveTo>
                      <a:pt x="39" y="249"/>
                    </a:moveTo>
                    <a:cubicBezTo>
                      <a:pt x="37" y="250"/>
                      <a:pt x="35" y="249"/>
                      <a:pt x="33" y="249"/>
                    </a:cubicBezTo>
                    <a:cubicBezTo>
                      <a:pt x="32" y="250"/>
                      <a:pt x="32" y="251"/>
                      <a:pt x="31" y="252"/>
                    </a:cubicBezTo>
                    <a:cubicBezTo>
                      <a:pt x="30" y="253"/>
                      <a:pt x="29" y="255"/>
                      <a:pt x="27" y="255"/>
                    </a:cubicBezTo>
                    <a:cubicBezTo>
                      <a:pt x="13" y="258"/>
                      <a:pt x="2" y="240"/>
                      <a:pt x="3" y="226"/>
                    </a:cubicBezTo>
                    <a:cubicBezTo>
                      <a:pt x="5" y="232"/>
                      <a:pt x="12" y="239"/>
                      <a:pt x="15" y="241"/>
                    </a:cubicBezTo>
                    <a:cubicBezTo>
                      <a:pt x="19" y="242"/>
                      <a:pt x="22" y="239"/>
                      <a:pt x="22" y="236"/>
                    </a:cubicBezTo>
                    <a:cubicBezTo>
                      <a:pt x="20" y="222"/>
                      <a:pt x="12" y="211"/>
                      <a:pt x="5" y="199"/>
                    </a:cubicBezTo>
                    <a:cubicBezTo>
                      <a:pt x="5" y="197"/>
                      <a:pt x="5" y="196"/>
                      <a:pt x="4" y="194"/>
                    </a:cubicBezTo>
                    <a:cubicBezTo>
                      <a:pt x="2" y="182"/>
                      <a:pt x="1" y="170"/>
                      <a:pt x="2" y="159"/>
                    </a:cubicBezTo>
                    <a:cubicBezTo>
                      <a:pt x="3" y="146"/>
                      <a:pt x="0" y="130"/>
                      <a:pt x="4" y="119"/>
                    </a:cubicBezTo>
                    <a:cubicBezTo>
                      <a:pt x="5" y="113"/>
                      <a:pt x="9" y="108"/>
                      <a:pt x="10" y="103"/>
                    </a:cubicBezTo>
                    <a:cubicBezTo>
                      <a:pt x="12" y="98"/>
                      <a:pt x="13" y="91"/>
                      <a:pt x="15" y="87"/>
                    </a:cubicBezTo>
                    <a:cubicBezTo>
                      <a:pt x="22" y="72"/>
                      <a:pt x="35" y="59"/>
                      <a:pt x="48" y="49"/>
                    </a:cubicBezTo>
                    <a:cubicBezTo>
                      <a:pt x="56" y="44"/>
                      <a:pt x="63" y="39"/>
                      <a:pt x="70" y="38"/>
                    </a:cubicBezTo>
                    <a:cubicBezTo>
                      <a:pt x="90" y="14"/>
                      <a:pt x="138" y="0"/>
                      <a:pt x="163" y="9"/>
                    </a:cubicBezTo>
                    <a:cubicBezTo>
                      <a:pt x="144" y="12"/>
                      <a:pt x="114" y="10"/>
                      <a:pt x="95" y="27"/>
                    </a:cubicBezTo>
                    <a:cubicBezTo>
                      <a:pt x="125" y="18"/>
                      <a:pt x="152" y="22"/>
                      <a:pt x="173" y="32"/>
                    </a:cubicBezTo>
                    <a:cubicBezTo>
                      <a:pt x="185" y="38"/>
                      <a:pt x="210" y="52"/>
                      <a:pt x="217" y="66"/>
                    </a:cubicBezTo>
                    <a:cubicBezTo>
                      <a:pt x="220" y="72"/>
                      <a:pt x="223" y="74"/>
                      <a:pt x="228" y="79"/>
                    </a:cubicBezTo>
                    <a:cubicBezTo>
                      <a:pt x="233" y="84"/>
                      <a:pt x="238" y="92"/>
                      <a:pt x="245" y="96"/>
                    </a:cubicBezTo>
                    <a:cubicBezTo>
                      <a:pt x="249" y="99"/>
                      <a:pt x="252" y="101"/>
                      <a:pt x="256" y="103"/>
                    </a:cubicBezTo>
                    <a:cubicBezTo>
                      <a:pt x="256" y="103"/>
                      <a:pt x="259" y="104"/>
                      <a:pt x="261" y="106"/>
                    </a:cubicBezTo>
                    <a:cubicBezTo>
                      <a:pt x="266" y="108"/>
                      <a:pt x="268" y="108"/>
                      <a:pt x="271" y="105"/>
                    </a:cubicBezTo>
                    <a:cubicBezTo>
                      <a:pt x="273" y="100"/>
                      <a:pt x="268" y="97"/>
                      <a:pt x="266" y="95"/>
                    </a:cubicBezTo>
                    <a:cubicBezTo>
                      <a:pt x="275" y="99"/>
                      <a:pt x="279" y="101"/>
                      <a:pt x="279" y="108"/>
                    </a:cubicBezTo>
                    <a:cubicBezTo>
                      <a:pt x="279" y="110"/>
                      <a:pt x="280" y="111"/>
                      <a:pt x="281" y="112"/>
                    </a:cubicBezTo>
                    <a:cubicBezTo>
                      <a:pt x="280" y="116"/>
                      <a:pt x="285" y="116"/>
                      <a:pt x="284" y="119"/>
                    </a:cubicBezTo>
                    <a:cubicBezTo>
                      <a:pt x="282" y="122"/>
                      <a:pt x="278" y="120"/>
                      <a:pt x="274" y="122"/>
                    </a:cubicBezTo>
                    <a:cubicBezTo>
                      <a:pt x="272" y="125"/>
                      <a:pt x="274" y="129"/>
                      <a:pt x="268" y="131"/>
                    </a:cubicBezTo>
                    <a:cubicBezTo>
                      <a:pt x="269" y="134"/>
                      <a:pt x="271" y="133"/>
                      <a:pt x="270" y="135"/>
                    </a:cubicBezTo>
                    <a:cubicBezTo>
                      <a:pt x="267" y="137"/>
                      <a:pt x="267" y="133"/>
                      <a:pt x="264" y="135"/>
                    </a:cubicBezTo>
                    <a:cubicBezTo>
                      <a:pt x="264" y="137"/>
                      <a:pt x="265" y="139"/>
                      <a:pt x="262" y="140"/>
                    </a:cubicBezTo>
                    <a:cubicBezTo>
                      <a:pt x="252" y="136"/>
                      <a:pt x="249" y="124"/>
                      <a:pt x="240" y="116"/>
                    </a:cubicBezTo>
                    <a:cubicBezTo>
                      <a:pt x="237" y="113"/>
                      <a:pt x="232" y="111"/>
                      <a:pt x="229" y="108"/>
                    </a:cubicBezTo>
                    <a:cubicBezTo>
                      <a:pt x="227" y="106"/>
                      <a:pt x="226" y="103"/>
                      <a:pt x="225" y="101"/>
                    </a:cubicBezTo>
                    <a:cubicBezTo>
                      <a:pt x="218" y="91"/>
                      <a:pt x="212" y="81"/>
                      <a:pt x="203" y="75"/>
                    </a:cubicBezTo>
                    <a:cubicBezTo>
                      <a:pt x="199" y="77"/>
                      <a:pt x="199" y="79"/>
                      <a:pt x="197" y="82"/>
                    </a:cubicBezTo>
                    <a:cubicBezTo>
                      <a:pt x="193" y="82"/>
                      <a:pt x="186" y="72"/>
                      <a:pt x="181" y="70"/>
                    </a:cubicBezTo>
                    <a:cubicBezTo>
                      <a:pt x="182" y="72"/>
                      <a:pt x="192" y="82"/>
                      <a:pt x="191" y="84"/>
                    </a:cubicBezTo>
                    <a:cubicBezTo>
                      <a:pt x="187" y="88"/>
                      <a:pt x="183" y="93"/>
                      <a:pt x="176" y="94"/>
                    </a:cubicBezTo>
                    <a:cubicBezTo>
                      <a:pt x="155" y="78"/>
                      <a:pt x="133" y="62"/>
                      <a:pt x="106" y="60"/>
                    </a:cubicBezTo>
                    <a:cubicBezTo>
                      <a:pt x="121" y="69"/>
                      <a:pt x="138" y="80"/>
                      <a:pt x="152" y="93"/>
                    </a:cubicBezTo>
                    <a:cubicBezTo>
                      <a:pt x="157" y="96"/>
                      <a:pt x="166" y="101"/>
                      <a:pt x="163" y="108"/>
                    </a:cubicBezTo>
                    <a:cubicBezTo>
                      <a:pt x="157" y="111"/>
                      <a:pt x="156" y="105"/>
                      <a:pt x="153" y="103"/>
                    </a:cubicBezTo>
                    <a:cubicBezTo>
                      <a:pt x="143" y="93"/>
                      <a:pt x="130" y="83"/>
                      <a:pt x="117" y="76"/>
                    </a:cubicBezTo>
                    <a:cubicBezTo>
                      <a:pt x="105" y="69"/>
                      <a:pt x="92" y="60"/>
                      <a:pt x="77" y="60"/>
                    </a:cubicBezTo>
                    <a:cubicBezTo>
                      <a:pt x="85" y="70"/>
                      <a:pt x="93" y="80"/>
                      <a:pt x="101" y="90"/>
                    </a:cubicBezTo>
                    <a:cubicBezTo>
                      <a:pt x="110" y="99"/>
                      <a:pt x="121" y="108"/>
                      <a:pt x="126" y="119"/>
                    </a:cubicBezTo>
                    <a:cubicBezTo>
                      <a:pt x="127" y="121"/>
                      <a:pt x="129" y="125"/>
                      <a:pt x="128" y="127"/>
                    </a:cubicBezTo>
                    <a:cubicBezTo>
                      <a:pt x="122" y="131"/>
                      <a:pt x="121" y="124"/>
                      <a:pt x="118" y="121"/>
                    </a:cubicBezTo>
                    <a:cubicBezTo>
                      <a:pt x="112" y="113"/>
                      <a:pt x="103" y="104"/>
                      <a:pt x="95" y="95"/>
                    </a:cubicBezTo>
                    <a:cubicBezTo>
                      <a:pt x="87" y="86"/>
                      <a:pt x="81" y="75"/>
                      <a:pt x="73" y="67"/>
                    </a:cubicBezTo>
                    <a:cubicBezTo>
                      <a:pt x="70" y="72"/>
                      <a:pt x="70" y="78"/>
                      <a:pt x="70" y="84"/>
                    </a:cubicBezTo>
                    <a:cubicBezTo>
                      <a:pt x="79" y="96"/>
                      <a:pt x="93" y="150"/>
                      <a:pt x="87" y="155"/>
                    </a:cubicBezTo>
                    <a:cubicBezTo>
                      <a:pt x="84" y="158"/>
                      <a:pt x="74" y="158"/>
                      <a:pt x="67" y="162"/>
                    </a:cubicBezTo>
                    <a:cubicBezTo>
                      <a:pt x="68" y="178"/>
                      <a:pt x="77" y="199"/>
                      <a:pt x="85" y="216"/>
                    </a:cubicBezTo>
                    <a:cubicBezTo>
                      <a:pt x="89" y="223"/>
                      <a:pt x="96" y="234"/>
                      <a:pt x="91" y="240"/>
                    </a:cubicBezTo>
                    <a:cubicBezTo>
                      <a:pt x="87" y="239"/>
                      <a:pt x="85" y="233"/>
                      <a:pt x="83" y="229"/>
                    </a:cubicBezTo>
                    <a:cubicBezTo>
                      <a:pt x="79" y="220"/>
                      <a:pt x="75" y="212"/>
                      <a:pt x="71" y="204"/>
                    </a:cubicBezTo>
                    <a:cubicBezTo>
                      <a:pt x="64" y="191"/>
                      <a:pt x="61" y="178"/>
                      <a:pt x="58" y="167"/>
                    </a:cubicBezTo>
                    <a:cubicBezTo>
                      <a:pt x="56" y="169"/>
                      <a:pt x="54" y="170"/>
                      <a:pt x="53" y="172"/>
                    </a:cubicBezTo>
                    <a:cubicBezTo>
                      <a:pt x="57" y="193"/>
                      <a:pt x="70" y="218"/>
                      <a:pt x="75" y="239"/>
                    </a:cubicBezTo>
                    <a:cubicBezTo>
                      <a:pt x="72" y="242"/>
                      <a:pt x="72" y="246"/>
                      <a:pt x="68" y="248"/>
                    </a:cubicBezTo>
                    <a:cubicBezTo>
                      <a:pt x="64" y="249"/>
                      <a:pt x="64" y="244"/>
                      <a:pt x="61" y="243"/>
                    </a:cubicBezTo>
                    <a:cubicBezTo>
                      <a:pt x="59" y="244"/>
                      <a:pt x="59" y="247"/>
                      <a:pt x="56" y="248"/>
                    </a:cubicBezTo>
                    <a:cubicBezTo>
                      <a:pt x="52" y="248"/>
                      <a:pt x="51" y="243"/>
                      <a:pt x="48" y="242"/>
                    </a:cubicBezTo>
                    <a:cubicBezTo>
                      <a:pt x="45" y="244"/>
                      <a:pt x="44" y="247"/>
                      <a:pt x="39" y="249"/>
                    </a:cubicBez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" name="Freeform 696"/>
              <p:cNvSpPr>
                <a:spLocks/>
              </p:cNvSpPr>
              <p:nvPr/>
            </p:nvSpPr>
            <p:spPr bwMode="auto">
              <a:xfrm>
                <a:off x="3563826" y="2975604"/>
                <a:ext cx="70818" cy="3244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6" y="2"/>
                  </a:cxn>
                  <a:cxn ang="0">
                    <a:pos x="30" y="12"/>
                  </a:cxn>
                  <a:cxn ang="0">
                    <a:pos x="1" y="11"/>
                  </a:cxn>
                  <a:cxn ang="0">
                    <a:pos x="0" y="4"/>
                  </a:cxn>
                </a:cxnLst>
                <a:rect l="0" t="0" r="r" b="b"/>
                <a:pathLst>
                  <a:path w="32" h="15">
                    <a:moveTo>
                      <a:pt x="0" y="4"/>
                    </a:moveTo>
                    <a:cubicBezTo>
                      <a:pt x="0" y="4"/>
                      <a:pt x="18" y="0"/>
                      <a:pt x="26" y="2"/>
                    </a:cubicBezTo>
                    <a:cubicBezTo>
                      <a:pt x="32" y="5"/>
                      <a:pt x="31" y="10"/>
                      <a:pt x="30" y="12"/>
                    </a:cubicBezTo>
                    <a:cubicBezTo>
                      <a:pt x="28" y="15"/>
                      <a:pt x="5" y="11"/>
                      <a:pt x="1" y="11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D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" name="Freeform 697"/>
              <p:cNvSpPr>
                <a:spLocks/>
              </p:cNvSpPr>
              <p:nvPr/>
            </p:nvSpPr>
            <p:spPr bwMode="auto">
              <a:xfrm>
                <a:off x="3615205" y="2994575"/>
                <a:ext cx="5901" cy="1032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3" y="4"/>
                      <a:pt x="4" y="3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Freeform 698"/>
              <p:cNvSpPr>
                <a:spLocks/>
              </p:cNvSpPr>
              <p:nvPr/>
            </p:nvSpPr>
            <p:spPr bwMode="auto">
              <a:xfrm>
                <a:off x="3608716" y="2991587"/>
                <a:ext cx="7377" cy="1327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5"/>
                  </a:cxn>
                  <a:cxn ang="0">
                    <a:pos x="3" y="2"/>
                  </a:cxn>
                  <a:cxn ang="0">
                    <a:pos x="1" y="1"/>
                  </a:cxn>
                  <a:cxn ang="0">
                    <a:pos x="0" y="3"/>
                  </a:cxn>
                </a:cxnLst>
                <a:rect l="0" t="0" r="r" b="b"/>
                <a:pathLst>
                  <a:path w="3" h="5">
                    <a:moveTo>
                      <a:pt x="0" y="3"/>
                    </a:moveTo>
                    <a:cubicBezTo>
                      <a:pt x="0" y="4"/>
                      <a:pt x="1" y="5"/>
                      <a:pt x="2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" name="Freeform 699"/>
              <p:cNvSpPr>
                <a:spLocks/>
              </p:cNvSpPr>
              <p:nvPr/>
            </p:nvSpPr>
            <p:spPr bwMode="auto">
              <a:xfrm>
                <a:off x="3597570" y="2991269"/>
                <a:ext cx="8852" cy="1032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4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" name="Freeform 700"/>
              <p:cNvSpPr>
                <a:spLocks/>
              </p:cNvSpPr>
              <p:nvPr/>
            </p:nvSpPr>
            <p:spPr bwMode="auto">
              <a:xfrm>
                <a:off x="3579730" y="2993192"/>
                <a:ext cx="7376" cy="1032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Freeform 701"/>
              <p:cNvSpPr>
                <a:spLocks/>
              </p:cNvSpPr>
              <p:nvPr/>
            </p:nvSpPr>
            <p:spPr bwMode="auto">
              <a:xfrm>
                <a:off x="3566777" y="2990356"/>
                <a:ext cx="8852" cy="1032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2" y="4"/>
                    </a:cubicBezTo>
                    <a:cubicBezTo>
                      <a:pt x="3" y="3"/>
                      <a:pt x="4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雷奥与狗0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7" b="2974"/>
          <a:stretch>
            <a:fillRect/>
          </a:stretch>
        </p:blipFill>
        <p:spPr bwMode="auto">
          <a:xfrm>
            <a:off x="2643188" y="285750"/>
            <a:ext cx="5380037" cy="632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15063" y="6357938"/>
            <a:ext cx="2786062" cy="3238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1500">
                <a:effectLst>
                  <a:outerShdw blurRad="38100" dist="38100" dir="2700000" algn="tl">
                    <a:srgbClr val="DDDDDD"/>
                  </a:outerShdw>
                </a:effectLst>
                <a:latin typeface="华文新魏" charset="0"/>
                <a:ea typeface="华文新魏" charset="0"/>
                <a:cs typeface="华文新魏" charset="0"/>
              </a:rPr>
              <a:t>幼儿园游戏探究活动 大班上册</a:t>
            </a:r>
          </a:p>
        </p:txBody>
      </p:sp>
      <p:grpSp>
        <p:nvGrpSpPr>
          <p:cNvPr id="21508" name="组合 66"/>
          <p:cNvGrpSpPr>
            <a:grpSpLocks/>
          </p:cNvGrpSpPr>
          <p:nvPr/>
        </p:nvGrpSpPr>
        <p:grpSpPr bwMode="auto">
          <a:xfrm>
            <a:off x="-15875" y="0"/>
            <a:ext cx="1516063" cy="6858000"/>
            <a:chOff x="-15875" y="0"/>
            <a:chExt cx="1516063" cy="6858000"/>
          </a:xfrm>
        </p:grpSpPr>
        <p:sp>
          <p:nvSpPr>
            <p:cNvPr id="5" name="矩形 4"/>
            <p:cNvSpPr/>
            <p:nvPr/>
          </p:nvSpPr>
          <p:spPr>
            <a:xfrm flipV="1">
              <a:off x="-15875" y="0"/>
              <a:ext cx="1516063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21510" name="矩形 6"/>
            <p:cNvSpPr>
              <a:spLocks noChangeArrowheads="1"/>
            </p:cNvSpPr>
            <p:nvPr/>
          </p:nvSpPr>
          <p:spPr bwMode="auto">
            <a:xfrm>
              <a:off x="357188" y="428625"/>
              <a:ext cx="714375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4800" b="1">
                  <a:solidFill>
                    <a:schemeClr val="bg1"/>
                  </a:solidFill>
                  <a:latin typeface="方正正粗黑简体" charset="0"/>
                  <a:ea typeface="方正正粗黑简体" charset="0"/>
                  <a:cs typeface="方正正粗黑简体" charset="0"/>
                </a:rPr>
                <a:t>生气汤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1454150" y="0"/>
              <a:ext cx="46038" cy="6858000"/>
            </a:xfrm>
            <a:prstGeom prst="rect">
              <a:avLst/>
            </a:prstGeom>
            <a:solidFill>
              <a:srgbClr val="2D7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grpSp>
          <p:nvGrpSpPr>
            <p:cNvPr id="21512" name="Group 280"/>
            <p:cNvGrpSpPr>
              <a:grpSpLocks/>
            </p:cNvGrpSpPr>
            <p:nvPr/>
          </p:nvGrpSpPr>
          <p:grpSpPr bwMode="auto">
            <a:xfrm rot="900000">
              <a:off x="276077" y="5037620"/>
              <a:ext cx="920762" cy="1408690"/>
              <a:chOff x="3524440" y="2612395"/>
              <a:chExt cx="855725" cy="1308656"/>
            </a:xfrm>
          </p:grpSpPr>
          <p:sp>
            <p:nvSpPr>
              <p:cNvPr id="9" name="Freeform 671"/>
              <p:cNvSpPr>
                <a:spLocks/>
              </p:cNvSpPr>
              <p:nvPr/>
            </p:nvSpPr>
            <p:spPr bwMode="auto">
              <a:xfrm>
                <a:off x="4229419" y="2971364"/>
                <a:ext cx="134258" cy="166649"/>
              </a:xfrm>
              <a:custGeom>
                <a:avLst/>
                <a:gdLst/>
                <a:ahLst/>
                <a:cxnLst>
                  <a:cxn ang="0">
                    <a:pos x="49" y="23"/>
                  </a:cxn>
                  <a:cxn ang="0">
                    <a:pos x="45" y="14"/>
                  </a:cxn>
                  <a:cxn ang="0">
                    <a:pos x="22" y="22"/>
                  </a:cxn>
                  <a:cxn ang="0">
                    <a:pos x="24" y="14"/>
                  </a:cxn>
                  <a:cxn ang="0">
                    <a:pos x="25" y="8"/>
                  </a:cxn>
                  <a:cxn ang="0">
                    <a:pos x="15" y="6"/>
                  </a:cxn>
                  <a:cxn ang="0">
                    <a:pos x="10" y="21"/>
                  </a:cxn>
                  <a:cxn ang="0">
                    <a:pos x="5" y="28"/>
                  </a:cxn>
                  <a:cxn ang="0">
                    <a:pos x="5" y="33"/>
                  </a:cxn>
                  <a:cxn ang="0">
                    <a:pos x="4" y="34"/>
                  </a:cxn>
                  <a:cxn ang="0">
                    <a:pos x="3" y="54"/>
                  </a:cxn>
                  <a:cxn ang="0">
                    <a:pos x="15" y="58"/>
                  </a:cxn>
                  <a:cxn ang="0">
                    <a:pos x="18" y="60"/>
                  </a:cxn>
                  <a:cxn ang="0">
                    <a:pos x="32" y="71"/>
                  </a:cxn>
                  <a:cxn ang="0">
                    <a:pos x="40" y="64"/>
                  </a:cxn>
                  <a:cxn ang="0">
                    <a:pos x="40" y="64"/>
                  </a:cxn>
                  <a:cxn ang="0">
                    <a:pos x="32" y="55"/>
                  </a:cxn>
                  <a:cxn ang="0">
                    <a:pos x="31" y="52"/>
                  </a:cxn>
                  <a:cxn ang="0">
                    <a:pos x="31" y="52"/>
                  </a:cxn>
                  <a:cxn ang="0">
                    <a:pos x="50" y="58"/>
                  </a:cxn>
                  <a:cxn ang="0">
                    <a:pos x="53" y="46"/>
                  </a:cxn>
                  <a:cxn ang="0">
                    <a:pos x="38" y="42"/>
                  </a:cxn>
                  <a:cxn ang="0">
                    <a:pos x="39" y="42"/>
                  </a:cxn>
                  <a:cxn ang="0">
                    <a:pos x="43" y="41"/>
                  </a:cxn>
                  <a:cxn ang="0">
                    <a:pos x="48" y="39"/>
                  </a:cxn>
                  <a:cxn ang="0">
                    <a:pos x="54" y="38"/>
                  </a:cxn>
                  <a:cxn ang="0">
                    <a:pos x="55" y="27"/>
                  </a:cxn>
                  <a:cxn ang="0">
                    <a:pos x="46" y="27"/>
                  </a:cxn>
                  <a:cxn ang="0">
                    <a:pos x="43" y="28"/>
                  </a:cxn>
                  <a:cxn ang="0">
                    <a:pos x="40" y="29"/>
                  </a:cxn>
                  <a:cxn ang="0">
                    <a:pos x="49" y="23"/>
                  </a:cxn>
                </a:cxnLst>
                <a:rect l="0" t="0" r="r" b="b"/>
                <a:pathLst>
                  <a:path w="60" h="75">
                    <a:moveTo>
                      <a:pt x="49" y="23"/>
                    </a:moveTo>
                    <a:cubicBezTo>
                      <a:pt x="53" y="19"/>
                      <a:pt x="49" y="14"/>
                      <a:pt x="45" y="14"/>
                    </a:cubicBezTo>
                    <a:cubicBezTo>
                      <a:pt x="37" y="14"/>
                      <a:pt x="30" y="18"/>
                      <a:pt x="22" y="22"/>
                    </a:cubicBezTo>
                    <a:cubicBezTo>
                      <a:pt x="23" y="19"/>
                      <a:pt x="24" y="17"/>
                      <a:pt x="24" y="14"/>
                    </a:cubicBezTo>
                    <a:cubicBezTo>
                      <a:pt x="25" y="12"/>
                      <a:pt x="25" y="10"/>
                      <a:pt x="25" y="8"/>
                    </a:cubicBezTo>
                    <a:cubicBezTo>
                      <a:pt x="26" y="2"/>
                      <a:pt x="16" y="0"/>
                      <a:pt x="15" y="6"/>
                    </a:cubicBezTo>
                    <a:cubicBezTo>
                      <a:pt x="14" y="12"/>
                      <a:pt x="12" y="16"/>
                      <a:pt x="10" y="21"/>
                    </a:cubicBezTo>
                    <a:cubicBezTo>
                      <a:pt x="9" y="24"/>
                      <a:pt x="7" y="26"/>
                      <a:pt x="5" y="28"/>
                    </a:cubicBezTo>
                    <a:cubicBezTo>
                      <a:pt x="3" y="30"/>
                      <a:pt x="4" y="32"/>
                      <a:pt x="5" y="33"/>
                    </a:cubicBezTo>
                    <a:cubicBezTo>
                      <a:pt x="5" y="34"/>
                      <a:pt x="5" y="34"/>
                      <a:pt x="4" y="34"/>
                    </a:cubicBezTo>
                    <a:cubicBezTo>
                      <a:pt x="3" y="39"/>
                      <a:pt x="0" y="50"/>
                      <a:pt x="3" y="54"/>
                    </a:cubicBezTo>
                    <a:cubicBezTo>
                      <a:pt x="5" y="58"/>
                      <a:pt x="10" y="58"/>
                      <a:pt x="15" y="58"/>
                    </a:cubicBezTo>
                    <a:cubicBezTo>
                      <a:pt x="16" y="59"/>
                      <a:pt x="16" y="60"/>
                      <a:pt x="18" y="60"/>
                    </a:cubicBezTo>
                    <a:cubicBezTo>
                      <a:pt x="24" y="62"/>
                      <a:pt x="27" y="67"/>
                      <a:pt x="32" y="71"/>
                    </a:cubicBezTo>
                    <a:cubicBezTo>
                      <a:pt x="36" y="75"/>
                      <a:pt x="42" y="69"/>
                      <a:pt x="40" y="64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7" y="60"/>
                      <a:pt x="35" y="57"/>
                      <a:pt x="32" y="55"/>
                    </a:cubicBezTo>
                    <a:cubicBezTo>
                      <a:pt x="32" y="54"/>
                      <a:pt x="31" y="53"/>
                      <a:pt x="31" y="52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37" y="53"/>
                      <a:pt x="44" y="56"/>
                      <a:pt x="50" y="58"/>
                    </a:cubicBezTo>
                    <a:cubicBezTo>
                      <a:pt x="58" y="60"/>
                      <a:pt x="60" y="48"/>
                      <a:pt x="53" y="46"/>
                    </a:cubicBezTo>
                    <a:cubicBezTo>
                      <a:pt x="48" y="45"/>
                      <a:pt x="43" y="43"/>
                      <a:pt x="38" y="42"/>
                    </a:cubicBezTo>
                    <a:cubicBezTo>
                      <a:pt x="38" y="42"/>
                      <a:pt x="39" y="42"/>
                      <a:pt x="39" y="42"/>
                    </a:cubicBezTo>
                    <a:cubicBezTo>
                      <a:pt x="40" y="42"/>
                      <a:pt x="42" y="42"/>
                      <a:pt x="43" y="41"/>
                    </a:cubicBezTo>
                    <a:cubicBezTo>
                      <a:pt x="44" y="41"/>
                      <a:pt x="46" y="40"/>
                      <a:pt x="48" y="39"/>
                    </a:cubicBezTo>
                    <a:cubicBezTo>
                      <a:pt x="51" y="39"/>
                      <a:pt x="53" y="38"/>
                      <a:pt x="54" y="38"/>
                    </a:cubicBezTo>
                    <a:cubicBezTo>
                      <a:pt x="60" y="37"/>
                      <a:pt x="60" y="29"/>
                      <a:pt x="55" y="27"/>
                    </a:cubicBezTo>
                    <a:cubicBezTo>
                      <a:pt x="51" y="25"/>
                      <a:pt x="49" y="26"/>
                      <a:pt x="46" y="27"/>
                    </a:cubicBezTo>
                    <a:cubicBezTo>
                      <a:pt x="45" y="27"/>
                      <a:pt x="44" y="28"/>
                      <a:pt x="43" y="28"/>
                    </a:cubicBezTo>
                    <a:cubicBezTo>
                      <a:pt x="42" y="28"/>
                      <a:pt x="41" y="29"/>
                      <a:pt x="40" y="29"/>
                    </a:cubicBezTo>
                    <a:cubicBezTo>
                      <a:pt x="44" y="27"/>
                      <a:pt x="47" y="25"/>
                      <a:pt x="49" y="2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" name="Freeform 672"/>
              <p:cNvSpPr>
                <a:spLocks/>
              </p:cNvSpPr>
              <p:nvPr/>
            </p:nvSpPr>
            <p:spPr bwMode="auto">
              <a:xfrm>
                <a:off x="3559656" y="3385250"/>
                <a:ext cx="137209" cy="153376"/>
              </a:xfrm>
              <a:custGeom>
                <a:avLst/>
                <a:gdLst/>
                <a:ahLst/>
                <a:cxnLst>
                  <a:cxn ang="0">
                    <a:pos x="7" y="41"/>
                  </a:cxn>
                  <a:cxn ang="0">
                    <a:pos x="2" y="32"/>
                  </a:cxn>
                  <a:cxn ang="0">
                    <a:pos x="22" y="17"/>
                  </a:cxn>
                  <a:cxn ang="0">
                    <a:pos x="14" y="15"/>
                  </a:cxn>
                  <a:cxn ang="0">
                    <a:pos x="9" y="12"/>
                  </a:cxn>
                  <a:cxn ang="0">
                    <a:pos x="13" y="2"/>
                  </a:cxn>
                  <a:cxn ang="0">
                    <a:pos x="28" y="7"/>
                  </a:cxn>
                  <a:cxn ang="0">
                    <a:pos x="36" y="6"/>
                  </a:cxn>
                  <a:cxn ang="0">
                    <a:pos x="41" y="9"/>
                  </a:cxn>
                  <a:cxn ang="0">
                    <a:pos x="42" y="9"/>
                  </a:cxn>
                  <a:cxn ang="0">
                    <a:pos x="59" y="19"/>
                  </a:cxn>
                  <a:cxn ang="0">
                    <a:pos x="55" y="31"/>
                  </a:cxn>
                  <a:cxn ang="0">
                    <a:pos x="56" y="35"/>
                  </a:cxn>
                  <a:cxn ang="0">
                    <a:pos x="57" y="53"/>
                  </a:cxn>
                  <a:cxn ang="0">
                    <a:pos x="47" y="56"/>
                  </a:cxn>
                  <a:cxn ang="0">
                    <a:pos x="47" y="56"/>
                  </a:cxn>
                  <a:cxn ang="0">
                    <a:pos x="44" y="44"/>
                  </a:cxn>
                  <a:cxn ang="0">
                    <a:pos x="42" y="41"/>
                  </a:cxn>
                  <a:cxn ang="0">
                    <a:pos x="42" y="41"/>
                  </a:cxn>
                  <a:cxn ang="0">
                    <a:pos x="36" y="61"/>
                  </a:cxn>
                  <a:cxn ang="0">
                    <a:pos x="25" y="56"/>
                  </a:cxn>
                  <a:cxn ang="0">
                    <a:pos x="30" y="42"/>
                  </a:cxn>
                  <a:cxn ang="0">
                    <a:pos x="29" y="42"/>
                  </a:cxn>
                  <a:cxn ang="0">
                    <a:pos x="26" y="46"/>
                  </a:cxn>
                  <a:cxn ang="0">
                    <a:pos x="22" y="48"/>
                  </a:cxn>
                  <a:cxn ang="0">
                    <a:pos x="17" y="53"/>
                  </a:cxn>
                  <a:cxn ang="0">
                    <a:pos x="8" y="48"/>
                  </a:cxn>
                  <a:cxn ang="0">
                    <a:pos x="13" y="40"/>
                  </a:cxn>
                  <a:cxn ang="0">
                    <a:pos x="16" y="38"/>
                  </a:cxn>
                  <a:cxn ang="0">
                    <a:pos x="17" y="36"/>
                  </a:cxn>
                  <a:cxn ang="0">
                    <a:pos x="7" y="41"/>
                  </a:cxn>
                </a:cxnLst>
                <a:rect l="0" t="0" r="r" b="b"/>
                <a:pathLst>
                  <a:path w="61" h="68">
                    <a:moveTo>
                      <a:pt x="7" y="41"/>
                    </a:moveTo>
                    <a:cubicBezTo>
                      <a:pt x="2" y="42"/>
                      <a:pt x="0" y="36"/>
                      <a:pt x="2" y="32"/>
                    </a:cubicBezTo>
                    <a:cubicBezTo>
                      <a:pt x="7" y="25"/>
                      <a:pt x="14" y="22"/>
                      <a:pt x="22" y="17"/>
                    </a:cubicBezTo>
                    <a:cubicBezTo>
                      <a:pt x="19" y="17"/>
                      <a:pt x="17" y="16"/>
                      <a:pt x="14" y="15"/>
                    </a:cubicBezTo>
                    <a:cubicBezTo>
                      <a:pt x="12" y="14"/>
                      <a:pt x="11" y="13"/>
                      <a:pt x="9" y="12"/>
                    </a:cubicBezTo>
                    <a:cubicBezTo>
                      <a:pt x="3" y="9"/>
                      <a:pt x="7" y="0"/>
                      <a:pt x="13" y="2"/>
                    </a:cubicBezTo>
                    <a:cubicBezTo>
                      <a:pt x="18" y="5"/>
                      <a:pt x="23" y="6"/>
                      <a:pt x="28" y="7"/>
                    </a:cubicBezTo>
                    <a:cubicBezTo>
                      <a:pt x="31" y="7"/>
                      <a:pt x="34" y="7"/>
                      <a:pt x="36" y="6"/>
                    </a:cubicBezTo>
                    <a:cubicBezTo>
                      <a:pt x="39" y="6"/>
                      <a:pt x="40" y="7"/>
                      <a:pt x="41" y="9"/>
                    </a:cubicBezTo>
                    <a:cubicBezTo>
                      <a:pt x="41" y="9"/>
                      <a:pt x="42" y="9"/>
                      <a:pt x="42" y="9"/>
                    </a:cubicBezTo>
                    <a:cubicBezTo>
                      <a:pt x="46" y="11"/>
                      <a:pt x="57" y="15"/>
                      <a:pt x="59" y="19"/>
                    </a:cubicBezTo>
                    <a:cubicBezTo>
                      <a:pt x="61" y="23"/>
                      <a:pt x="58" y="28"/>
                      <a:pt x="55" y="31"/>
                    </a:cubicBezTo>
                    <a:cubicBezTo>
                      <a:pt x="56" y="32"/>
                      <a:pt x="56" y="34"/>
                      <a:pt x="56" y="35"/>
                    </a:cubicBezTo>
                    <a:cubicBezTo>
                      <a:pt x="54" y="41"/>
                      <a:pt x="56" y="46"/>
                      <a:pt x="57" y="53"/>
                    </a:cubicBezTo>
                    <a:cubicBezTo>
                      <a:pt x="58" y="59"/>
                      <a:pt x="50" y="61"/>
                      <a:pt x="47" y="56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5" y="51"/>
                      <a:pt x="44" y="48"/>
                      <a:pt x="44" y="44"/>
                    </a:cubicBezTo>
                    <a:cubicBezTo>
                      <a:pt x="43" y="43"/>
                      <a:pt x="43" y="42"/>
                      <a:pt x="42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39" y="47"/>
                      <a:pt x="38" y="55"/>
                      <a:pt x="36" y="61"/>
                    </a:cubicBezTo>
                    <a:cubicBezTo>
                      <a:pt x="34" y="68"/>
                      <a:pt x="22" y="64"/>
                      <a:pt x="25" y="56"/>
                    </a:cubicBezTo>
                    <a:cubicBezTo>
                      <a:pt x="27" y="52"/>
                      <a:pt x="28" y="47"/>
                      <a:pt x="30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8" y="44"/>
                      <a:pt x="27" y="45"/>
                      <a:pt x="26" y="46"/>
                    </a:cubicBezTo>
                    <a:cubicBezTo>
                      <a:pt x="26" y="46"/>
                      <a:pt x="23" y="48"/>
                      <a:pt x="22" y="48"/>
                    </a:cubicBezTo>
                    <a:cubicBezTo>
                      <a:pt x="20" y="51"/>
                      <a:pt x="18" y="52"/>
                      <a:pt x="17" y="53"/>
                    </a:cubicBezTo>
                    <a:cubicBezTo>
                      <a:pt x="14" y="57"/>
                      <a:pt x="7" y="53"/>
                      <a:pt x="8" y="48"/>
                    </a:cubicBezTo>
                    <a:cubicBezTo>
                      <a:pt x="9" y="43"/>
                      <a:pt x="11" y="42"/>
                      <a:pt x="13" y="40"/>
                    </a:cubicBezTo>
                    <a:cubicBezTo>
                      <a:pt x="14" y="39"/>
                      <a:pt x="15" y="39"/>
                      <a:pt x="16" y="38"/>
                    </a:cubicBezTo>
                    <a:cubicBezTo>
                      <a:pt x="16" y="37"/>
                      <a:pt x="17" y="37"/>
                      <a:pt x="17" y="36"/>
                    </a:cubicBezTo>
                    <a:cubicBezTo>
                      <a:pt x="14" y="38"/>
                      <a:pt x="11" y="40"/>
                      <a:pt x="7" y="4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" name="Freeform 673"/>
              <p:cNvSpPr>
                <a:spLocks/>
              </p:cNvSpPr>
              <p:nvPr/>
            </p:nvSpPr>
            <p:spPr bwMode="auto">
              <a:xfrm>
                <a:off x="4153411" y="3540627"/>
                <a:ext cx="210977" cy="274307"/>
              </a:xfrm>
              <a:custGeom>
                <a:avLst/>
                <a:gdLst/>
                <a:ahLst/>
                <a:cxnLst>
                  <a:cxn ang="0">
                    <a:pos x="73" y="93"/>
                  </a:cxn>
                  <a:cxn ang="0">
                    <a:pos x="72" y="91"/>
                  </a:cxn>
                  <a:cxn ang="0">
                    <a:pos x="28" y="10"/>
                  </a:cxn>
                  <a:cxn ang="0">
                    <a:pos x="22" y="9"/>
                  </a:cxn>
                  <a:cxn ang="0">
                    <a:pos x="18" y="6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2" y="10"/>
                  </a:cxn>
                  <a:cxn ang="0">
                    <a:pos x="29" y="60"/>
                  </a:cxn>
                  <a:cxn ang="0">
                    <a:pos x="46" y="97"/>
                  </a:cxn>
                  <a:cxn ang="0">
                    <a:pos x="46" y="97"/>
                  </a:cxn>
                  <a:cxn ang="0">
                    <a:pos x="48" y="103"/>
                  </a:cxn>
                  <a:cxn ang="0">
                    <a:pos x="50" y="106"/>
                  </a:cxn>
                  <a:cxn ang="0">
                    <a:pos x="52" y="110"/>
                  </a:cxn>
                  <a:cxn ang="0">
                    <a:pos x="59" y="120"/>
                  </a:cxn>
                  <a:cxn ang="0">
                    <a:pos x="82" y="112"/>
                  </a:cxn>
                  <a:cxn ang="0">
                    <a:pos x="83" y="112"/>
                  </a:cxn>
                  <a:cxn ang="0">
                    <a:pos x="84" y="112"/>
                  </a:cxn>
                  <a:cxn ang="0">
                    <a:pos x="93" y="104"/>
                  </a:cxn>
                  <a:cxn ang="0">
                    <a:pos x="73" y="93"/>
                  </a:cxn>
                </a:cxnLst>
                <a:rect l="0" t="0" r="r" b="b"/>
                <a:pathLst>
                  <a:path w="96" h="124">
                    <a:moveTo>
                      <a:pt x="73" y="93"/>
                    </a:moveTo>
                    <a:cubicBezTo>
                      <a:pt x="73" y="92"/>
                      <a:pt x="73" y="91"/>
                      <a:pt x="72" y="91"/>
                    </a:cubicBezTo>
                    <a:cubicBezTo>
                      <a:pt x="61" y="62"/>
                      <a:pt x="50" y="32"/>
                      <a:pt x="28" y="10"/>
                    </a:cubicBezTo>
                    <a:cubicBezTo>
                      <a:pt x="26" y="9"/>
                      <a:pt x="24" y="8"/>
                      <a:pt x="22" y="9"/>
                    </a:cubicBezTo>
                    <a:cubicBezTo>
                      <a:pt x="20" y="8"/>
                      <a:pt x="19" y="7"/>
                      <a:pt x="18" y="6"/>
                    </a:cubicBezTo>
                    <a:cubicBezTo>
                      <a:pt x="16" y="4"/>
                      <a:pt x="13" y="4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7" y="0"/>
                      <a:pt x="0" y="5"/>
                      <a:pt x="2" y="10"/>
                    </a:cubicBezTo>
                    <a:cubicBezTo>
                      <a:pt x="11" y="27"/>
                      <a:pt x="21" y="43"/>
                      <a:pt x="29" y="60"/>
                    </a:cubicBezTo>
                    <a:cubicBezTo>
                      <a:pt x="34" y="72"/>
                      <a:pt x="39" y="85"/>
                      <a:pt x="46" y="97"/>
                    </a:cubicBezTo>
                    <a:cubicBezTo>
                      <a:pt x="46" y="97"/>
                      <a:pt x="46" y="97"/>
                      <a:pt x="46" y="97"/>
                    </a:cubicBezTo>
                    <a:cubicBezTo>
                      <a:pt x="47" y="99"/>
                      <a:pt x="48" y="101"/>
                      <a:pt x="48" y="103"/>
                    </a:cubicBezTo>
                    <a:cubicBezTo>
                      <a:pt x="49" y="105"/>
                      <a:pt x="50" y="105"/>
                      <a:pt x="50" y="106"/>
                    </a:cubicBezTo>
                    <a:cubicBezTo>
                      <a:pt x="51" y="107"/>
                      <a:pt x="51" y="109"/>
                      <a:pt x="52" y="110"/>
                    </a:cubicBezTo>
                    <a:cubicBezTo>
                      <a:pt x="53" y="115"/>
                      <a:pt x="56" y="118"/>
                      <a:pt x="59" y="120"/>
                    </a:cubicBezTo>
                    <a:cubicBezTo>
                      <a:pt x="68" y="124"/>
                      <a:pt x="75" y="113"/>
                      <a:pt x="82" y="112"/>
                    </a:cubicBezTo>
                    <a:cubicBezTo>
                      <a:pt x="83" y="112"/>
                      <a:pt x="83" y="112"/>
                      <a:pt x="83" y="112"/>
                    </a:cubicBezTo>
                    <a:cubicBezTo>
                      <a:pt x="83" y="112"/>
                      <a:pt x="84" y="112"/>
                      <a:pt x="84" y="112"/>
                    </a:cubicBezTo>
                    <a:cubicBezTo>
                      <a:pt x="88" y="111"/>
                      <a:pt x="92" y="108"/>
                      <a:pt x="93" y="104"/>
                    </a:cubicBezTo>
                    <a:cubicBezTo>
                      <a:pt x="96" y="91"/>
                      <a:pt x="80" y="94"/>
                      <a:pt x="73" y="9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Freeform 674"/>
              <p:cNvSpPr>
                <a:spLocks/>
              </p:cNvSpPr>
              <p:nvPr/>
            </p:nvSpPr>
            <p:spPr bwMode="auto">
              <a:xfrm>
                <a:off x="4254801" y="3728513"/>
                <a:ext cx="123931" cy="119457"/>
              </a:xfrm>
              <a:custGeom>
                <a:avLst/>
                <a:gdLst/>
                <a:ahLst/>
                <a:cxnLst>
                  <a:cxn ang="0">
                    <a:pos x="50" y="3"/>
                  </a:cxn>
                  <a:cxn ang="0">
                    <a:pos x="39" y="4"/>
                  </a:cxn>
                  <a:cxn ang="0">
                    <a:pos x="25" y="12"/>
                  </a:cxn>
                  <a:cxn ang="0">
                    <a:pos x="24" y="15"/>
                  </a:cxn>
                  <a:cxn ang="0">
                    <a:pos x="17" y="20"/>
                  </a:cxn>
                  <a:cxn ang="0">
                    <a:pos x="7" y="23"/>
                  </a:cxn>
                  <a:cxn ang="0">
                    <a:pos x="6" y="23"/>
                  </a:cxn>
                  <a:cxn ang="0">
                    <a:pos x="5" y="24"/>
                  </a:cxn>
                  <a:cxn ang="0">
                    <a:pos x="3" y="27"/>
                  </a:cxn>
                  <a:cxn ang="0">
                    <a:pos x="3" y="28"/>
                  </a:cxn>
                  <a:cxn ang="0">
                    <a:pos x="53" y="22"/>
                  </a:cxn>
                  <a:cxn ang="0">
                    <a:pos x="55" y="15"/>
                  </a:cxn>
                  <a:cxn ang="0">
                    <a:pos x="56" y="12"/>
                  </a:cxn>
                  <a:cxn ang="0">
                    <a:pos x="50" y="3"/>
                  </a:cxn>
                </a:cxnLst>
                <a:rect l="0" t="0" r="r" b="b"/>
                <a:pathLst>
                  <a:path w="56" h="54">
                    <a:moveTo>
                      <a:pt x="50" y="3"/>
                    </a:moveTo>
                    <a:cubicBezTo>
                      <a:pt x="46" y="0"/>
                      <a:pt x="42" y="2"/>
                      <a:pt x="39" y="4"/>
                    </a:cubicBezTo>
                    <a:cubicBezTo>
                      <a:pt x="34" y="6"/>
                      <a:pt x="29" y="8"/>
                      <a:pt x="25" y="12"/>
                    </a:cubicBezTo>
                    <a:cubicBezTo>
                      <a:pt x="25" y="13"/>
                      <a:pt x="24" y="14"/>
                      <a:pt x="24" y="15"/>
                    </a:cubicBezTo>
                    <a:cubicBezTo>
                      <a:pt x="22" y="17"/>
                      <a:pt x="19" y="18"/>
                      <a:pt x="17" y="20"/>
                    </a:cubicBezTo>
                    <a:cubicBezTo>
                      <a:pt x="13" y="20"/>
                      <a:pt x="10" y="21"/>
                      <a:pt x="7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4"/>
                      <a:pt x="5" y="24"/>
                    </a:cubicBezTo>
                    <a:cubicBezTo>
                      <a:pt x="4" y="25"/>
                      <a:pt x="3" y="26"/>
                      <a:pt x="3" y="27"/>
                    </a:cubicBezTo>
                    <a:cubicBezTo>
                      <a:pt x="3" y="27"/>
                      <a:pt x="3" y="28"/>
                      <a:pt x="3" y="28"/>
                    </a:cubicBezTo>
                    <a:cubicBezTo>
                      <a:pt x="0" y="54"/>
                      <a:pt x="45" y="31"/>
                      <a:pt x="53" y="22"/>
                    </a:cubicBezTo>
                    <a:cubicBezTo>
                      <a:pt x="55" y="20"/>
                      <a:pt x="55" y="17"/>
                      <a:pt x="55" y="15"/>
                    </a:cubicBezTo>
                    <a:cubicBezTo>
                      <a:pt x="56" y="14"/>
                      <a:pt x="56" y="13"/>
                      <a:pt x="56" y="12"/>
                    </a:cubicBezTo>
                    <a:cubicBezTo>
                      <a:pt x="55" y="8"/>
                      <a:pt x="53" y="5"/>
                      <a:pt x="50" y="3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Freeform 675"/>
              <p:cNvSpPr>
                <a:spLocks/>
              </p:cNvSpPr>
              <p:nvPr/>
            </p:nvSpPr>
            <p:spPr bwMode="auto">
              <a:xfrm>
                <a:off x="3923497" y="3595826"/>
                <a:ext cx="82621" cy="322974"/>
              </a:xfrm>
              <a:custGeom>
                <a:avLst/>
                <a:gdLst/>
                <a:ahLst/>
                <a:cxnLst>
                  <a:cxn ang="0">
                    <a:pos x="39" y="112"/>
                  </a:cxn>
                  <a:cxn ang="0">
                    <a:pos x="38" y="108"/>
                  </a:cxn>
                  <a:cxn ang="0">
                    <a:pos x="37" y="98"/>
                  </a:cxn>
                  <a:cxn ang="0">
                    <a:pos x="34" y="45"/>
                  </a:cxn>
                  <a:cxn ang="0">
                    <a:pos x="34" y="6"/>
                  </a:cxn>
                  <a:cxn ang="0">
                    <a:pos x="26" y="2"/>
                  </a:cxn>
                  <a:cxn ang="0">
                    <a:pos x="17" y="1"/>
                  </a:cxn>
                  <a:cxn ang="0">
                    <a:pos x="11" y="2"/>
                  </a:cxn>
                  <a:cxn ang="0">
                    <a:pos x="4" y="38"/>
                  </a:cxn>
                  <a:cxn ang="0">
                    <a:pos x="5" y="73"/>
                  </a:cxn>
                  <a:cxn ang="0">
                    <a:pos x="5" y="82"/>
                  </a:cxn>
                  <a:cxn ang="0">
                    <a:pos x="14" y="119"/>
                  </a:cxn>
                  <a:cxn ang="0">
                    <a:pos x="8" y="123"/>
                  </a:cxn>
                  <a:cxn ang="0">
                    <a:pos x="8" y="123"/>
                  </a:cxn>
                  <a:cxn ang="0">
                    <a:pos x="6" y="124"/>
                  </a:cxn>
                  <a:cxn ang="0">
                    <a:pos x="0" y="135"/>
                  </a:cxn>
                  <a:cxn ang="0">
                    <a:pos x="10" y="144"/>
                  </a:cxn>
                  <a:cxn ang="0">
                    <a:pos x="24" y="141"/>
                  </a:cxn>
                  <a:cxn ang="0">
                    <a:pos x="32" y="134"/>
                  </a:cxn>
                  <a:cxn ang="0">
                    <a:pos x="40" y="124"/>
                  </a:cxn>
                  <a:cxn ang="0">
                    <a:pos x="39" y="112"/>
                  </a:cxn>
                </a:cxnLst>
                <a:rect l="0" t="0" r="r" b="b"/>
                <a:pathLst>
                  <a:path w="40" h="145">
                    <a:moveTo>
                      <a:pt x="39" y="112"/>
                    </a:moveTo>
                    <a:cubicBezTo>
                      <a:pt x="38" y="110"/>
                      <a:pt x="38" y="109"/>
                      <a:pt x="38" y="108"/>
                    </a:cubicBezTo>
                    <a:cubicBezTo>
                      <a:pt x="38" y="104"/>
                      <a:pt x="37" y="101"/>
                      <a:pt x="37" y="98"/>
                    </a:cubicBezTo>
                    <a:cubicBezTo>
                      <a:pt x="37" y="97"/>
                      <a:pt x="34" y="62"/>
                      <a:pt x="34" y="45"/>
                    </a:cubicBezTo>
                    <a:cubicBezTo>
                      <a:pt x="35" y="32"/>
                      <a:pt x="38" y="19"/>
                      <a:pt x="34" y="6"/>
                    </a:cubicBezTo>
                    <a:cubicBezTo>
                      <a:pt x="33" y="2"/>
                      <a:pt x="29" y="1"/>
                      <a:pt x="26" y="2"/>
                    </a:cubicBezTo>
                    <a:cubicBezTo>
                      <a:pt x="24" y="0"/>
                      <a:pt x="20" y="0"/>
                      <a:pt x="17" y="1"/>
                    </a:cubicBezTo>
                    <a:cubicBezTo>
                      <a:pt x="15" y="0"/>
                      <a:pt x="13" y="1"/>
                      <a:pt x="11" y="2"/>
                    </a:cubicBezTo>
                    <a:cubicBezTo>
                      <a:pt x="1" y="9"/>
                      <a:pt x="4" y="28"/>
                      <a:pt x="4" y="38"/>
                    </a:cubicBezTo>
                    <a:cubicBezTo>
                      <a:pt x="5" y="50"/>
                      <a:pt x="4" y="61"/>
                      <a:pt x="5" y="73"/>
                    </a:cubicBezTo>
                    <a:cubicBezTo>
                      <a:pt x="5" y="76"/>
                      <a:pt x="5" y="80"/>
                      <a:pt x="5" y="82"/>
                    </a:cubicBezTo>
                    <a:cubicBezTo>
                      <a:pt x="4" y="91"/>
                      <a:pt x="14" y="119"/>
                      <a:pt x="14" y="119"/>
                    </a:cubicBezTo>
                    <a:cubicBezTo>
                      <a:pt x="14" y="119"/>
                      <a:pt x="10" y="122"/>
                      <a:pt x="8" y="123"/>
                    </a:cubicBezTo>
                    <a:cubicBezTo>
                      <a:pt x="8" y="123"/>
                      <a:pt x="8" y="123"/>
                      <a:pt x="8" y="123"/>
                    </a:cubicBezTo>
                    <a:cubicBezTo>
                      <a:pt x="7" y="123"/>
                      <a:pt x="7" y="123"/>
                      <a:pt x="6" y="124"/>
                    </a:cubicBezTo>
                    <a:cubicBezTo>
                      <a:pt x="2" y="126"/>
                      <a:pt x="0" y="130"/>
                      <a:pt x="0" y="135"/>
                    </a:cubicBezTo>
                    <a:cubicBezTo>
                      <a:pt x="1" y="141"/>
                      <a:pt x="6" y="143"/>
                      <a:pt x="10" y="144"/>
                    </a:cubicBezTo>
                    <a:cubicBezTo>
                      <a:pt x="15" y="145"/>
                      <a:pt x="20" y="144"/>
                      <a:pt x="24" y="141"/>
                    </a:cubicBezTo>
                    <a:cubicBezTo>
                      <a:pt x="26" y="140"/>
                      <a:pt x="32" y="134"/>
                      <a:pt x="32" y="134"/>
                    </a:cubicBezTo>
                    <a:cubicBezTo>
                      <a:pt x="35" y="133"/>
                      <a:pt x="39" y="125"/>
                      <a:pt x="40" y="124"/>
                    </a:cubicBezTo>
                    <a:cubicBezTo>
                      <a:pt x="40" y="121"/>
                      <a:pt x="39" y="113"/>
                      <a:pt x="39" y="112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Freeform 676"/>
              <p:cNvSpPr>
                <a:spLocks/>
              </p:cNvSpPr>
              <p:nvPr/>
            </p:nvSpPr>
            <p:spPr bwMode="auto">
              <a:xfrm>
                <a:off x="3895938" y="3845855"/>
                <a:ext cx="153438" cy="75213"/>
              </a:xfrm>
              <a:custGeom>
                <a:avLst/>
                <a:gdLst/>
                <a:ahLst/>
                <a:cxnLst>
                  <a:cxn ang="0">
                    <a:pos x="3" y="28"/>
                  </a:cxn>
                  <a:cxn ang="0">
                    <a:pos x="5" y="31"/>
                  </a:cxn>
                  <a:cxn ang="0">
                    <a:pos x="12" y="33"/>
                  </a:cxn>
                  <a:cxn ang="0">
                    <a:pos x="50" y="4"/>
                  </a:cxn>
                  <a:cxn ang="0">
                    <a:pos x="49" y="0"/>
                  </a:cxn>
                  <a:cxn ang="0">
                    <a:pos x="42" y="6"/>
                  </a:cxn>
                  <a:cxn ang="0">
                    <a:pos x="25" y="9"/>
                  </a:cxn>
                  <a:cxn ang="0">
                    <a:pos x="22" y="7"/>
                  </a:cxn>
                  <a:cxn ang="0">
                    <a:pos x="10" y="9"/>
                  </a:cxn>
                  <a:cxn ang="0">
                    <a:pos x="1" y="17"/>
                  </a:cxn>
                  <a:cxn ang="0">
                    <a:pos x="3" y="28"/>
                  </a:cxn>
                </a:cxnLst>
                <a:rect l="0" t="0" r="r" b="b"/>
                <a:pathLst>
                  <a:path w="69" h="34">
                    <a:moveTo>
                      <a:pt x="3" y="28"/>
                    </a:moveTo>
                    <a:cubicBezTo>
                      <a:pt x="3" y="29"/>
                      <a:pt x="4" y="30"/>
                      <a:pt x="5" y="31"/>
                    </a:cubicBezTo>
                    <a:cubicBezTo>
                      <a:pt x="7" y="32"/>
                      <a:pt x="9" y="33"/>
                      <a:pt x="12" y="33"/>
                    </a:cubicBezTo>
                    <a:cubicBezTo>
                      <a:pt x="22" y="34"/>
                      <a:pt x="69" y="21"/>
                      <a:pt x="50" y="4"/>
                    </a:cubicBezTo>
                    <a:cubicBezTo>
                      <a:pt x="49" y="4"/>
                      <a:pt x="50" y="2"/>
                      <a:pt x="49" y="0"/>
                    </a:cubicBezTo>
                    <a:cubicBezTo>
                      <a:pt x="48" y="0"/>
                      <a:pt x="43" y="6"/>
                      <a:pt x="42" y="6"/>
                    </a:cubicBezTo>
                    <a:cubicBezTo>
                      <a:pt x="42" y="6"/>
                      <a:pt x="29" y="11"/>
                      <a:pt x="25" y="9"/>
                    </a:cubicBezTo>
                    <a:cubicBezTo>
                      <a:pt x="25" y="8"/>
                      <a:pt x="23" y="7"/>
                      <a:pt x="22" y="7"/>
                    </a:cubicBezTo>
                    <a:cubicBezTo>
                      <a:pt x="17" y="7"/>
                      <a:pt x="14" y="8"/>
                      <a:pt x="10" y="9"/>
                    </a:cubicBezTo>
                    <a:cubicBezTo>
                      <a:pt x="6" y="10"/>
                      <a:pt x="1" y="12"/>
                      <a:pt x="1" y="17"/>
                    </a:cubicBezTo>
                    <a:cubicBezTo>
                      <a:pt x="0" y="20"/>
                      <a:pt x="1" y="25"/>
                      <a:pt x="3" y="2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Freeform 677"/>
              <p:cNvSpPr>
                <a:spLocks/>
              </p:cNvSpPr>
              <p:nvPr/>
            </p:nvSpPr>
            <p:spPr bwMode="auto">
              <a:xfrm>
                <a:off x="3667878" y="3025711"/>
                <a:ext cx="624080" cy="430632"/>
              </a:xfrm>
              <a:custGeom>
                <a:avLst/>
                <a:gdLst/>
                <a:ahLst/>
                <a:cxnLst>
                  <a:cxn ang="0">
                    <a:pos x="246" y="4"/>
                  </a:cxn>
                  <a:cxn ang="0">
                    <a:pos x="264" y="43"/>
                  </a:cxn>
                  <a:cxn ang="0">
                    <a:pos x="166" y="88"/>
                  </a:cxn>
                  <a:cxn ang="0">
                    <a:pos x="210" y="144"/>
                  </a:cxn>
                  <a:cxn ang="0">
                    <a:pos x="110" y="182"/>
                  </a:cxn>
                  <a:cxn ang="0">
                    <a:pos x="96" y="130"/>
                  </a:cxn>
                  <a:cxn ang="0">
                    <a:pos x="26" y="194"/>
                  </a:cxn>
                  <a:cxn ang="0">
                    <a:pos x="0" y="166"/>
                  </a:cxn>
                  <a:cxn ang="0">
                    <a:pos x="113" y="66"/>
                  </a:cxn>
                  <a:cxn ang="0">
                    <a:pos x="246" y="4"/>
                  </a:cxn>
                </a:cxnLst>
                <a:rect l="0" t="0" r="r" b="b"/>
                <a:pathLst>
                  <a:path w="280" h="194">
                    <a:moveTo>
                      <a:pt x="246" y="4"/>
                    </a:moveTo>
                    <a:cubicBezTo>
                      <a:pt x="253" y="0"/>
                      <a:pt x="280" y="38"/>
                      <a:pt x="264" y="43"/>
                    </a:cubicBezTo>
                    <a:cubicBezTo>
                      <a:pt x="262" y="44"/>
                      <a:pt x="166" y="88"/>
                      <a:pt x="166" y="88"/>
                    </a:cubicBezTo>
                    <a:cubicBezTo>
                      <a:pt x="175" y="101"/>
                      <a:pt x="213" y="138"/>
                      <a:pt x="210" y="144"/>
                    </a:cubicBezTo>
                    <a:cubicBezTo>
                      <a:pt x="201" y="162"/>
                      <a:pt x="118" y="194"/>
                      <a:pt x="110" y="182"/>
                    </a:cubicBezTo>
                    <a:cubicBezTo>
                      <a:pt x="96" y="163"/>
                      <a:pt x="102" y="123"/>
                      <a:pt x="96" y="130"/>
                    </a:cubicBezTo>
                    <a:cubicBezTo>
                      <a:pt x="56" y="178"/>
                      <a:pt x="26" y="194"/>
                      <a:pt x="26" y="194"/>
                    </a:cubicBezTo>
                    <a:cubicBezTo>
                      <a:pt x="2" y="189"/>
                      <a:pt x="0" y="166"/>
                      <a:pt x="0" y="166"/>
                    </a:cubicBezTo>
                    <a:cubicBezTo>
                      <a:pt x="55" y="141"/>
                      <a:pt x="82" y="79"/>
                      <a:pt x="113" y="66"/>
                    </a:cubicBezTo>
                    <a:cubicBezTo>
                      <a:pt x="156" y="47"/>
                      <a:pt x="174" y="47"/>
                      <a:pt x="246" y="4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Freeform 678"/>
              <p:cNvSpPr>
                <a:spLocks/>
              </p:cNvSpPr>
              <p:nvPr/>
            </p:nvSpPr>
            <p:spPr bwMode="auto">
              <a:xfrm>
                <a:off x="3875687" y="3197267"/>
                <a:ext cx="414579" cy="468976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8" y="198"/>
                  </a:cxn>
                  <a:cxn ang="0">
                    <a:pos x="82" y="203"/>
                  </a:cxn>
                  <a:cxn ang="0">
                    <a:pos x="173" y="152"/>
                  </a:cxn>
                  <a:cxn ang="0">
                    <a:pos x="185" y="110"/>
                  </a:cxn>
                  <a:cxn ang="0">
                    <a:pos x="76" y="18"/>
                  </a:cxn>
                  <a:cxn ang="0">
                    <a:pos x="0" y="52"/>
                  </a:cxn>
                </a:cxnLst>
                <a:rect l="0" t="0" r="r" b="b"/>
                <a:pathLst>
                  <a:path w="188" h="210">
                    <a:moveTo>
                      <a:pt x="0" y="52"/>
                    </a:moveTo>
                    <a:cubicBezTo>
                      <a:pt x="0" y="52"/>
                      <a:pt x="18" y="163"/>
                      <a:pt x="8" y="198"/>
                    </a:cubicBezTo>
                    <a:cubicBezTo>
                      <a:pt x="5" y="209"/>
                      <a:pt x="63" y="210"/>
                      <a:pt x="82" y="203"/>
                    </a:cubicBezTo>
                    <a:cubicBezTo>
                      <a:pt x="101" y="196"/>
                      <a:pt x="155" y="179"/>
                      <a:pt x="173" y="152"/>
                    </a:cubicBezTo>
                    <a:cubicBezTo>
                      <a:pt x="188" y="129"/>
                      <a:pt x="185" y="110"/>
                      <a:pt x="185" y="110"/>
                    </a:cubicBezTo>
                    <a:cubicBezTo>
                      <a:pt x="161" y="115"/>
                      <a:pt x="76" y="18"/>
                      <a:pt x="76" y="18"/>
                    </a:cubicBezTo>
                    <a:cubicBezTo>
                      <a:pt x="76" y="18"/>
                      <a:pt x="26" y="0"/>
                      <a:pt x="0" y="5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/>
                  </a:gs>
                  <a:gs pos="100000">
                    <a:srgbClr val="00B0F0">
                      <a:lumMod val="60000"/>
                      <a:lumOff val="40000"/>
                    </a:srgbClr>
                  </a:gs>
                </a:gsLst>
                <a:lin ang="27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Freeform 679"/>
              <p:cNvSpPr>
                <a:spLocks noEditPoints="1"/>
              </p:cNvSpPr>
              <p:nvPr/>
            </p:nvSpPr>
            <p:spPr bwMode="auto">
              <a:xfrm>
                <a:off x="3837206" y="3121760"/>
                <a:ext cx="473594" cy="553038"/>
              </a:xfrm>
              <a:custGeom>
                <a:avLst/>
                <a:gdLst/>
                <a:ahLst/>
                <a:cxnLst>
                  <a:cxn ang="0">
                    <a:pos x="90" y="79"/>
                  </a:cxn>
                  <a:cxn ang="0">
                    <a:pos x="101" y="75"/>
                  </a:cxn>
                  <a:cxn ang="0">
                    <a:pos x="83" y="29"/>
                  </a:cxn>
                  <a:cxn ang="0">
                    <a:pos x="68" y="9"/>
                  </a:cxn>
                  <a:cxn ang="0">
                    <a:pos x="73" y="37"/>
                  </a:cxn>
                  <a:cxn ang="0">
                    <a:pos x="90" y="79"/>
                  </a:cxn>
                  <a:cxn ang="0">
                    <a:pos x="33" y="104"/>
                  </a:cxn>
                  <a:cxn ang="0">
                    <a:pos x="45" y="99"/>
                  </a:cxn>
                  <a:cxn ang="0">
                    <a:pos x="33" y="72"/>
                  </a:cxn>
                  <a:cxn ang="0">
                    <a:pos x="13" y="38"/>
                  </a:cxn>
                  <a:cxn ang="0">
                    <a:pos x="3" y="46"/>
                  </a:cxn>
                  <a:cxn ang="0">
                    <a:pos x="20" y="76"/>
                  </a:cxn>
                  <a:cxn ang="0">
                    <a:pos x="33" y="104"/>
                  </a:cxn>
                  <a:cxn ang="0">
                    <a:pos x="200" y="148"/>
                  </a:cxn>
                  <a:cxn ang="0">
                    <a:pos x="120" y="223"/>
                  </a:cxn>
                  <a:cxn ang="0">
                    <a:pos x="61" y="237"/>
                  </a:cxn>
                  <a:cxn ang="0">
                    <a:pos x="28" y="229"/>
                  </a:cxn>
                  <a:cxn ang="0">
                    <a:pos x="23" y="230"/>
                  </a:cxn>
                  <a:cxn ang="0">
                    <a:pos x="27" y="238"/>
                  </a:cxn>
                  <a:cxn ang="0">
                    <a:pos x="37" y="244"/>
                  </a:cxn>
                  <a:cxn ang="0">
                    <a:pos x="72" y="247"/>
                  </a:cxn>
                  <a:cxn ang="0">
                    <a:pos x="138" y="227"/>
                  </a:cxn>
                  <a:cxn ang="0">
                    <a:pos x="211" y="147"/>
                  </a:cxn>
                  <a:cxn ang="0">
                    <a:pos x="200" y="148"/>
                  </a:cxn>
                </a:cxnLst>
                <a:rect l="0" t="0" r="r" b="b"/>
                <a:pathLst>
                  <a:path w="214" h="248">
                    <a:moveTo>
                      <a:pt x="90" y="79"/>
                    </a:moveTo>
                    <a:cubicBezTo>
                      <a:pt x="93" y="85"/>
                      <a:pt x="104" y="82"/>
                      <a:pt x="101" y="75"/>
                    </a:cubicBezTo>
                    <a:cubicBezTo>
                      <a:pt x="95" y="60"/>
                      <a:pt x="89" y="44"/>
                      <a:pt x="83" y="29"/>
                    </a:cubicBezTo>
                    <a:cubicBezTo>
                      <a:pt x="82" y="27"/>
                      <a:pt x="75" y="0"/>
                      <a:pt x="68" y="9"/>
                    </a:cubicBezTo>
                    <a:cubicBezTo>
                      <a:pt x="63" y="16"/>
                      <a:pt x="71" y="31"/>
                      <a:pt x="73" y="37"/>
                    </a:cubicBezTo>
                    <a:cubicBezTo>
                      <a:pt x="79" y="51"/>
                      <a:pt x="84" y="65"/>
                      <a:pt x="90" y="79"/>
                    </a:cubicBezTo>
                    <a:close/>
                    <a:moveTo>
                      <a:pt x="33" y="104"/>
                    </a:moveTo>
                    <a:cubicBezTo>
                      <a:pt x="36" y="113"/>
                      <a:pt x="50" y="107"/>
                      <a:pt x="45" y="99"/>
                    </a:cubicBezTo>
                    <a:cubicBezTo>
                      <a:pt x="40" y="91"/>
                      <a:pt x="38" y="80"/>
                      <a:pt x="33" y="72"/>
                    </a:cubicBezTo>
                    <a:cubicBezTo>
                      <a:pt x="28" y="61"/>
                      <a:pt x="22" y="46"/>
                      <a:pt x="13" y="38"/>
                    </a:cubicBezTo>
                    <a:cubicBezTo>
                      <a:pt x="7" y="33"/>
                      <a:pt x="0" y="40"/>
                      <a:pt x="3" y="46"/>
                    </a:cubicBezTo>
                    <a:cubicBezTo>
                      <a:pt x="9" y="56"/>
                      <a:pt x="14" y="66"/>
                      <a:pt x="20" y="76"/>
                    </a:cubicBezTo>
                    <a:cubicBezTo>
                      <a:pt x="24" y="84"/>
                      <a:pt x="31" y="95"/>
                      <a:pt x="33" y="104"/>
                    </a:cubicBezTo>
                    <a:close/>
                    <a:moveTo>
                      <a:pt x="200" y="148"/>
                    </a:moveTo>
                    <a:cubicBezTo>
                      <a:pt x="201" y="188"/>
                      <a:pt x="151" y="209"/>
                      <a:pt x="120" y="223"/>
                    </a:cubicBezTo>
                    <a:cubicBezTo>
                      <a:pt x="101" y="231"/>
                      <a:pt x="82" y="235"/>
                      <a:pt x="61" y="237"/>
                    </a:cubicBezTo>
                    <a:cubicBezTo>
                      <a:pt x="51" y="237"/>
                      <a:pt x="37" y="233"/>
                      <a:pt x="28" y="229"/>
                    </a:cubicBezTo>
                    <a:cubicBezTo>
                      <a:pt x="27" y="229"/>
                      <a:pt x="25" y="229"/>
                      <a:pt x="23" y="230"/>
                    </a:cubicBezTo>
                    <a:cubicBezTo>
                      <a:pt x="19" y="233"/>
                      <a:pt x="23" y="239"/>
                      <a:pt x="27" y="238"/>
                    </a:cubicBezTo>
                    <a:cubicBezTo>
                      <a:pt x="19" y="240"/>
                      <a:pt x="35" y="243"/>
                      <a:pt x="37" y="244"/>
                    </a:cubicBezTo>
                    <a:cubicBezTo>
                      <a:pt x="49" y="247"/>
                      <a:pt x="60" y="248"/>
                      <a:pt x="72" y="247"/>
                    </a:cubicBezTo>
                    <a:cubicBezTo>
                      <a:pt x="96" y="244"/>
                      <a:pt x="116" y="237"/>
                      <a:pt x="138" y="227"/>
                    </a:cubicBezTo>
                    <a:cubicBezTo>
                      <a:pt x="171" y="212"/>
                      <a:pt x="214" y="189"/>
                      <a:pt x="211" y="147"/>
                    </a:cubicBezTo>
                    <a:cubicBezTo>
                      <a:pt x="210" y="140"/>
                      <a:pt x="200" y="141"/>
                      <a:pt x="200" y="14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Freeform 680"/>
              <p:cNvSpPr>
                <a:spLocks/>
              </p:cNvSpPr>
              <p:nvPr/>
            </p:nvSpPr>
            <p:spPr bwMode="auto">
              <a:xfrm>
                <a:off x="3561738" y="2699598"/>
                <a:ext cx="535559" cy="519118"/>
              </a:xfrm>
              <a:custGeom>
                <a:avLst/>
                <a:gdLst/>
                <a:ahLst/>
                <a:cxnLst>
                  <a:cxn ang="0">
                    <a:pos x="23" y="151"/>
                  </a:cxn>
                  <a:cxn ang="0">
                    <a:pos x="152" y="213"/>
                  </a:cxn>
                  <a:cxn ang="0">
                    <a:pos x="174" y="229"/>
                  </a:cxn>
                  <a:cxn ang="0">
                    <a:pos x="178" y="202"/>
                  </a:cxn>
                  <a:cxn ang="0">
                    <a:pos x="240" y="132"/>
                  </a:cxn>
                  <a:cxn ang="0">
                    <a:pos x="210" y="72"/>
                  </a:cxn>
                  <a:cxn ang="0">
                    <a:pos x="170" y="19"/>
                  </a:cxn>
                  <a:cxn ang="0">
                    <a:pos x="73" y="13"/>
                  </a:cxn>
                  <a:cxn ang="0">
                    <a:pos x="23" y="151"/>
                  </a:cxn>
                </a:cxnLst>
                <a:rect l="0" t="0" r="r" b="b"/>
                <a:pathLst>
                  <a:path w="242" h="234">
                    <a:moveTo>
                      <a:pt x="23" y="151"/>
                    </a:moveTo>
                    <a:cubicBezTo>
                      <a:pt x="45" y="204"/>
                      <a:pt x="103" y="231"/>
                      <a:pt x="152" y="213"/>
                    </a:cubicBezTo>
                    <a:cubicBezTo>
                      <a:pt x="154" y="212"/>
                      <a:pt x="154" y="234"/>
                      <a:pt x="174" y="229"/>
                    </a:cubicBezTo>
                    <a:cubicBezTo>
                      <a:pt x="193" y="224"/>
                      <a:pt x="178" y="202"/>
                      <a:pt x="178" y="202"/>
                    </a:cubicBezTo>
                    <a:cubicBezTo>
                      <a:pt x="207" y="187"/>
                      <a:pt x="235" y="163"/>
                      <a:pt x="240" y="132"/>
                    </a:cubicBezTo>
                    <a:cubicBezTo>
                      <a:pt x="242" y="113"/>
                      <a:pt x="235" y="86"/>
                      <a:pt x="210" y="72"/>
                    </a:cubicBezTo>
                    <a:cubicBezTo>
                      <a:pt x="210" y="72"/>
                      <a:pt x="187" y="33"/>
                      <a:pt x="170" y="19"/>
                    </a:cubicBezTo>
                    <a:cubicBezTo>
                      <a:pt x="146" y="0"/>
                      <a:pt x="103" y="1"/>
                      <a:pt x="73" y="13"/>
                    </a:cubicBezTo>
                    <a:cubicBezTo>
                      <a:pt x="22" y="36"/>
                      <a:pt x="0" y="97"/>
                      <a:pt x="23" y="15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Freeform 681"/>
              <p:cNvSpPr>
                <a:spLocks/>
              </p:cNvSpPr>
              <p:nvPr/>
            </p:nvSpPr>
            <p:spPr bwMode="auto">
              <a:xfrm>
                <a:off x="3707991" y="2902562"/>
                <a:ext cx="32458" cy="39819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2" y="19"/>
                  </a:cxn>
                  <a:cxn ang="0">
                    <a:pos x="15" y="3"/>
                  </a:cxn>
                </a:cxnLst>
                <a:rect l="0" t="0" r="r" b="b"/>
                <a:pathLst>
                  <a:path w="15" h="19">
                    <a:moveTo>
                      <a:pt x="15" y="3"/>
                    </a:moveTo>
                    <a:cubicBezTo>
                      <a:pt x="7" y="0"/>
                      <a:pt x="0" y="9"/>
                      <a:pt x="2" y="19"/>
                    </a:cubicBezTo>
                    <a:cubicBezTo>
                      <a:pt x="2" y="11"/>
                      <a:pt x="8" y="3"/>
                      <a:pt x="15" y="3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Freeform 682"/>
              <p:cNvSpPr>
                <a:spLocks/>
              </p:cNvSpPr>
              <p:nvPr/>
            </p:nvSpPr>
            <p:spPr bwMode="auto">
              <a:xfrm>
                <a:off x="3936334" y="2792429"/>
                <a:ext cx="42786" cy="25071"/>
              </a:xfrm>
              <a:custGeom>
                <a:avLst/>
                <a:gdLst/>
                <a:ahLst/>
                <a:cxnLst>
                  <a:cxn ang="0">
                    <a:pos x="20" y="11"/>
                  </a:cxn>
                  <a:cxn ang="0">
                    <a:pos x="0" y="10"/>
                  </a:cxn>
                  <a:cxn ang="0">
                    <a:pos x="20" y="11"/>
                  </a:cxn>
                </a:cxnLst>
                <a:rect l="0" t="0" r="r" b="b"/>
                <a:pathLst>
                  <a:path w="20" h="11">
                    <a:moveTo>
                      <a:pt x="20" y="11"/>
                    </a:moveTo>
                    <a:cubicBezTo>
                      <a:pt x="10" y="0"/>
                      <a:pt x="1" y="2"/>
                      <a:pt x="0" y="10"/>
                    </a:cubicBezTo>
                    <a:cubicBezTo>
                      <a:pt x="3" y="3"/>
                      <a:pt x="14" y="6"/>
                      <a:pt x="20" y="11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683"/>
              <p:cNvSpPr>
                <a:spLocks/>
              </p:cNvSpPr>
              <p:nvPr/>
            </p:nvSpPr>
            <p:spPr bwMode="auto">
              <a:xfrm>
                <a:off x="3884231" y="2933262"/>
                <a:ext cx="54589" cy="36869"/>
              </a:xfrm>
              <a:custGeom>
                <a:avLst/>
                <a:gdLst/>
                <a:ahLst/>
                <a:cxnLst>
                  <a:cxn ang="0">
                    <a:pos x="3" y="17"/>
                  </a:cxn>
                  <a:cxn ang="0">
                    <a:pos x="21" y="13"/>
                  </a:cxn>
                  <a:cxn ang="0">
                    <a:pos x="3" y="17"/>
                  </a:cxn>
                </a:cxnLst>
                <a:rect l="0" t="0" r="r" b="b"/>
                <a:pathLst>
                  <a:path w="26" h="17">
                    <a:moveTo>
                      <a:pt x="3" y="17"/>
                    </a:moveTo>
                    <a:cubicBezTo>
                      <a:pt x="6" y="10"/>
                      <a:pt x="17" y="3"/>
                      <a:pt x="21" y="13"/>
                    </a:cubicBezTo>
                    <a:cubicBezTo>
                      <a:pt x="26" y="0"/>
                      <a:pt x="0" y="5"/>
                      <a:pt x="3" y="17"/>
                    </a:cubicBezTo>
                    <a:close/>
                  </a:path>
                </a:pathLst>
              </a:custGeom>
              <a:solidFill>
                <a:srgbClr val="FDC5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Freeform 684"/>
              <p:cNvSpPr>
                <a:spLocks/>
              </p:cNvSpPr>
              <p:nvPr/>
            </p:nvSpPr>
            <p:spPr bwMode="auto">
              <a:xfrm>
                <a:off x="3852063" y="3029125"/>
                <a:ext cx="116554" cy="87011"/>
              </a:xfrm>
              <a:custGeom>
                <a:avLst/>
                <a:gdLst/>
                <a:ahLst/>
                <a:cxnLst>
                  <a:cxn ang="0">
                    <a:pos x="19" y="35"/>
                  </a:cxn>
                  <a:cxn ang="0">
                    <a:pos x="31" y="25"/>
                  </a:cxn>
                  <a:cxn ang="0">
                    <a:pos x="47" y="0"/>
                  </a:cxn>
                  <a:cxn ang="0">
                    <a:pos x="0" y="2"/>
                  </a:cxn>
                  <a:cxn ang="0">
                    <a:pos x="19" y="35"/>
                  </a:cxn>
                </a:cxnLst>
                <a:rect l="0" t="0" r="r" b="b"/>
                <a:pathLst>
                  <a:path w="53" h="38">
                    <a:moveTo>
                      <a:pt x="19" y="35"/>
                    </a:moveTo>
                    <a:cubicBezTo>
                      <a:pt x="29" y="38"/>
                      <a:pt x="27" y="26"/>
                      <a:pt x="31" y="25"/>
                    </a:cubicBezTo>
                    <a:cubicBezTo>
                      <a:pt x="42" y="22"/>
                      <a:pt x="51" y="13"/>
                      <a:pt x="47" y="0"/>
                    </a:cubicBezTo>
                    <a:cubicBezTo>
                      <a:pt x="53" y="21"/>
                      <a:pt x="10" y="29"/>
                      <a:pt x="0" y="2"/>
                    </a:cubicBezTo>
                    <a:cubicBezTo>
                      <a:pt x="1" y="11"/>
                      <a:pt x="13" y="33"/>
                      <a:pt x="19" y="35"/>
                    </a:cubicBezTo>
                    <a:close/>
                  </a:path>
                </a:pathLst>
              </a:custGeom>
              <a:solidFill>
                <a:srgbClr val="FA8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Freeform 685"/>
              <p:cNvSpPr>
                <a:spLocks/>
              </p:cNvSpPr>
              <p:nvPr/>
            </p:nvSpPr>
            <p:spPr bwMode="auto">
              <a:xfrm>
                <a:off x="3722985" y="3012204"/>
                <a:ext cx="64916" cy="64890"/>
              </a:xfrm>
              <a:custGeom>
                <a:avLst/>
                <a:gdLst/>
                <a:ahLst/>
                <a:cxnLst>
                  <a:cxn ang="0">
                    <a:pos x="11" y="29"/>
                  </a:cxn>
                  <a:cxn ang="0">
                    <a:pos x="29" y="9"/>
                  </a:cxn>
                  <a:cxn ang="0">
                    <a:pos x="7" y="6"/>
                  </a:cxn>
                  <a:cxn ang="0">
                    <a:pos x="11" y="29"/>
                  </a:cxn>
                </a:cxnLst>
                <a:rect l="0" t="0" r="r" b="b"/>
                <a:pathLst>
                  <a:path w="29" h="29">
                    <a:moveTo>
                      <a:pt x="11" y="29"/>
                    </a:moveTo>
                    <a:cubicBezTo>
                      <a:pt x="21" y="24"/>
                      <a:pt x="29" y="18"/>
                      <a:pt x="29" y="9"/>
                    </a:cubicBezTo>
                    <a:cubicBezTo>
                      <a:pt x="24" y="1"/>
                      <a:pt x="17" y="0"/>
                      <a:pt x="7" y="6"/>
                    </a:cubicBezTo>
                    <a:cubicBezTo>
                      <a:pt x="0" y="13"/>
                      <a:pt x="2" y="23"/>
                      <a:pt x="11" y="29"/>
                    </a:cubicBezTo>
                    <a:close/>
                  </a:path>
                </a:pathLst>
              </a:custGeom>
              <a:solidFill>
                <a:srgbClr val="FCA0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Freeform 686"/>
              <p:cNvSpPr>
                <a:spLocks/>
              </p:cNvSpPr>
              <p:nvPr/>
            </p:nvSpPr>
            <p:spPr bwMode="auto">
              <a:xfrm>
                <a:off x="4015332" y="2907499"/>
                <a:ext cx="67867" cy="61940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15" y="2"/>
                  </a:cxn>
                  <a:cxn ang="0">
                    <a:pos x="1" y="7"/>
                  </a:cxn>
                </a:cxnLst>
                <a:rect l="0" t="0" r="r" b="b"/>
                <a:pathLst>
                  <a:path w="31" h="28">
                    <a:moveTo>
                      <a:pt x="1" y="7"/>
                    </a:moveTo>
                    <a:cubicBezTo>
                      <a:pt x="0" y="28"/>
                      <a:pt x="31" y="11"/>
                      <a:pt x="15" y="2"/>
                    </a:cubicBezTo>
                    <a:cubicBezTo>
                      <a:pt x="11" y="0"/>
                      <a:pt x="5" y="4"/>
                      <a:pt x="1" y="7"/>
                    </a:cubicBezTo>
                    <a:close/>
                  </a:path>
                </a:pathLst>
              </a:custGeom>
              <a:solidFill>
                <a:srgbClr val="FC9E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Freeform 687"/>
              <p:cNvSpPr>
                <a:spLocks/>
              </p:cNvSpPr>
              <p:nvPr/>
            </p:nvSpPr>
            <p:spPr bwMode="auto">
              <a:xfrm>
                <a:off x="3961473" y="2859133"/>
                <a:ext cx="45737" cy="56041"/>
              </a:xfrm>
              <a:custGeom>
                <a:avLst/>
                <a:gdLst/>
                <a:ahLst/>
                <a:cxnLst>
                  <a:cxn ang="0">
                    <a:pos x="3" y="20"/>
                  </a:cxn>
                  <a:cxn ang="0">
                    <a:pos x="20" y="11"/>
                  </a:cxn>
                  <a:cxn ang="0">
                    <a:pos x="7" y="2"/>
                  </a:cxn>
                  <a:cxn ang="0">
                    <a:pos x="3" y="20"/>
                  </a:cxn>
                </a:cxnLst>
                <a:rect l="0" t="0" r="r" b="b"/>
                <a:pathLst>
                  <a:path w="21" h="25">
                    <a:moveTo>
                      <a:pt x="3" y="20"/>
                    </a:moveTo>
                    <a:cubicBezTo>
                      <a:pt x="5" y="25"/>
                      <a:pt x="19" y="16"/>
                      <a:pt x="20" y="11"/>
                    </a:cubicBezTo>
                    <a:cubicBezTo>
                      <a:pt x="21" y="4"/>
                      <a:pt x="12" y="0"/>
                      <a:pt x="7" y="2"/>
                    </a:cubicBezTo>
                    <a:cubicBezTo>
                      <a:pt x="0" y="5"/>
                      <a:pt x="0" y="15"/>
                      <a:pt x="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Freeform 688"/>
              <p:cNvSpPr>
                <a:spLocks/>
              </p:cNvSpPr>
              <p:nvPr/>
            </p:nvSpPr>
            <p:spPr bwMode="auto">
              <a:xfrm>
                <a:off x="3963315" y="2867817"/>
                <a:ext cx="32458" cy="42769"/>
              </a:xfrm>
              <a:custGeom>
                <a:avLst/>
                <a:gdLst/>
                <a:ahLst/>
                <a:cxnLst>
                  <a:cxn ang="0">
                    <a:pos x="15" y="9"/>
                  </a:cxn>
                  <a:cxn ang="0">
                    <a:pos x="2" y="5"/>
                  </a:cxn>
                  <a:cxn ang="0">
                    <a:pos x="1" y="11"/>
                  </a:cxn>
                  <a:cxn ang="0">
                    <a:pos x="15" y="9"/>
                  </a:cxn>
                </a:cxnLst>
                <a:rect l="0" t="0" r="r" b="b"/>
                <a:pathLst>
                  <a:path w="15" h="19">
                    <a:moveTo>
                      <a:pt x="15" y="9"/>
                    </a:moveTo>
                    <a:cubicBezTo>
                      <a:pt x="13" y="2"/>
                      <a:pt x="6" y="0"/>
                      <a:pt x="2" y="5"/>
                    </a:cubicBezTo>
                    <a:cubicBezTo>
                      <a:pt x="0" y="7"/>
                      <a:pt x="1" y="11"/>
                      <a:pt x="1" y="11"/>
                    </a:cubicBezTo>
                    <a:cubicBezTo>
                      <a:pt x="1" y="19"/>
                      <a:pt x="12" y="14"/>
                      <a:pt x="15" y="9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Freeform 689"/>
              <p:cNvSpPr>
                <a:spLocks/>
              </p:cNvSpPr>
              <p:nvPr/>
            </p:nvSpPr>
            <p:spPr bwMode="auto">
              <a:xfrm>
                <a:off x="3967219" y="2874173"/>
                <a:ext cx="20655" cy="26546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9" y="6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cubicBezTo>
                      <a:pt x="8" y="1"/>
                      <a:pt x="4" y="0"/>
                      <a:pt x="1" y="3"/>
                    </a:cubicBezTo>
                    <a:cubicBezTo>
                      <a:pt x="0" y="4"/>
                      <a:pt x="0" y="7"/>
                      <a:pt x="0" y="7"/>
                    </a:cubicBezTo>
                    <a:cubicBezTo>
                      <a:pt x="1" y="11"/>
                      <a:pt x="7" y="8"/>
                      <a:pt x="9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Freeform 690"/>
              <p:cNvSpPr>
                <a:spLocks/>
              </p:cNvSpPr>
              <p:nvPr/>
            </p:nvSpPr>
            <p:spPr bwMode="auto">
              <a:xfrm>
                <a:off x="3965626" y="2875353"/>
                <a:ext cx="13279" cy="13273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4" y="6"/>
                  </a:cxn>
                  <a:cxn ang="0">
                    <a:pos x="5" y="2"/>
                  </a:cxn>
                  <a:cxn ang="0">
                    <a:pos x="2" y="1"/>
                  </a:cxn>
                  <a:cxn ang="0">
                    <a:pos x="1" y="4"/>
                  </a:cxn>
                </a:cxnLst>
                <a:rect l="0" t="0" r="r" b="b"/>
                <a:pathLst>
                  <a:path w="6" h="6">
                    <a:moveTo>
                      <a:pt x="1" y="4"/>
                    </a:moveTo>
                    <a:cubicBezTo>
                      <a:pt x="1" y="5"/>
                      <a:pt x="3" y="6"/>
                      <a:pt x="4" y="6"/>
                    </a:cubicBezTo>
                    <a:cubicBezTo>
                      <a:pt x="5" y="5"/>
                      <a:pt x="6" y="4"/>
                      <a:pt x="5" y="2"/>
                    </a:cubicBezTo>
                    <a:cubicBezTo>
                      <a:pt x="5" y="1"/>
                      <a:pt x="3" y="0"/>
                      <a:pt x="2" y="1"/>
                    </a:cubicBezTo>
                    <a:cubicBezTo>
                      <a:pt x="1" y="1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691"/>
              <p:cNvSpPr>
                <a:spLocks/>
              </p:cNvSpPr>
              <p:nvPr/>
            </p:nvSpPr>
            <p:spPr bwMode="auto">
              <a:xfrm>
                <a:off x="3726097" y="2958042"/>
                <a:ext cx="61965" cy="48668"/>
              </a:xfrm>
              <a:custGeom>
                <a:avLst/>
                <a:gdLst/>
                <a:ahLst/>
                <a:cxnLst>
                  <a:cxn ang="0">
                    <a:pos x="10" y="19"/>
                  </a:cxn>
                  <a:cxn ang="0">
                    <a:pos x="27" y="10"/>
                  </a:cxn>
                  <a:cxn ang="0">
                    <a:pos x="14" y="2"/>
                  </a:cxn>
                  <a:cxn ang="0">
                    <a:pos x="10" y="19"/>
                  </a:cxn>
                </a:cxnLst>
                <a:rect l="0" t="0" r="r" b="b"/>
                <a:pathLst>
                  <a:path w="28" h="23">
                    <a:moveTo>
                      <a:pt x="10" y="19"/>
                    </a:moveTo>
                    <a:cubicBezTo>
                      <a:pt x="14" y="23"/>
                      <a:pt x="26" y="15"/>
                      <a:pt x="27" y="10"/>
                    </a:cubicBezTo>
                    <a:cubicBezTo>
                      <a:pt x="28" y="4"/>
                      <a:pt x="20" y="0"/>
                      <a:pt x="14" y="2"/>
                    </a:cubicBezTo>
                    <a:cubicBezTo>
                      <a:pt x="0" y="6"/>
                      <a:pt x="7" y="16"/>
                      <a:pt x="10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Freeform 692"/>
              <p:cNvSpPr>
                <a:spLocks/>
              </p:cNvSpPr>
              <p:nvPr/>
            </p:nvSpPr>
            <p:spPr bwMode="auto">
              <a:xfrm>
                <a:off x="3749380" y="2970618"/>
                <a:ext cx="45736" cy="39818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3" y="4"/>
                  </a:cxn>
                  <a:cxn ang="0">
                    <a:pos x="3" y="11"/>
                  </a:cxn>
                  <a:cxn ang="0">
                    <a:pos x="15" y="5"/>
                  </a:cxn>
                </a:cxnLst>
                <a:rect l="0" t="0" r="r" b="b"/>
                <a:pathLst>
                  <a:path w="20" h="18">
                    <a:moveTo>
                      <a:pt x="15" y="5"/>
                    </a:moveTo>
                    <a:cubicBezTo>
                      <a:pt x="13" y="1"/>
                      <a:pt x="7" y="0"/>
                      <a:pt x="3" y="4"/>
                    </a:cubicBezTo>
                    <a:cubicBezTo>
                      <a:pt x="3" y="5"/>
                      <a:pt x="0" y="7"/>
                      <a:pt x="3" y="11"/>
                    </a:cubicBezTo>
                    <a:cubicBezTo>
                      <a:pt x="4" y="18"/>
                      <a:pt x="20" y="12"/>
                      <a:pt x="15" y="5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Freeform 693"/>
              <p:cNvSpPr>
                <a:spLocks/>
              </p:cNvSpPr>
              <p:nvPr/>
            </p:nvSpPr>
            <p:spPr bwMode="auto">
              <a:xfrm>
                <a:off x="3751677" y="2978933"/>
                <a:ext cx="22130" cy="20647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1" y="2"/>
                  </a:cxn>
                  <a:cxn ang="0">
                    <a:pos x="1" y="6"/>
                  </a:cxn>
                  <a:cxn ang="0">
                    <a:pos x="7" y="3"/>
                  </a:cxn>
                </a:cxnLst>
                <a:rect l="0" t="0" r="r" b="b"/>
                <a:pathLst>
                  <a:path w="10" h="9">
                    <a:moveTo>
                      <a:pt x="7" y="3"/>
                    </a:moveTo>
                    <a:cubicBezTo>
                      <a:pt x="6" y="1"/>
                      <a:pt x="3" y="0"/>
                      <a:pt x="1" y="2"/>
                    </a:cubicBezTo>
                    <a:cubicBezTo>
                      <a:pt x="1" y="3"/>
                      <a:pt x="0" y="4"/>
                      <a:pt x="1" y="6"/>
                    </a:cubicBezTo>
                    <a:cubicBezTo>
                      <a:pt x="2" y="9"/>
                      <a:pt x="10" y="6"/>
                      <a:pt x="7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Freeform 694"/>
              <p:cNvSpPr>
                <a:spLocks/>
              </p:cNvSpPr>
              <p:nvPr/>
            </p:nvSpPr>
            <p:spPr bwMode="auto">
              <a:xfrm>
                <a:off x="3745452" y="2978550"/>
                <a:ext cx="13279" cy="1032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4" y="4"/>
                  </a:cxn>
                  <a:cxn ang="0">
                    <a:pos x="6" y="1"/>
                  </a:cxn>
                  <a:cxn ang="0">
                    <a:pos x="2" y="1"/>
                  </a:cxn>
                  <a:cxn ang="0">
                    <a:pos x="1" y="3"/>
                  </a:cxn>
                </a:cxnLst>
                <a:rect l="0" t="0" r="r" b="b"/>
                <a:pathLst>
                  <a:path w="6" h="5">
                    <a:moveTo>
                      <a:pt x="1" y="3"/>
                    </a:moveTo>
                    <a:cubicBezTo>
                      <a:pt x="1" y="4"/>
                      <a:pt x="3" y="5"/>
                      <a:pt x="4" y="4"/>
                    </a:cubicBezTo>
                    <a:cubicBezTo>
                      <a:pt x="5" y="3"/>
                      <a:pt x="6" y="2"/>
                      <a:pt x="6" y="1"/>
                    </a:cubicBezTo>
                    <a:cubicBezTo>
                      <a:pt x="5" y="0"/>
                      <a:pt x="4" y="0"/>
                      <a:pt x="2" y="1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Freeform 695"/>
              <p:cNvSpPr>
                <a:spLocks/>
              </p:cNvSpPr>
              <p:nvPr/>
            </p:nvSpPr>
            <p:spPr bwMode="auto">
              <a:xfrm>
                <a:off x="3524052" y="2610982"/>
                <a:ext cx="629982" cy="573684"/>
              </a:xfrm>
              <a:custGeom>
                <a:avLst/>
                <a:gdLst/>
                <a:ahLst/>
                <a:cxnLst>
                  <a:cxn ang="0">
                    <a:pos x="33" y="249"/>
                  </a:cxn>
                  <a:cxn ang="0">
                    <a:pos x="27" y="255"/>
                  </a:cxn>
                  <a:cxn ang="0">
                    <a:pos x="15" y="241"/>
                  </a:cxn>
                  <a:cxn ang="0">
                    <a:pos x="5" y="199"/>
                  </a:cxn>
                  <a:cxn ang="0">
                    <a:pos x="2" y="159"/>
                  </a:cxn>
                  <a:cxn ang="0">
                    <a:pos x="10" y="103"/>
                  </a:cxn>
                  <a:cxn ang="0">
                    <a:pos x="48" y="49"/>
                  </a:cxn>
                  <a:cxn ang="0">
                    <a:pos x="163" y="9"/>
                  </a:cxn>
                  <a:cxn ang="0">
                    <a:pos x="173" y="32"/>
                  </a:cxn>
                  <a:cxn ang="0">
                    <a:pos x="228" y="79"/>
                  </a:cxn>
                  <a:cxn ang="0">
                    <a:pos x="256" y="103"/>
                  </a:cxn>
                  <a:cxn ang="0">
                    <a:pos x="271" y="105"/>
                  </a:cxn>
                  <a:cxn ang="0">
                    <a:pos x="279" y="108"/>
                  </a:cxn>
                  <a:cxn ang="0">
                    <a:pos x="284" y="119"/>
                  </a:cxn>
                  <a:cxn ang="0">
                    <a:pos x="268" y="131"/>
                  </a:cxn>
                  <a:cxn ang="0">
                    <a:pos x="264" y="135"/>
                  </a:cxn>
                  <a:cxn ang="0">
                    <a:pos x="240" y="116"/>
                  </a:cxn>
                  <a:cxn ang="0">
                    <a:pos x="225" y="101"/>
                  </a:cxn>
                  <a:cxn ang="0">
                    <a:pos x="197" y="82"/>
                  </a:cxn>
                  <a:cxn ang="0">
                    <a:pos x="191" y="84"/>
                  </a:cxn>
                  <a:cxn ang="0">
                    <a:pos x="106" y="60"/>
                  </a:cxn>
                  <a:cxn ang="0">
                    <a:pos x="163" y="108"/>
                  </a:cxn>
                  <a:cxn ang="0">
                    <a:pos x="117" y="76"/>
                  </a:cxn>
                  <a:cxn ang="0">
                    <a:pos x="101" y="90"/>
                  </a:cxn>
                  <a:cxn ang="0">
                    <a:pos x="128" y="127"/>
                  </a:cxn>
                  <a:cxn ang="0">
                    <a:pos x="95" y="95"/>
                  </a:cxn>
                  <a:cxn ang="0">
                    <a:pos x="70" y="84"/>
                  </a:cxn>
                  <a:cxn ang="0">
                    <a:pos x="67" y="162"/>
                  </a:cxn>
                  <a:cxn ang="0">
                    <a:pos x="91" y="240"/>
                  </a:cxn>
                  <a:cxn ang="0">
                    <a:pos x="71" y="204"/>
                  </a:cxn>
                  <a:cxn ang="0">
                    <a:pos x="53" y="172"/>
                  </a:cxn>
                  <a:cxn ang="0">
                    <a:pos x="68" y="248"/>
                  </a:cxn>
                  <a:cxn ang="0">
                    <a:pos x="56" y="248"/>
                  </a:cxn>
                  <a:cxn ang="0">
                    <a:pos x="39" y="249"/>
                  </a:cxn>
                </a:cxnLst>
                <a:rect l="0" t="0" r="r" b="b"/>
                <a:pathLst>
                  <a:path w="285" h="258">
                    <a:moveTo>
                      <a:pt x="39" y="249"/>
                    </a:moveTo>
                    <a:cubicBezTo>
                      <a:pt x="37" y="250"/>
                      <a:pt x="35" y="249"/>
                      <a:pt x="33" y="249"/>
                    </a:cubicBezTo>
                    <a:cubicBezTo>
                      <a:pt x="32" y="250"/>
                      <a:pt x="32" y="251"/>
                      <a:pt x="31" y="252"/>
                    </a:cubicBezTo>
                    <a:cubicBezTo>
                      <a:pt x="30" y="253"/>
                      <a:pt x="29" y="255"/>
                      <a:pt x="27" y="255"/>
                    </a:cubicBezTo>
                    <a:cubicBezTo>
                      <a:pt x="13" y="258"/>
                      <a:pt x="2" y="240"/>
                      <a:pt x="3" y="226"/>
                    </a:cubicBezTo>
                    <a:cubicBezTo>
                      <a:pt x="5" y="232"/>
                      <a:pt x="12" y="239"/>
                      <a:pt x="15" y="241"/>
                    </a:cubicBezTo>
                    <a:cubicBezTo>
                      <a:pt x="19" y="242"/>
                      <a:pt x="22" y="239"/>
                      <a:pt x="22" y="236"/>
                    </a:cubicBezTo>
                    <a:cubicBezTo>
                      <a:pt x="20" y="222"/>
                      <a:pt x="12" y="211"/>
                      <a:pt x="5" y="199"/>
                    </a:cubicBezTo>
                    <a:cubicBezTo>
                      <a:pt x="5" y="197"/>
                      <a:pt x="5" y="196"/>
                      <a:pt x="4" y="194"/>
                    </a:cubicBezTo>
                    <a:cubicBezTo>
                      <a:pt x="2" y="182"/>
                      <a:pt x="1" y="170"/>
                      <a:pt x="2" y="159"/>
                    </a:cubicBezTo>
                    <a:cubicBezTo>
                      <a:pt x="3" y="146"/>
                      <a:pt x="0" y="130"/>
                      <a:pt x="4" y="119"/>
                    </a:cubicBezTo>
                    <a:cubicBezTo>
                      <a:pt x="5" y="113"/>
                      <a:pt x="9" y="108"/>
                      <a:pt x="10" y="103"/>
                    </a:cubicBezTo>
                    <a:cubicBezTo>
                      <a:pt x="12" y="98"/>
                      <a:pt x="13" y="91"/>
                      <a:pt x="15" y="87"/>
                    </a:cubicBezTo>
                    <a:cubicBezTo>
                      <a:pt x="22" y="72"/>
                      <a:pt x="35" y="59"/>
                      <a:pt x="48" y="49"/>
                    </a:cubicBezTo>
                    <a:cubicBezTo>
                      <a:pt x="56" y="44"/>
                      <a:pt x="63" y="39"/>
                      <a:pt x="70" y="38"/>
                    </a:cubicBezTo>
                    <a:cubicBezTo>
                      <a:pt x="90" y="14"/>
                      <a:pt x="138" y="0"/>
                      <a:pt x="163" y="9"/>
                    </a:cubicBezTo>
                    <a:cubicBezTo>
                      <a:pt x="144" y="12"/>
                      <a:pt x="114" y="10"/>
                      <a:pt x="95" y="27"/>
                    </a:cubicBezTo>
                    <a:cubicBezTo>
                      <a:pt x="125" y="18"/>
                      <a:pt x="152" y="22"/>
                      <a:pt x="173" y="32"/>
                    </a:cubicBezTo>
                    <a:cubicBezTo>
                      <a:pt x="185" y="38"/>
                      <a:pt x="210" y="52"/>
                      <a:pt x="217" y="66"/>
                    </a:cubicBezTo>
                    <a:cubicBezTo>
                      <a:pt x="220" y="72"/>
                      <a:pt x="223" y="74"/>
                      <a:pt x="228" y="79"/>
                    </a:cubicBezTo>
                    <a:cubicBezTo>
                      <a:pt x="233" y="84"/>
                      <a:pt x="238" y="92"/>
                      <a:pt x="245" y="96"/>
                    </a:cubicBezTo>
                    <a:cubicBezTo>
                      <a:pt x="249" y="99"/>
                      <a:pt x="252" y="101"/>
                      <a:pt x="256" y="103"/>
                    </a:cubicBezTo>
                    <a:cubicBezTo>
                      <a:pt x="256" y="103"/>
                      <a:pt x="259" y="104"/>
                      <a:pt x="261" y="106"/>
                    </a:cubicBezTo>
                    <a:cubicBezTo>
                      <a:pt x="266" y="108"/>
                      <a:pt x="268" y="108"/>
                      <a:pt x="271" y="105"/>
                    </a:cubicBezTo>
                    <a:cubicBezTo>
                      <a:pt x="273" y="100"/>
                      <a:pt x="268" y="97"/>
                      <a:pt x="266" y="95"/>
                    </a:cubicBezTo>
                    <a:cubicBezTo>
                      <a:pt x="275" y="99"/>
                      <a:pt x="279" y="101"/>
                      <a:pt x="279" y="108"/>
                    </a:cubicBezTo>
                    <a:cubicBezTo>
                      <a:pt x="279" y="110"/>
                      <a:pt x="280" y="111"/>
                      <a:pt x="281" y="112"/>
                    </a:cubicBezTo>
                    <a:cubicBezTo>
                      <a:pt x="280" y="116"/>
                      <a:pt x="285" y="116"/>
                      <a:pt x="284" y="119"/>
                    </a:cubicBezTo>
                    <a:cubicBezTo>
                      <a:pt x="282" y="122"/>
                      <a:pt x="278" y="120"/>
                      <a:pt x="274" y="122"/>
                    </a:cubicBezTo>
                    <a:cubicBezTo>
                      <a:pt x="272" y="125"/>
                      <a:pt x="274" y="129"/>
                      <a:pt x="268" y="131"/>
                    </a:cubicBezTo>
                    <a:cubicBezTo>
                      <a:pt x="269" y="134"/>
                      <a:pt x="271" y="133"/>
                      <a:pt x="270" y="135"/>
                    </a:cubicBezTo>
                    <a:cubicBezTo>
                      <a:pt x="267" y="137"/>
                      <a:pt x="267" y="133"/>
                      <a:pt x="264" y="135"/>
                    </a:cubicBezTo>
                    <a:cubicBezTo>
                      <a:pt x="264" y="137"/>
                      <a:pt x="265" y="139"/>
                      <a:pt x="262" y="140"/>
                    </a:cubicBezTo>
                    <a:cubicBezTo>
                      <a:pt x="252" y="136"/>
                      <a:pt x="249" y="124"/>
                      <a:pt x="240" y="116"/>
                    </a:cubicBezTo>
                    <a:cubicBezTo>
                      <a:pt x="237" y="113"/>
                      <a:pt x="232" y="111"/>
                      <a:pt x="229" y="108"/>
                    </a:cubicBezTo>
                    <a:cubicBezTo>
                      <a:pt x="227" y="106"/>
                      <a:pt x="226" y="103"/>
                      <a:pt x="225" y="101"/>
                    </a:cubicBezTo>
                    <a:cubicBezTo>
                      <a:pt x="218" y="91"/>
                      <a:pt x="212" y="81"/>
                      <a:pt x="203" y="75"/>
                    </a:cubicBezTo>
                    <a:cubicBezTo>
                      <a:pt x="199" y="77"/>
                      <a:pt x="199" y="79"/>
                      <a:pt x="197" y="82"/>
                    </a:cubicBezTo>
                    <a:cubicBezTo>
                      <a:pt x="193" y="82"/>
                      <a:pt x="186" y="72"/>
                      <a:pt x="181" y="70"/>
                    </a:cubicBezTo>
                    <a:cubicBezTo>
                      <a:pt x="182" y="72"/>
                      <a:pt x="192" y="82"/>
                      <a:pt x="191" y="84"/>
                    </a:cubicBezTo>
                    <a:cubicBezTo>
                      <a:pt x="187" y="88"/>
                      <a:pt x="183" y="93"/>
                      <a:pt x="176" y="94"/>
                    </a:cubicBezTo>
                    <a:cubicBezTo>
                      <a:pt x="155" y="78"/>
                      <a:pt x="133" y="62"/>
                      <a:pt x="106" y="60"/>
                    </a:cubicBezTo>
                    <a:cubicBezTo>
                      <a:pt x="121" y="69"/>
                      <a:pt x="138" y="80"/>
                      <a:pt x="152" y="93"/>
                    </a:cubicBezTo>
                    <a:cubicBezTo>
                      <a:pt x="157" y="96"/>
                      <a:pt x="166" y="101"/>
                      <a:pt x="163" y="108"/>
                    </a:cubicBezTo>
                    <a:cubicBezTo>
                      <a:pt x="157" y="111"/>
                      <a:pt x="156" y="105"/>
                      <a:pt x="153" y="103"/>
                    </a:cubicBezTo>
                    <a:cubicBezTo>
                      <a:pt x="143" y="93"/>
                      <a:pt x="130" y="83"/>
                      <a:pt x="117" y="76"/>
                    </a:cubicBezTo>
                    <a:cubicBezTo>
                      <a:pt x="105" y="69"/>
                      <a:pt x="92" y="60"/>
                      <a:pt x="77" y="60"/>
                    </a:cubicBezTo>
                    <a:cubicBezTo>
                      <a:pt x="85" y="70"/>
                      <a:pt x="93" y="80"/>
                      <a:pt x="101" y="90"/>
                    </a:cubicBezTo>
                    <a:cubicBezTo>
                      <a:pt x="110" y="99"/>
                      <a:pt x="121" y="108"/>
                      <a:pt x="126" y="119"/>
                    </a:cubicBezTo>
                    <a:cubicBezTo>
                      <a:pt x="127" y="121"/>
                      <a:pt x="129" y="125"/>
                      <a:pt x="128" y="127"/>
                    </a:cubicBezTo>
                    <a:cubicBezTo>
                      <a:pt x="122" y="131"/>
                      <a:pt x="121" y="124"/>
                      <a:pt x="118" y="121"/>
                    </a:cubicBezTo>
                    <a:cubicBezTo>
                      <a:pt x="112" y="113"/>
                      <a:pt x="103" y="104"/>
                      <a:pt x="95" y="95"/>
                    </a:cubicBezTo>
                    <a:cubicBezTo>
                      <a:pt x="87" y="86"/>
                      <a:pt x="81" y="75"/>
                      <a:pt x="73" y="67"/>
                    </a:cubicBezTo>
                    <a:cubicBezTo>
                      <a:pt x="70" y="72"/>
                      <a:pt x="70" y="78"/>
                      <a:pt x="70" y="84"/>
                    </a:cubicBezTo>
                    <a:cubicBezTo>
                      <a:pt x="79" y="96"/>
                      <a:pt x="93" y="150"/>
                      <a:pt x="87" y="155"/>
                    </a:cubicBezTo>
                    <a:cubicBezTo>
                      <a:pt x="84" y="158"/>
                      <a:pt x="74" y="158"/>
                      <a:pt x="67" y="162"/>
                    </a:cubicBezTo>
                    <a:cubicBezTo>
                      <a:pt x="68" y="178"/>
                      <a:pt x="77" y="199"/>
                      <a:pt x="85" y="216"/>
                    </a:cubicBezTo>
                    <a:cubicBezTo>
                      <a:pt x="89" y="223"/>
                      <a:pt x="96" y="234"/>
                      <a:pt x="91" y="240"/>
                    </a:cubicBezTo>
                    <a:cubicBezTo>
                      <a:pt x="87" y="239"/>
                      <a:pt x="85" y="233"/>
                      <a:pt x="83" y="229"/>
                    </a:cubicBezTo>
                    <a:cubicBezTo>
                      <a:pt x="79" y="220"/>
                      <a:pt x="75" y="212"/>
                      <a:pt x="71" y="204"/>
                    </a:cubicBezTo>
                    <a:cubicBezTo>
                      <a:pt x="64" y="191"/>
                      <a:pt x="61" y="178"/>
                      <a:pt x="58" y="167"/>
                    </a:cubicBezTo>
                    <a:cubicBezTo>
                      <a:pt x="56" y="169"/>
                      <a:pt x="54" y="170"/>
                      <a:pt x="53" y="172"/>
                    </a:cubicBezTo>
                    <a:cubicBezTo>
                      <a:pt x="57" y="193"/>
                      <a:pt x="70" y="218"/>
                      <a:pt x="75" y="239"/>
                    </a:cubicBezTo>
                    <a:cubicBezTo>
                      <a:pt x="72" y="242"/>
                      <a:pt x="72" y="246"/>
                      <a:pt x="68" y="248"/>
                    </a:cubicBezTo>
                    <a:cubicBezTo>
                      <a:pt x="64" y="249"/>
                      <a:pt x="64" y="244"/>
                      <a:pt x="61" y="243"/>
                    </a:cubicBezTo>
                    <a:cubicBezTo>
                      <a:pt x="59" y="244"/>
                      <a:pt x="59" y="247"/>
                      <a:pt x="56" y="248"/>
                    </a:cubicBezTo>
                    <a:cubicBezTo>
                      <a:pt x="52" y="248"/>
                      <a:pt x="51" y="243"/>
                      <a:pt x="48" y="242"/>
                    </a:cubicBezTo>
                    <a:cubicBezTo>
                      <a:pt x="45" y="244"/>
                      <a:pt x="44" y="247"/>
                      <a:pt x="39" y="249"/>
                    </a:cubicBez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" name="Freeform 696"/>
              <p:cNvSpPr>
                <a:spLocks/>
              </p:cNvSpPr>
              <p:nvPr/>
            </p:nvSpPr>
            <p:spPr bwMode="auto">
              <a:xfrm>
                <a:off x="3563826" y="2975604"/>
                <a:ext cx="70818" cy="3244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6" y="2"/>
                  </a:cxn>
                  <a:cxn ang="0">
                    <a:pos x="30" y="12"/>
                  </a:cxn>
                  <a:cxn ang="0">
                    <a:pos x="1" y="11"/>
                  </a:cxn>
                  <a:cxn ang="0">
                    <a:pos x="0" y="4"/>
                  </a:cxn>
                </a:cxnLst>
                <a:rect l="0" t="0" r="r" b="b"/>
                <a:pathLst>
                  <a:path w="32" h="15">
                    <a:moveTo>
                      <a:pt x="0" y="4"/>
                    </a:moveTo>
                    <a:cubicBezTo>
                      <a:pt x="0" y="4"/>
                      <a:pt x="18" y="0"/>
                      <a:pt x="26" y="2"/>
                    </a:cubicBezTo>
                    <a:cubicBezTo>
                      <a:pt x="32" y="5"/>
                      <a:pt x="31" y="10"/>
                      <a:pt x="30" y="12"/>
                    </a:cubicBezTo>
                    <a:cubicBezTo>
                      <a:pt x="28" y="15"/>
                      <a:pt x="5" y="11"/>
                      <a:pt x="1" y="11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D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" name="Freeform 697"/>
              <p:cNvSpPr>
                <a:spLocks/>
              </p:cNvSpPr>
              <p:nvPr/>
            </p:nvSpPr>
            <p:spPr bwMode="auto">
              <a:xfrm>
                <a:off x="3615205" y="2994575"/>
                <a:ext cx="5901" cy="1032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3" y="4"/>
                      <a:pt x="4" y="3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Freeform 698"/>
              <p:cNvSpPr>
                <a:spLocks/>
              </p:cNvSpPr>
              <p:nvPr/>
            </p:nvSpPr>
            <p:spPr bwMode="auto">
              <a:xfrm>
                <a:off x="3608716" y="2991587"/>
                <a:ext cx="7377" cy="1327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5"/>
                  </a:cxn>
                  <a:cxn ang="0">
                    <a:pos x="3" y="2"/>
                  </a:cxn>
                  <a:cxn ang="0">
                    <a:pos x="1" y="1"/>
                  </a:cxn>
                  <a:cxn ang="0">
                    <a:pos x="0" y="3"/>
                  </a:cxn>
                </a:cxnLst>
                <a:rect l="0" t="0" r="r" b="b"/>
                <a:pathLst>
                  <a:path w="3" h="5">
                    <a:moveTo>
                      <a:pt x="0" y="3"/>
                    </a:moveTo>
                    <a:cubicBezTo>
                      <a:pt x="0" y="4"/>
                      <a:pt x="1" y="5"/>
                      <a:pt x="2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" name="Freeform 699"/>
              <p:cNvSpPr>
                <a:spLocks/>
              </p:cNvSpPr>
              <p:nvPr/>
            </p:nvSpPr>
            <p:spPr bwMode="auto">
              <a:xfrm>
                <a:off x="3597570" y="2991269"/>
                <a:ext cx="8852" cy="1032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4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" name="Freeform 700"/>
              <p:cNvSpPr>
                <a:spLocks/>
              </p:cNvSpPr>
              <p:nvPr/>
            </p:nvSpPr>
            <p:spPr bwMode="auto">
              <a:xfrm>
                <a:off x="3579730" y="2993192"/>
                <a:ext cx="7376" cy="1032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Freeform 701"/>
              <p:cNvSpPr>
                <a:spLocks/>
              </p:cNvSpPr>
              <p:nvPr/>
            </p:nvSpPr>
            <p:spPr bwMode="auto">
              <a:xfrm>
                <a:off x="3566777" y="2990356"/>
                <a:ext cx="8852" cy="1032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2" y="4"/>
                    </a:cubicBezTo>
                    <a:cubicBezTo>
                      <a:pt x="3" y="3"/>
                      <a:pt x="4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242</Words>
  <Application>Microsoft Macintosh PowerPoint</Application>
  <PresentationFormat>全屏显示(4:3)</PresentationFormat>
  <Paragraphs>76</Paragraphs>
  <Slides>33</Slides>
  <Notes>0</Notes>
  <HiddenSlides>0</HiddenSlides>
  <MMClips>0</MMClips>
  <ScaleCrop>false</ScaleCrop>
  <HeadingPairs>
    <vt:vector size="6" baseType="variant">
      <vt:variant>
        <vt:lpstr>使用的字体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33</vt:i4>
      </vt:variant>
    </vt:vector>
  </HeadingPairs>
  <TitlesOfParts>
    <vt:vector size="40" baseType="lpstr">
      <vt:lpstr>Arial</vt:lpstr>
      <vt:lpstr>宋体</vt:lpstr>
      <vt:lpstr>Calibri</vt:lpstr>
      <vt:lpstr>方正正粗黑简体</vt:lpstr>
      <vt:lpstr>华文新魏</vt:lpstr>
      <vt:lpstr>默认设计模板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新教育研究中心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新教育</dc:creator>
  <cp:lastModifiedBy>Paul Shi</cp:lastModifiedBy>
  <cp:revision>8</cp:revision>
  <dcterms:created xsi:type="dcterms:W3CDTF">2008-03-06T07:10:18Z</dcterms:created>
  <dcterms:modified xsi:type="dcterms:W3CDTF">2014-07-30T03:24:23Z</dcterms:modified>
</cp:coreProperties>
</file>